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17"/>
  </p:notesMasterIdLst>
  <p:sldIdLst>
    <p:sldId id="256" r:id="rId3"/>
    <p:sldId id="258" r:id="rId4"/>
    <p:sldId id="257" r:id="rId5"/>
    <p:sldId id="261" r:id="rId6"/>
    <p:sldId id="262" r:id="rId7"/>
    <p:sldId id="260" r:id="rId8"/>
    <p:sldId id="263" r:id="rId9"/>
    <p:sldId id="267" r:id="rId10"/>
    <p:sldId id="259" r:id="rId11"/>
    <p:sldId id="268" r:id="rId12"/>
    <p:sldId id="269" r:id="rId13"/>
    <p:sldId id="270" r:id="rId14"/>
    <p:sldId id="272" r:id="rId15"/>
    <p:sldId id="274" r:id="rId16"/>
  </p:sldIdLst>
  <p:sldSz cx="8128000" cy="4572000"/>
  <p:notesSz cx="8128000" cy="4572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e+b/5+bjaAZ6PO0gtCFB3pSsg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A607A2-4465-4ABC-8FB9-7DACE2E44265}">
  <a:tblStyle styleId="{7EA607A2-4465-4ABC-8FB9-7DACE2E4426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754"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54925" y="342900"/>
            <a:ext cx="5418925" cy="1714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12800" y="2171700"/>
            <a:ext cx="6502400" cy="20574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2692400" y="571500"/>
            <a:ext cx="2743200" cy="1543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4" name="Google Shape;54;p1:notes"/>
          <p:cNvSpPr txBox="1">
            <a:spLocks noGrp="1"/>
          </p:cNvSpPr>
          <p:nvPr>
            <p:ph type="body" idx="1"/>
          </p:nvPr>
        </p:nvSpPr>
        <p:spPr>
          <a:xfrm>
            <a:off x="812800" y="2200275"/>
            <a:ext cx="6502400" cy="1800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br>
              <a:rPr lang="en-US" sz="1800" b="0" i="0" u="none" strike="noStrike" cap="none" dirty="0"/>
            </a:br>
            <a:br>
              <a:rPr lang="en-US" sz="1800" b="0" i="0" u="none" strike="noStrike" cap="none" dirty="0"/>
            </a:br>
            <a:r>
              <a:rPr lang="en-US" sz="1800" b="0" i="0" u="none" strike="noStrike" cap="none" dirty="0"/>
              <a:t>---</a:t>
            </a:r>
            <a:br>
              <a:rPr lang="en-US" sz="1800" b="0" i="0" u="none" strike="noStrike" cap="none" dirty="0"/>
            </a:br>
            <a:br>
              <a:rPr lang="en-US" sz="1800" b="0" i="0" u="none" strike="noStrike" cap="none" dirty="0"/>
            </a:br>
            <a:r>
              <a:rPr lang="en-US" sz="1800" b="0" i="0" u="none" strike="noStrike" cap="none" dirty="0"/>
              <a:t>Welcome to the presentation on 'Stress Smash,' a mobile game designed specifically to alleviate stress and promote relaxation. This innovative game allows players to engage in enjoyable smashing activities while providing an outlet for stress relief.</a:t>
            </a:r>
            <a:br>
              <a:rPr lang="en-US" sz="1800" b="0" i="0" u="none" strike="noStrike" cap="none" dirty="0"/>
            </a:br>
            <a:br>
              <a:rPr lang="en-US" sz="1800" b="0" i="0" u="none" strike="noStrike" cap="none" dirty="0"/>
            </a:b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a:spLocks noGrp="1" noRot="1" noChangeAspect="1"/>
          </p:cNvSpPr>
          <p:nvPr>
            <p:ph type="sldImg" idx="2"/>
          </p:nvPr>
        </p:nvSpPr>
        <p:spPr>
          <a:xfrm>
            <a:off x="2692400" y="571500"/>
            <a:ext cx="2743200" cy="1543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69" name="Google Shape;169;p13:notes"/>
          <p:cNvSpPr txBox="1">
            <a:spLocks noGrp="1"/>
          </p:cNvSpPr>
          <p:nvPr>
            <p:ph type="body" idx="1"/>
          </p:nvPr>
        </p:nvSpPr>
        <p:spPr>
          <a:xfrm>
            <a:off x="812800" y="2200275"/>
            <a:ext cx="6502400" cy="1800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a:spLocks noGrp="1" noRot="1" noChangeAspect="1"/>
          </p:cNvSpPr>
          <p:nvPr>
            <p:ph type="sldImg" idx="2"/>
          </p:nvPr>
        </p:nvSpPr>
        <p:spPr>
          <a:xfrm>
            <a:off x="2692400" y="571500"/>
            <a:ext cx="2743200" cy="1543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78" name="Google Shape;178;p14:notes"/>
          <p:cNvSpPr txBox="1">
            <a:spLocks noGrp="1"/>
          </p:cNvSpPr>
          <p:nvPr>
            <p:ph type="body" idx="1"/>
          </p:nvPr>
        </p:nvSpPr>
        <p:spPr>
          <a:xfrm>
            <a:off x="812800" y="2200275"/>
            <a:ext cx="6502400" cy="1800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a:spLocks noGrp="1" noRot="1" noChangeAspect="1"/>
          </p:cNvSpPr>
          <p:nvPr>
            <p:ph type="sldImg" idx="2"/>
          </p:nvPr>
        </p:nvSpPr>
        <p:spPr>
          <a:xfrm>
            <a:off x="2692400" y="571500"/>
            <a:ext cx="2743200" cy="1543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87" name="Google Shape;187;p15:notes"/>
          <p:cNvSpPr txBox="1">
            <a:spLocks noGrp="1"/>
          </p:cNvSpPr>
          <p:nvPr>
            <p:ph type="body" idx="1"/>
          </p:nvPr>
        </p:nvSpPr>
        <p:spPr>
          <a:xfrm>
            <a:off x="812800" y="2200275"/>
            <a:ext cx="6502400" cy="1800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7:notes"/>
          <p:cNvSpPr>
            <a:spLocks noGrp="1" noRot="1" noChangeAspect="1"/>
          </p:cNvSpPr>
          <p:nvPr>
            <p:ph type="sldImg" idx="2"/>
          </p:nvPr>
        </p:nvSpPr>
        <p:spPr>
          <a:xfrm>
            <a:off x="2692400" y="571500"/>
            <a:ext cx="2743200" cy="1543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20" name="Google Shape;220;p17:notes"/>
          <p:cNvSpPr txBox="1">
            <a:spLocks noGrp="1"/>
          </p:cNvSpPr>
          <p:nvPr>
            <p:ph type="body" idx="1"/>
          </p:nvPr>
        </p:nvSpPr>
        <p:spPr>
          <a:xfrm>
            <a:off x="812800" y="2200275"/>
            <a:ext cx="6502400" cy="1800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a:spLocks noGrp="1" noRot="1" noChangeAspect="1"/>
          </p:cNvSpPr>
          <p:nvPr>
            <p:ph type="sldImg" idx="2"/>
          </p:nvPr>
        </p:nvSpPr>
        <p:spPr>
          <a:xfrm>
            <a:off x="2692400" y="571500"/>
            <a:ext cx="2743200" cy="1543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36" name="Google Shape;236;p19:notes"/>
          <p:cNvSpPr txBox="1">
            <a:spLocks noGrp="1"/>
          </p:cNvSpPr>
          <p:nvPr>
            <p:ph type="body" idx="1"/>
          </p:nvPr>
        </p:nvSpPr>
        <p:spPr>
          <a:xfrm>
            <a:off x="812800" y="2200275"/>
            <a:ext cx="6502400" cy="1800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3fb6afc944_0_0:notes"/>
          <p:cNvSpPr>
            <a:spLocks noGrp="1" noRot="1" noChangeAspect="1"/>
          </p:cNvSpPr>
          <p:nvPr>
            <p:ph type="sldImg" idx="2"/>
          </p:nvPr>
        </p:nvSpPr>
        <p:spPr>
          <a:xfrm>
            <a:off x="2540000" y="342900"/>
            <a:ext cx="3048000" cy="17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3fb6afc944_0_0:notes"/>
          <p:cNvSpPr txBox="1">
            <a:spLocks noGrp="1"/>
          </p:cNvSpPr>
          <p:nvPr>
            <p:ph type="body" idx="1"/>
          </p:nvPr>
        </p:nvSpPr>
        <p:spPr>
          <a:xfrm>
            <a:off x="812800" y="2171700"/>
            <a:ext cx="6502500" cy="20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txBox="1">
            <a:spLocks noGrp="1"/>
          </p:cNvSpPr>
          <p:nvPr>
            <p:ph type="body" idx="1"/>
          </p:nvPr>
        </p:nvSpPr>
        <p:spPr>
          <a:xfrm>
            <a:off x="812800" y="2171700"/>
            <a:ext cx="6502400" cy="20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3:notes"/>
          <p:cNvSpPr>
            <a:spLocks noGrp="1" noRot="1" noChangeAspect="1"/>
          </p:cNvSpPr>
          <p:nvPr>
            <p:ph type="sldImg" idx="2"/>
          </p:nvPr>
        </p:nvSpPr>
        <p:spPr>
          <a:xfrm>
            <a:off x="2540000" y="342900"/>
            <a:ext cx="3048000" cy="17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6:notes"/>
          <p:cNvSpPr>
            <a:spLocks noGrp="1" noRot="1" noChangeAspect="1"/>
          </p:cNvSpPr>
          <p:nvPr>
            <p:ph type="sldImg" idx="2"/>
          </p:nvPr>
        </p:nvSpPr>
        <p:spPr>
          <a:xfrm>
            <a:off x="2692400" y="571500"/>
            <a:ext cx="2743200" cy="1543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92" name="Google Shape;92;p6:notes"/>
          <p:cNvSpPr txBox="1">
            <a:spLocks noGrp="1"/>
          </p:cNvSpPr>
          <p:nvPr>
            <p:ph type="body" idx="1"/>
          </p:nvPr>
        </p:nvSpPr>
        <p:spPr>
          <a:xfrm>
            <a:off x="812800" y="2200275"/>
            <a:ext cx="6502400" cy="1800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txBox="1">
            <a:spLocks noGrp="1"/>
          </p:cNvSpPr>
          <p:nvPr>
            <p:ph type="body" idx="1"/>
          </p:nvPr>
        </p:nvSpPr>
        <p:spPr>
          <a:xfrm>
            <a:off x="812800" y="2171700"/>
            <a:ext cx="6502400" cy="20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7:notes"/>
          <p:cNvSpPr>
            <a:spLocks noGrp="1" noRot="1" noChangeAspect="1"/>
          </p:cNvSpPr>
          <p:nvPr>
            <p:ph type="sldImg" idx="2"/>
          </p:nvPr>
        </p:nvSpPr>
        <p:spPr>
          <a:xfrm>
            <a:off x="2540000" y="342900"/>
            <a:ext cx="3048000" cy="17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txBox="1">
            <a:spLocks noGrp="1"/>
          </p:cNvSpPr>
          <p:nvPr>
            <p:ph type="body" idx="1"/>
          </p:nvPr>
        </p:nvSpPr>
        <p:spPr>
          <a:xfrm>
            <a:off x="812800" y="2171700"/>
            <a:ext cx="6502400" cy="20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5:notes"/>
          <p:cNvSpPr>
            <a:spLocks noGrp="1" noRot="1" noChangeAspect="1"/>
          </p:cNvSpPr>
          <p:nvPr>
            <p:ph type="sldImg" idx="2"/>
          </p:nvPr>
        </p:nvSpPr>
        <p:spPr>
          <a:xfrm>
            <a:off x="2540000" y="342900"/>
            <a:ext cx="3048000" cy="17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8:notes"/>
          <p:cNvSpPr txBox="1">
            <a:spLocks noGrp="1"/>
          </p:cNvSpPr>
          <p:nvPr>
            <p:ph type="body" idx="1"/>
          </p:nvPr>
        </p:nvSpPr>
        <p:spPr>
          <a:xfrm>
            <a:off x="812800" y="2171700"/>
            <a:ext cx="6502400" cy="20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6" name="Google Shape;106;p8:notes"/>
          <p:cNvSpPr>
            <a:spLocks noGrp="1" noRot="1" noChangeAspect="1"/>
          </p:cNvSpPr>
          <p:nvPr>
            <p:ph type="sldImg" idx="2"/>
          </p:nvPr>
        </p:nvSpPr>
        <p:spPr>
          <a:xfrm>
            <a:off x="2540000" y="342900"/>
            <a:ext cx="3048000" cy="17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a:spLocks noGrp="1" noRot="1" noChangeAspect="1"/>
          </p:cNvSpPr>
          <p:nvPr>
            <p:ph type="sldImg" idx="2"/>
          </p:nvPr>
        </p:nvSpPr>
        <p:spPr>
          <a:xfrm>
            <a:off x="2692400" y="571500"/>
            <a:ext cx="2743200" cy="1543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60" name="Google Shape;160;p12:notes"/>
          <p:cNvSpPr txBox="1">
            <a:spLocks noGrp="1"/>
          </p:cNvSpPr>
          <p:nvPr>
            <p:ph type="body" idx="1"/>
          </p:nvPr>
        </p:nvSpPr>
        <p:spPr>
          <a:xfrm>
            <a:off x="812800" y="2200275"/>
            <a:ext cx="6502400" cy="18002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800"/>
              <a:buFont typeface="Arial"/>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txBox="1">
            <a:spLocks noGrp="1"/>
          </p:cNvSpPr>
          <p:nvPr>
            <p:ph type="body" idx="1"/>
          </p:nvPr>
        </p:nvSpPr>
        <p:spPr>
          <a:xfrm>
            <a:off x="812800" y="2171700"/>
            <a:ext cx="6502400" cy="20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4:notes"/>
          <p:cNvSpPr>
            <a:spLocks noGrp="1" noRot="1" noChangeAspect="1"/>
          </p:cNvSpPr>
          <p:nvPr>
            <p:ph type="sldImg" idx="2"/>
          </p:nvPr>
        </p:nvSpPr>
        <p:spPr>
          <a:xfrm>
            <a:off x="2540000" y="342900"/>
            <a:ext cx="3048000" cy="17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obj">
  <p:cSld name="OBJECT">
    <p:spTree>
      <p:nvGrpSpPr>
        <p:cNvPr id="1" name="Shape 22"/>
        <p:cNvGrpSpPr/>
        <p:nvPr/>
      </p:nvGrpSpPr>
      <p:grpSpPr>
        <a:xfrm>
          <a:off x="0" y="0"/>
          <a:ext cx="0" cy="0"/>
          <a:chOff x="0" y="0"/>
          <a:chExt cx="0" cy="0"/>
        </a:xfrm>
      </p:grpSpPr>
      <p:sp>
        <p:nvSpPr>
          <p:cNvPr id="23" name="Google Shape;23;p23"/>
          <p:cNvSpPr txBox="1">
            <a:spLocks noGrp="1"/>
          </p:cNvSpPr>
          <p:nvPr>
            <p:ph type="ctrTitle"/>
          </p:nvPr>
        </p:nvSpPr>
        <p:spPr>
          <a:xfrm>
            <a:off x="609600" y="1417320"/>
            <a:ext cx="6908800" cy="96011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subTitle" idx="1"/>
          </p:nvPr>
        </p:nvSpPr>
        <p:spPr>
          <a:xfrm>
            <a:off x="1219200" y="2560320"/>
            <a:ext cx="5689599" cy="1143000"/>
          </a:xfrm>
          <a:prstGeom prst="rect">
            <a:avLst/>
          </a:prstGeom>
          <a:noFill/>
          <a:ln>
            <a:noFill/>
          </a:ln>
        </p:spPr>
        <p:txBody>
          <a:bodyPr spcFirstLastPara="1" wrap="square" lIns="91425" tIns="45700" rIns="91425" bIns="45700" anchor="t" anchorCtr="0">
            <a:noAutofit/>
          </a:bodyPr>
          <a:lstStyle>
            <a:lvl1pPr lvl="0" algn="l">
              <a:spcBef>
                <a:spcPts val="663"/>
              </a:spcBef>
              <a:spcAft>
                <a:spcPts val="0"/>
              </a:spcAft>
              <a:buSzPts val="960"/>
              <a:buChar char="►"/>
              <a:defRPr/>
            </a:lvl1pPr>
            <a:lvl2pPr lvl="1" algn="l">
              <a:spcBef>
                <a:spcPts val="663"/>
              </a:spcBef>
              <a:spcAft>
                <a:spcPts val="0"/>
              </a:spcAft>
              <a:buSzPts val="1440"/>
              <a:buChar char="►"/>
              <a:defRPr/>
            </a:lvl2pPr>
            <a:lvl3pPr lvl="2" algn="l">
              <a:spcBef>
                <a:spcPts val="663"/>
              </a:spcBef>
              <a:spcAft>
                <a:spcPts val="0"/>
              </a:spcAft>
              <a:buSzPts val="1440"/>
              <a:buChar char="►"/>
              <a:defRPr/>
            </a:lvl3pPr>
            <a:lvl4pPr lvl="3" algn="l">
              <a:spcBef>
                <a:spcPts val="663"/>
              </a:spcBef>
              <a:spcAft>
                <a:spcPts val="0"/>
              </a:spcAft>
              <a:buSzPts val="1440"/>
              <a:buChar char="►"/>
              <a:defRPr/>
            </a:lvl4pPr>
            <a:lvl5pPr lvl="4" algn="l">
              <a:spcBef>
                <a:spcPts val="663"/>
              </a:spcBef>
              <a:spcAft>
                <a:spcPts val="0"/>
              </a:spcAft>
              <a:buSzPts val="1440"/>
              <a:buChar char="►"/>
              <a:defRPr/>
            </a:lvl5pPr>
            <a:lvl6pPr lvl="5" algn="l">
              <a:spcBef>
                <a:spcPts val="667"/>
              </a:spcBef>
              <a:spcAft>
                <a:spcPts val="0"/>
              </a:spcAft>
              <a:buSzPts val="1440"/>
              <a:buChar char="►"/>
              <a:defRPr/>
            </a:lvl6pPr>
            <a:lvl7pPr lvl="6" algn="l">
              <a:spcBef>
                <a:spcPts val="667"/>
              </a:spcBef>
              <a:spcAft>
                <a:spcPts val="0"/>
              </a:spcAft>
              <a:buSzPts val="1440"/>
              <a:buChar char="►"/>
              <a:defRPr/>
            </a:lvl7pPr>
            <a:lvl8pPr lvl="7" algn="l">
              <a:spcBef>
                <a:spcPts val="667"/>
              </a:spcBef>
              <a:spcAft>
                <a:spcPts val="0"/>
              </a:spcAft>
              <a:buSzPts val="1440"/>
              <a:buChar char="►"/>
              <a:defRPr/>
            </a:lvl8pPr>
            <a:lvl9pPr lvl="8" algn="l">
              <a:spcBef>
                <a:spcPts val="667"/>
              </a:spcBef>
              <a:spcAft>
                <a:spcPts val="0"/>
              </a:spcAft>
              <a:buSzPts val="1440"/>
              <a:buChar char="►"/>
              <a:defRPr/>
            </a:lvl9pPr>
          </a:lstStyle>
          <a:p>
            <a:endParaRPr/>
          </a:p>
        </p:txBody>
      </p:sp>
      <p:sp>
        <p:nvSpPr>
          <p:cNvPr id="25" name="Google Shape;25;p23"/>
          <p:cNvSpPr txBox="1">
            <a:spLocks noGrp="1"/>
          </p:cNvSpPr>
          <p:nvPr>
            <p:ph type="ftr" idx="11"/>
          </p:nvPr>
        </p:nvSpPr>
        <p:spPr>
          <a:xfrm>
            <a:off x="450850" y="4027487"/>
            <a:ext cx="4198937" cy="2428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dt" idx="10"/>
          </p:nvPr>
        </p:nvSpPr>
        <p:spPr>
          <a:xfrm>
            <a:off x="4803775" y="4027487"/>
            <a:ext cx="608012" cy="242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5727700" y="4027487"/>
            <a:ext cx="455612" cy="2428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wo Content" type="obj">
  <p:cSld name="OBJECT">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450850" y="406400"/>
            <a:ext cx="5732462" cy="88106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body" idx="1"/>
          </p:nvPr>
        </p:nvSpPr>
        <p:spPr>
          <a:xfrm>
            <a:off x="406400" y="1051560"/>
            <a:ext cx="3535680" cy="3017520"/>
          </a:xfrm>
          <a:prstGeom prst="rect">
            <a:avLst/>
          </a:prstGeom>
          <a:noFill/>
          <a:ln>
            <a:noFill/>
          </a:ln>
        </p:spPr>
        <p:txBody>
          <a:bodyPr spcFirstLastPara="1" wrap="square" lIns="91425" tIns="45700" rIns="91425" bIns="45700" anchor="t" anchorCtr="0">
            <a:noAutofit/>
          </a:bodyPr>
          <a:lstStyle>
            <a:lvl1pPr marL="457200" lvl="0" indent="-289560" algn="l">
              <a:spcBef>
                <a:spcPts val="663"/>
              </a:spcBef>
              <a:spcAft>
                <a:spcPts val="0"/>
              </a:spcAft>
              <a:buSzPts val="960"/>
              <a:buChar char="►"/>
              <a:defRPr/>
            </a:lvl1pPr>
            <a:lvl2pPr marL="914400" lvl="1" indent="-320040" algn="l">
              <a:spcBef>
                <a:spcPts val="663"/>
              </a:spcBef>
              <a:spcAft>
                <a:spcPts val="0"/>
              </a:spcAft>
              <a:buSzPts val="1440"/>
              <a:buChar char="►"/>
              <a:defRPr/>
            </a:lvl2pPr>
            <a:lvl3pPr marL="1371600" lvl="2" indent="-320039" algn="l">
              <a:spcBef>
                <a:spcPts val="663"/>
              </a:spcBef>
              <a:spcAft>
                <a:spcPts val="0"/>
              </a:spcAft>
              <a:buSzPts val="1440"/>
              <a:buChar char="►"/>
              <a:defRPr/>
            </a:lvl3pPr>
            <a:lvl4pPr marL="1828800" lvl="3" indent="-320039" algn="l">
              <a:spcBef>
                <a:spcPts val="663"/>
              </a:spcBef>
              <a:spcAft>
                <a:spcPts val="0"/>
              </a:spcAft>
              <a:buSzPts val="1440"/>
              <a:buChar char="►"/>
              <a:defRPr/>
            </a:lvl4pPr>
            <a:lvl5pPr marL="2286000" lvl="4" indent="-320039" algn="l">
              <a:spcBef>
                <a:spcPts val="663"/>
              </a:spcBef>
              <a:spcAft>
                <a:spcPts val="0"/>
              </a:spcAft>
              <a:buSzPts val="1440"/>
              <a:buChar char="►"/>
              <a:defRPr/>
            </a:lvl5pPr>
            <a:lvl6pPr marL="2743200" lvl="5" indent="-320039" algn="l">
              <a:spcBef>
                <a:spcPts val="667"/>
              </a:spcBef>
              <a:spcAft>
                <a:spcPts val="0"/>
              </a:spcAft>
              <a:buSzPts val="1440"/>
              <a:buChar char="►"/>
              <a:defRPr/>
            </a:lvl6pPr>
            <a:lvl7pPr marL="3200400" lvl="6" indent="-320039" algn="l">
              <a:spcBef>
                <a:spcPts val="667"/>
              </a:spcBef>
              <a:spcAft>
                <a:spcPts val="0"/>
              </a:spcAft>
              <a:buSzPts val="1440"/>
              <a:buChar char="►"/>
              <a:defRPr/>
            </a:lvl7pPr>
            <a:lvl8pPr marL="3657600" lvl="7" indent="-320040" algn="l">
              <a:spcBef>
                <a:spcPts val="667"/>
              </a:spcBef>
              <a:spcAft>
                <a:spcPts val="0"/>
              </a:spcAft>
              <a:buSzPts val="1440"/>
              <a:buChar char="►"/>
              <a:defRPr/>
            </a:lvl8pPr>
            <a:lvl9pPr marL="4114800" lvl="8" indent="-320040" algn="l">
              <a:spcBef>
                <a:spcPts val="667"/>
              </a:spcBef>
              <a:spcAft>
                <a:spcPts val="0"/>
              </a:spcAft>
              <a:buSzPts val="1440"/>
              <a:buChar char="►"/>
              <a:defRPr/>
            </a:lvl9pPr>
          </a:lstStyle>
          <a:p>
            <a:endParaRPr/>
          </a:p>
        </p:txBody>
      </p:sp>
      <p:sp>
        <p:nvSpPr>
          <p:cNvPr id="48" name="Google Shape;48;p25"/>
          <p:cNvSpPr txBox="1">
            <a:spLocks noGrp="1"/>
          </p:cNvSpPr>
          <p:nvPr>
            <p:ph type="body" idx="2"/>
          </p:nvPr>
        </p:nvSpPr>
        <p:spPr>
          <a:xfrm>
            <a:off x="4185919" y="1051560"/>
            <a:ext cx="3535680" cy="3017520"/>
          </a:xfrm>
          <a:prstGeom prst="rect">
            <a:avLst/>
          </a:prstGeom>
          <a:noFill/>
          <a:ln>
            <a:noFill/>
          </a:ln>
        </p:spPr>
        <p:txBody>
          <a:bodyPr spcFirstLastPara="1" wrap="square" lIns="91425" tIns="45700" rIns="91425" bIns="45700" anchor="t" anchorCtr="0">
            <a:noAutofit/>
          </a:bodyPr>
          <a:lstStyle>
            <a:lvl1pPr marL="457200" lvl="0" indent="-289560" algn="l">
              <a:spcBef>
                <a:spcPts val="663"/>
              </a:spcBef>
              <a:spcAft>
                <a:spcPts val="0"/>
              </a:spcAft>
              <a:buSzPts val="960"/>
              <a:buChar char="►"/>
              <a:defRPr/>
            </a:lvl1pPr>
            <a:lvl2pPr marL="914400" lvl="1" indent="-320040" algn="l">
              <a:spcBef>
                <a:spcPts val="663"/>
              </a:spcBef>
              <a:spcAft>
                <a:spcPts val="0"/>
              </a:spcAft>
              <a:buSzPts val="1440"/>
              <a:buChar char="►"/>
              <a:defRPr/>
            </a:lvl2pPr>
            <a:lvl3pPr marL="1371600" lvl="2" indent="-320039" algn="l">
              <a:spcBef>
                <a:spcPts val="663"/>
              </a:spcBef>
              <a:spcAft>
                <a:spcPts val="0"/>
              </a:spcAft>
              <a:buSzPts val="1440"/>
              <a:buChar char="►"/>
              <a:defRPr/>
            </a:lvl3pPr>
            <a:lvl4pPr marL="1828800" lvl="3" indent="-320039" algn="l">
              <a:spcBef>
                <a:spcPts val="663"/>
              </a:spcBef>
              <a:spcAft>
                <a:spcPts val="0"/>
              </a:spcAft>
              <a:buSzPts val="1440"/>
              <a:buChar char="►"/>
              <a:defRPr/>
            </a:lvl4pPr>
            <a:lvl5pPr marL="2286000" lvl="4" indent="-320039" algn="l">
              <a:spcBef>
                <a:spcPts val="663"/>
              </a:spcBef>
              <a:spcAft>
                <a:spcPts val="0"/>
              </a:spcAft>
              <a:buSzPts val="1440"/>
              <a:buChar char="►"/>
              <a:defRPr/>
            </a:lvl5pPr>
            <a:lvl6pPr marL="2743200" lvl="5" indent="-320039" algn="l">
              <a:spcBef>
                <a:spcPts val="667"/>
              </a:spcBef>
              <a:spcAft>
                <a:spcPts val="0"/>
              </a:spcAft>
              <a:buSzPts val="1440"/>
              <a:buChar char="►"/>
              <a:defRPr/>
            </a:lvl6pPr>
            <a:lvl7pPr marL="3200400" lvl="6" indent="-320039" algn="l">
              <a:spcBef>
                <a:spcPts val="667"/>
              </a:spcBef>
              <a:spcAft>
                <a:spcPts val="0"/>
              </a:spcAft>
              <a:buSzPts val="1440"/>
              <a:buChar char="►"/>
              <a:defRPr/>
            </a:lvl7pPr>
            <a:lvl8pPr marL="3657600" lvl="7" indent="-320040" algn="l">
              <a:spcBef>
                <a:spcPts val="667"/>
              </a:spcBef>
              <a:spcAft>
                <a:spcPts val="0"/>
              </a:spcAft>
              <a:buSzPts val="1440"/>
              <a:buChar char="►"/>
              <a:defRPr/>
            </a:lvl8pPr>
            <a:lvl9pPr marL="4114800" lvl="8" indent="-320040" algn="l">
              <a:spcBef>
                <a:spcPts val="667"/>
              </a:spcBef>
              <a:spcAft>
                <a:spcPts val="0"/>
              </a:spcAft>
              <a:buSzPts val="1440"/>
              <a:buChar char="►"/>
              <a:defRPr/>
            </a:lvl9pPr>
          </a:lstStyle>
          <a:p>
            <a:endParaRPr/>
          </a:p>
        </p:txBody>
      </p:sp>
      <p:sp>
        <p:nvSpPr>
          <p:cNvPr id="49" name="Google Shape;49;p25"/>
          <p:cNvSpPr txBox="1">
            <a:spLocks noGrp="1"/>
          </p:cNvSpPr>
          <p:nvPr>
            <p:ph type="ftr" idx="11"/>
          </p:nvPr>
        </p:nvSpPr>
        <p:spPr>
          <a:xfrm>
            <a:off x="450850" y="4027487"/>
            <a:ext cx="4198937" cy="24288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5"/>
          <p:cNvSpPr txBox="1">
            <a:spLocks noGrp="1"/>
          </p:cNvSpPr>
          <p:nvPr>
            <p:ph type="dt" idx="10"/>
          </p:nvPr>
        </p:nvSpPr>
        <p:spPr>
          <a:xfrm>
            <a:off x="4803775" y="4027487"/>
            <a:ext cx="608012" cy="242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5"/>
          <p:cNvSpPr txBox="1">
            <a:spLocks noGrp="1"/>
          </p:cNvSpPr>
          <p:nvPr>
            <p:ph type="sldNum" idx="12"/>
          </p:nvPr>
        </p:nvSpPr>
        <p:spPr>
          <a:xfrm>
            <a:off x="5727700" y="4027487"/>
            <a:ext cx="455612" cy="24288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22"/>
          <p:cNvGrpSpPr/>
          <p:nvPr/>
        </p:nvGrpSpPr>
        <p:grpSpPr>
          <a:xfrm>
            <a:off x="0" y="-6350"/>
            <a:ext cx="8128001" cy="4578350"/>
            <a:chOff x="0" y="-8467"/>
            <a:chExt cx="12192001" cy="6866467"/>
          </a:xfrm>
        </p:grpSpPr>
        <p:cxnSp>
          <p:nvCxnSpPr>
            <p:cNvPr id="7" name="Google Shape;7;p22"/>
            <p:cNvCxnSpPr/>
            <p:nvPr/>
          </p:nvCxnSpPr>
          <p:spPr>
            <a:xfrm>
              <a:off x="9370220" y="1057"/>
              <a:ext cx="1219200" cy="6856943"/>
            </a:xfrm>
            <a:prstGeom prst="straightConnector1">
              <a:avLst/>
            </a:prstGeom>
            <a:noFill/>
            <a:ln w="9525" cap="rnd" cmpd="sng">
              <a:solidFill>
                <a:srgbClr val="BFBFBF"/>
              </a:solidFill>
              <a:prstDash val="solid"/>
              <a:miter lim="800000"/>
              <a:headEnd type="none" w="med" len="med"/>
              <a:tailEnd type="none" w="med" len="med"/>
            </a:ln>
          </p:spPr>
        </p:cxnSp>
        <p:cxnSp>
          <p:nvCxnSpPr>
            <p:cNvPr id="8" name="Google Shape;8;p22"/>
            <p:cNvCxnSpPr/>
            <p:nvPr/>
          </p:nvCxnSpPr>
          <p:spPr>
            <a:xfrm flipH="1">
              <a:off x="7424738" y="3681902"/>
              <a:ext cx="4764882" cy="3176098"/>
            </a:xfrm>
            <a:prstGeom prst="straightConnector1">
              <a:avLst/>
            </a:prstGeom>
            <a:noFill/>
            <a:ln w="9525" cap="rnd" cmpd="sng">
              <a:solidFill>
                <a:srgbClr val="D9D9D9"/>
              </a:solidFill>
              <a:prstDash val="solid"/>
              <a:miter lim="800000"/>
              <a:headEnd type="none" w="med" len="med"/>
              <a:tailEnd type="none" w="med" len="med"/>
            </a:ln>
          </p:spPr>
        </p:cxnSp>
        <p:sp>
          <p:nvSpPr>
            <p:cNvPr id="9" name="Google Shape;9;p22"/>
            <p:cNvSpPr/>
            <p:nvPr/>
          </p:nvSpPr>
          <p:spPr>
            <a:xfrm>
              <a:off x="9182100" y="-8467"/>
              <a:ext cx="3007520"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0" name="Google Shape;10;p22"/>
            <p:cNvSpPr/>
            <p:nvPr/>
          </p:nvSpPr>
          <p:spPr>
            <a:xfrm>
              <a:off x="9603582" y="-8467"/>
              <a:ext cx="258841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 name="Google Shape;11;p22"/>
            <p:cNvSpPr/>
            <p:nvPr/>
          </p:nvSpPr>
          <p:spPr>
            <a:xfrm>
              <a:off x="8932070" y="3048587"/>
              <a:ext cx="3259931" cy="3809413"/>
            </a:xfrm>
            <a:prstGeom prst="triangle">
              <a:avLst>
                <a:gd name="adj" fmla="val 21600"/>
              </a:avLst>
            </a:prstGeom>
            <a:solidFill>
              <a:schemeClr val="accent2">
                <a:alpha val="71764"/>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2" name="Google Shape;12;p22"/>
            <p:cNvSpPr/>
            <p:nvPr/>
          </p:nvSpPr>
          <p:spPr>
            <a:xfrm>
              <a:off x="9334500" y="-8467"/>
              <a:ext cx="2855120"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9">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 name="Google Shape;13;p22"/>
            <p:cNvSpPr/>
            <p:nvPr/>
          </p:nvSpPr>
          <p:spPr>
            <a:xfrm>
              <a:off x="10898982" y="-8467"/>
              <a:ext cx="1290638"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C0E474">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 name="Google Shape;14;p22"/>
            <p:cNvSpPr/>
            <p:nvPr/>
          </p:nvSpPr>
          <p:spPr>
            <a:xfrm>
              <a:off x="10939463" y="-8467"/>
              <a:ext cx="1250157"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22"/>
            <p:cNvSpPr/>
            <p:nvPr/>
          </p:nvSpPr>
          <p:spPr>
            <a:xfrm>
              <a:off x="10372725" y="3589048"/>
              <a:ext cx="1816895" cy="3268952"/>
            </a:xfrm>
            <a:prstGeom prst="triangle">
              <a:avLst>
                <a:gd name="adj" fmla="val 21600"/>
              </a:avLst>
            </a:prstGeom>
            <a:solidFill>
              <a:schemeClr val="accent1">
                <a:alpha val="7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22"/>
            <p:cNvSpPr/>
            <p:nvPr/>
          </p:nvSpPr>
          <p:spPr>
            <a:xfrm>
              <a:off x="0" y="4012845"/>
              <a:ext cx="447675" cy="2845155"/>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7" name="Google Shape;17;p22"/>
          <p:cNvSpPr txBox="1">
            <a:spLocks noGrp="1"/>
          </p:cNvSpPr>
          <p:nvPr>
            <p:ph type="title"/>
          </p:nvPr>
        </p:nvSpPr>
        <p:spPr>
          <a:xfrm>
            <a:off x="450850" y="406400"/>
            <a:ext cx="5732462" cy="88106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24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24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24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24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22"/>
          <p:cNvSpPr txBox="1">
            <a:spLocks noGrp="1"/>
          </p:cNvSpPr>
          <p:nvPr>
            <p:ph type="body" idx="1"/>
          </p:nvPr>
        </p:nvSpPr>
        <p:spPr>
          <a:xfrm>
            <a:off x="450850" y="1439862"/>
            <a:ext cx="5732462" cy="2587625"/>
          </a:xfrm>
          <a:prstGeom prst="rect">
            <a:avLst/>
          </a:prstGeom>
          <a:noFill/>
          <a:ln>
            <a:noFill/>
          </a:ln>
        </p:spPr>
        <p:txBody>
          <a:bodyPr spcFirstLastPara="1" wrap="square" lIns="91425" tIns="45700" rIns="91425" bIns="45700" anchor="t" anchorCtr="0">
            <a:noAutofit/>
          </a:bodyPr>
          <a:lstStyle>
            <a:lvl1pPr marL="457200" marR="0" lvl="0" indent="-289560" algn="l" rtl="0">
              <a:spcBef>
                <a:spcPts val="663"/>
              </a:spcBef>
              <a:spcAft>
                <a:spcPts val="0"/>
              </a:spcAft>
              <a:buClr>
                <a:schemeClr val="accent1"/>
              </a:buClr>
              <a:buSzPts val="960"/>
              <a:buFont typeface="Noto Sans Symbols"/>
              <a:buChar char="►"/>
              <a:defRPr sz="1200" b="0" i="0" u="none" strike="noStrike" cap="none">
                <a:solidFill>
                  <a:srgbClr val="404040"/>
                </a:solidFill>
                <a:latin typeface="Trebuchet MS"/>
                <a:ea typeface="Trebuchet MS"/>
                <a:cs typeface="Trebuchet MS"/>
                <a:sym typeface="Trebuchet MS"/>
              </a:defRPr>
            </a:lvl1pPr>
            <a:lvl2pPr marL="914400" marR="0" lvl="1" indent="-279400" algn="l" rtl="0">
              <a:spcBef>
                <a:spcPts val="663"/>
              </a:spcBef>
              <a:spcAft>
                <a:spcPts val="0"/>
              </a:spcAft>
              <a:buClr>
                <a:schemeClr val="accent1"/>
              </a:buClr>
              <a:buSzPts val="800"/>
              <a:buFont typeface="Noto Sans Symbols"/>
              <a:buChar char="►"/>
              <a:defRPr sz="1000" b="0" i="0" u="none" strike="noStrike" cap="none">
                <a:solidFill>
                  <a:srgbClr val="404040"/>
                </a:solidFill>
                <a:latin typeface="Trebuchet MS"/>
                <a:ea typeface="Trebuchet MS"/>
                <a:cs typeface="Trebuchet MS"/>
                <a:sym typeface="Trebuchet MS"/>
              </a:defRPr>
            </a:lvl2pPr>
            <a:lvl3pPr marL="1371600" marR="0" lvl="2" indent="-274319" algn="l" rtl="0">
              <a:spcBef>
                <a:spcPts val="663"/>
              </a:spcBef>
              <a:spcAft>
                <a:spcPts val="0"/>
              </a:spcAft>
              <a:buClr>
                <a:schemeClr val="accent1"/>
              </a:buClr>
              <a:buSzPts val="720"/>
              <a:buFont typeface="Noto Sans Symbols"/>
              <a:buChar char="►"/>
              <a:defRPr sz="900" b="0" i="0" u="none" strike="noStrike" cap="none">
                <a:solidFill>
                  <a:srgbClr val="404040"/>
                </a:solidFill>
                <a:latin typeface="Trebuchet MS"/>
                <a:ea typeface="Trebuchet MS"/>
                <a:cs typeface="Trebuchet MS"/>
                <a:sym typeface="Trebuchet MS"/>
              </a:defRPr>
            </a:lvl3pPr>
            <a:lvl4pPr marL="1828800" marR="0" lvl="3" indent="-269239" algn="l" rtl="0">
              <a:spcBef>
                <a:spcPts val="663"/>
              </a:spcBef>
              <a:spcAft>
                <a:spcPts val="0"/>
              </a:spcAft>
              <a:buClr>
                <a:schemeClr val="accent1"/>
              </a:buClr>
              <a:buSzPts val="640"/>
              <a:buFont typeface="Noto Sans Symbols"/>
              <a:buChar char="►"/>
              <a:defRPr sz="800" b="0" i="0" u="none" strike="noStrike" cap="none">
                <a:solidFill>
                  <a:srgbClr val="404040"/>
                </a:solidFill>
                <a:latin typeface="Trebuchet MS"/>
                <a:ea typeface="Trebuchet MS"/>
                <a:cs typeface="Trebuchet MS"/>
                <a:sym typeface="Trebuchet MS"/>
              </a:defRPr>
            </a:lvl4pPr>
            <a:lvl5pPr marL="2286000" marR="0" lvl="4" indent="-269239" algn="l" rtl="0">
              <a:spcBef>
                <a:spcPts val="663"/>
              </a:spcBef>
              <a:spcAft>
                <a:spcPts val="0"/>
              </a:spcAft>
              <a:buClr>
                <a:schemeClr val="accent1"/>
              </a:buClr>
              <a:buSzPts val="640"/>
              <a:buFont typeface="Noto Sans Symbols"/>
              <a:buChar char="►"/>
              <a:defRPr sz="800" b="0" i="0" u="none" strike="noStrike" cap="none">
                <a:solidFill>
                  <a:srgbClr val="404040"/>
                </a:solidFill>
                <a:latin typeface="Trebuchet MS"/>
                <a:ea typeface="Trebuchet MS"/>
                <a:cs typeface="Trebuchet MS"/>
                <a:sym typeface="Trebuchet MS"/>
              </a:defRPr>
            </a:lvl5pPr>
            <a:lvl6pPr marL="2743200" marR="0" lvl="5" indent="-269239" algn="l" rtl="0">
              <a:spcBef>
                <a:spcPts val="667"/>
              </a:spcBef>
              <a:spcAft>
                <a:spcPts val="0"/>
              </a:spcAft>
              <a:buClr>
                <a:schemeClr val="accent1"/>
              </a:buClr>
              <a:buSzPts val="640"/>
              <a:buFont typeface="Noto Sans Symbols"/>
              <a:buChar char="►"/>
              <a:defRPr sz="800" b="0" i="0" u="none" strike="noStrike" cap="none">
                <a:solidFill>
                  <a:srgbClr val="3F3F3F"/>
                </a:solidFill>
                <a:latin typeface="Trebuchet MS"/>
                <a:ea typeface="Trebuchet MS"/>
                <a:cs typeface="Trebuchet MS"/>
                <a:sym typeface="Trebuchet MS"/>
              </a:defRPr>
            </a:lvl6pPr>
            <a:lvl7pPr marL="3200400" marR="0" lvl="6" indent="-269239" algn="l" rtl="0">
              <a:spcBef>
                <a:spcPts val="667"/>
              </a:spcBef>
              <a:spcAft>
                <a:spcPts val="0"/>
              </a:spcAft>
              <a:buClr>
                <a:schemeClr val="accent1"/>
              </a:buClr>
              <a:buSzPts val="640"/>
              <a:buFont typeface="Noto Sans Symbols"/>
              <a:buChar char="►"/>
              <a:defRPr sz="800" b="0" i="0" u="none" strike="noStrike" cap="none">
                <a:solidFill>
                  <a:srgbClr val="3F3F3F"/>
                </a:solidFill>
                <a:latin typeface="Trebuchet MS"/>
                <a:ea typeface="Trebuchet MS"/>
                <a:cs typeface="Trebuchet MS"/>
                <a:sym typeface="Trebuchet MS"/>
              </a:defRPr>
            </a:lvl7pPr>
            <a:lvl8pPr marL="3657600" marR="0" lvl="7" indent="-269240" algn="l" rtl="0">
              <a:spcBef>
                <a:spcPts val="667"/>
              </a:spcBef>
              <a:spcAft>
                <a:spcPts val="0"/>
              </a:spcAft>
              <a:buClr>
                <a:schemeClr val="accent1"/>
              </a:buClr>
              <a:buSzPts val="640"/>
              <a:buFont typeface="Noto Sans Symbols"/>
              <a:buChar char="►"/>
              <a:defRPr sz="800" b="0" i="0" u="none" strike="noStrike" cap="none">
                <a:solidFill>
                  <a:srgbClr val="3F3F3F"/>
                </a:solidFill>
                <a:latin typeface="Trebuchet MS"/>
                <a:ea typeface="Trebuchet MS"/>
                <a:cs typeface="Trebuchet MS"/>
                <a:sym typeface="Trebuchet MS"/>
              </a:defRPr>
            </a:lvl8pPr>
            <a:lvl9pPr marL="4114800" marR="0" lvl="8" indent="-269240" algn="l" rtl="0">
              <a:spcBef>
                <a:spcPts val="667"/>
              </a:spcBef>
              <a:spcAft>
                <a:spcPts val="0"/>
              </a:spcAft>
              <a:buClr>
                <a:schemeClr val="accent1"/>
              </a:buClr>
              <a:buSzPts val="640"/>
              <a:buFont typeface="Noto Sans Symbols"/>
              <a:buChar char="►"/>
              <a:defRPr sz="8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22"/>
          <p:cNvSpPr txBox="1">
            <a:spLocks noGrp="1"/>
          </p:cNvSpPr>
          <p:nvPr>
            <p:ph type="ftr" idx="11"/>
          </p:nvPr>
        </p:nvSpPr>
        <p:spPr>
          <a:xfrm>
            <a:off x="450850" y="4027487"/>
            <a:ext cx="4198937" cy="24288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22"/>
          <p:cNvSpPr txBox="1">
            <a:spLocks noGrp="1"/>
          </p:cNvSpPr>
          <p:nvPr>
            <p:ph type="dt" idx="10"/>
          </p:nvPr>
        </p:nvSpPr>
        <p:spPr>
          <a:xfrm>
            <a:off x="4803775" y="4027487"/>
            <a:ext cx="608012" cy="242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6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22"/>
          <p:cNvSpPr txBox="1">
            <a:spLocks noGrp="1"/>
          </p:cNvSpPr>
          <p:nvPr>
            <p:ph type="sldNum" idx="12"/>
          </p:nvPr>
        </p:nvSpPr>
        <p:spPr>
          <a:xfrm>
            <a:off x="5727700" y="4027487"/>
            <a:ext cx="455612" cy="24288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
        <p:cNvGrpSpPr/>
        <p:nvPr/>
      </p:nvGrpSpPr>
      <p:grpSpPr>
        <a:xfrm>
          <a:off x="0" y="0"/>
          <a:ext cx="0" cy="0"/>
          <a:chOff x="0" y="0"/>
          <a:chExt cx="0" cy="0"/>
        </a:xfrm>
      </p:grpSpPr>
      <p:grpSp>
        <p:nvGrpSpPr>
          <p:cNvPr id="29" name="Google Shape;29;p24"/>
          <p:cNvGrpSpPr/>
          <p:nvPr/>
        </p:nvGrpSpPr>
        <p:grpSpPr>
          <a:xfrm>
            <a:off x="0" y="-6350"/>
            <a:ext cx="8128001" cy="4578350"/>
            <a:chOff x="0" y="-8467"/>
            <a:chExt cx="12192001" cy="6866467"/>
          </a:xfrm>
        </p:grpSpPr>
        <p:cxnSp>
          <p:nvCxnSpPr>
            <p:cNvPr id="30" name="Google Shape;30;p24"/>
            <p:cNvCxnSpPr/>
            <p:nvPr/>
          </p:nvCxnSpPr>
          <p:spPr>
            <a:xfrm>
              <a:off x="9370220" y="1057"/>
              <a:ext cx="1219200" cy="6856943"/>
            </a:xfrm>
            <a:prstGeom prst="straightConnector1">
              <a:avLst/>
            </a:prstGeom>
            <a:noFill/>
            <a:ln w="9525" cap="rnd" cmpd="sng">
              <a:solidFill>
                <a:srgbClr val="BFBFBF"/>
              </a:solidFill>
              <a:prstDash val="solid"/>
              <a:miter lim="800000"/>
              <a:headEnd type="none" w="med" len="med"/>
              <a:tailEnd type="none" w="med" len="med"/>
            </a:ln>
          </p:spPr>
        </p:cxnSp>
        <p:cxnSp>
          <p:nvCxnSpPr>
            <p:cNvPr id="31" name="Google Shape;31;p24"/>
            <p:cNvCxnSpPr/>
            <p:nvPr/>
          </p:nvCxnSpPr>
          <p:spPr>
            <a:xfrm flipH="1">
              <a:off x="7424738" y="3681902"/>
              <a:ext cx="4764882" cy="3176098"/>
            </a:xfrm>
            <a:prstGeom prst="straightConnector1">
              <a:avLst/>
            </a:prstGeom>
            <a:noFill/>
            <a:ln w="9525" cap="rnd" cmpd="sng">
              <a:solidFill>
                <a:srgbClr val="D9D9D9"/>
              </a:solidFill>
              <a:prstDash val="solid"/>
              <a:miter lim="800000"/>
              <a:headEnd type="none" w="med" len="med"/>
              <a:tailEnd type="none" w="med" len="med"/>
            </a:ln>
          </p:spPr>
        </p:cxnSp>
        <p:sp>
          <p:nvSpPr>
            <p:cNvPr id="32" name="Google Shape;32;p24"/>
            <p:cNvSpPr/>
            <p:nvPr/>
          </p:nvSpPr>
          <p:spPr>
            <a:xfrm>
              <a:off x="9182100" y="-8467"/>
              <a:ext cx="3007520"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3" name="Google Shape;33;p24"/>
            <p:cNvSpPr/>
            <p:nvPr/>
          </p:nvSpPr>
          <p:spPr>
            <a:xfrm>
              <a:off x="9603582" y="-8467"/>
              <a:ext cx="258841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4" name="Google Shape;34;p24"/>
            <p:cNvSpPr/>
            <p:nvPr/>
          </p:nvSpPr>
          <p:spPr>
            <a:xfrm>
              <a:off x="8932070" y="3048587"/>
              <a:ext cx="3259931" cy="3809413"/>
            </a:xfrm>
            <a:prstGeom prst="triangle">
              <a:avLst>
                <a:gd name="adj" fmla="val 21600"/>
              </a:avLst>
            </a:prstGeom>
            <a:solidFill>
              <a:schemeClr val="accent2">
                <a:alpha val="71764"/>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5" name="Google Shape;35;p24"/>
            <p:cNvSpPr/>
            <p:nvPr/>
          </p:nvSpPr>
          <p:spPr>
            <a:xfrm>
              <a:off x="9334500" y="-8467"/>
              <a:ext cx="2855120"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9">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6" name="Google Shape;36;p24"/>
            <p:cNvSpPr/>
            <p:nvPr/>
          </p:nvSpPr>
          <p:spPr>
            <a:xfrm>
              <a:off x="10898982" y="-8467"/>
              <a:ext cx="1290638"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C0E474">
                <a:alpha val="6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7" name="Google Shape;37;p24"/>
            <p:cNvSpPr/>
            <p:nvPr/>
          </p:nvSpPr>
          <p:spPr>
            <a:xfrm>
              <a:off x="10939463" y="-8467"/>
              <a:ext cx="1250157"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8" name="Google Shape;38;p24"/>
            <p:cNvSpPr/>
            <p:nvPr/>
          </p:nvSpPr>
          <p:spPr>
            <a:xfrm>
              <a:off x="10372725" y="3589048"/>
              <a:ext cx="1816895" cy="3268952"/>
            </a:xfrm>
            <a:prstGeom prst="triangle">
              <a:avLst>
                <a:gd name="adj" fmla="val 21600"/>
              </a:avLst>
            </a:prstGeom>
            <a:solidFill>
              <a:schemeClr val="accent1">
                <a:alpha val="7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9" name="Google Shape;39;p24"/>
            <p:cNvSpPr/>
            <p:nvPr/>
          </p:nvSpPr>
          <p:spPr>
            <a:xfrm>
              <a:off x="0" y="4012845"/>
              <a:ext cx="447675" cy="2845155"/>
            </a:xfrm>
            <a:prstGeom prst="triangle">
              <a:avLst>
                <a:gd name="adj" fmla="val 0"/>
              </a:avLst>
            </a:prstGeom>
            <a:solidFill>
              <a:schemeClr val="accent1">
                <a:alpha val="8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40" name="Google Shape;40;p24"/>
          <p:cNvSpPr txBox="1">
            <a:spLocks noGrp="1"/>
          </p:cNvSpPr>
          <p:nvPr>
            <p:ph type="title"/>
          </p:nvPr>
        </p:nvSpPr>
        <p:spPr>
          <a:xfrm>
            <a:off x="450850" y="406400"/>
            <a:ext cx="5732462" cy="88106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24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24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24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24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1" name="Google Shape;41;p24"/>
          <p:cNvSpPr txBox="1">
            <a:spLocks noGrp="1"/>
          </p:cNvSpPr>
          <p:nvPr>
            <p:ph type="body" idx="1"/>
          </p:nvPr>
        </p:nvSpPr>
        <p:spPr>
          <a:xfrm>
            <a:off x="450850" y="1439862"/>
            <a:ext cx="5732462" cy="2587625"/>
          </a:xfrm>
          <a:prstGeom prst="rect">
            <a:avLst/>
          </a:prstGeom>
          <a:noFill/>
          <a:ln>
            <a:noFill/>
          </a:ln>
        </p:spPr>
        <p:txBody>
          <a:bodyPr spcFirstLastPara="1" wrap="square" lIns="91425" tIns="45700" rIns="91425" bIns="45700" anchor="t" anchorCtr="0">
            <a:noAutofit/>
          </a:bodyPr>
          <a:lstStyle>
            <a:lvl1pPr marL="457200" marR="0" lvl="0" indent="-289560" algn="l" rtl="0">
              <a:spcBef>
                <a:spcPts val="663"/>
              </a:spcBef>
              <a:spcAft>
                <a:spcPts val="0"/>
              </a:spcAft>
              <a:buClr>
                <a:schemeClr val="accent1"/>
              </a:buClr>
              <a:buSzPts val="960"/>
              <a:buFont typeface="Noto Sans Symbols"/>
              <a:buChar char="►"/>
              <a:defRPr sz="1200" b="0" i="0" u="none" strike="noStrike" cap="none">
                <a:solidFill>
                  <a:srgbClr val="404040"/>
                </a:solidFill>
                <a:latin typeface="Trebuchet MS"/>
                <a:ea typeface="Trebuchet MS"/>
                <a:cs typeface="Trebuchet MS"/>
                <a:sym typeface="Trebuchet MS"/>
              </a:defRPr>
            </a:lvl1pPr>
            <a:lvl2pPr marL="914400" marR="0" lvl="1" indent="-279400" algn="l" rtl="0">
              <a:spcBef>
                <a:spcPts val="663"/>
              </a:spcBef>
              <a:spcAft>
                <a:spcPts val="0"/>
              </a:spcAft>
              <a:buClr>
                <a:schemeClr val="accent1"/>
              </a:buClr>
              <a:buSzPts val="800"/>
              <a:buFont typeface="Noto Sans Symbols"/>
              <a:buChar char="►"/>
              <a:defRPr sz="1000" b="0" i="0" u="none" strike="noStrike" cap="none">
                <a:solidFill>
                  <a:srgbClr val="404040"/>
                </a:solidFill>
                <a:latin typeface="Trebuchet MS"/>
                <a:ea typeface="Trebuchet MS"/>
                <a:cs typeface="Trebuchet MS"/>
                <a:sym typeface="Trebuchet MS"/>
              </a:defRPr>
            </a:lvl2pPr>
            <a:lvl3pPr marL="1371600" marR="0" lvl="2" indent="-274319" algn="l" rtl="0">
              <a:spcBef>
                <a:spcPts val="663"/>
              </a:spcBef>
              <a:spcAft>
                <a:spcPts val="0"/>
              </a:spcAft>
              <a:buClr>
                <a:schemeClr val="accent1"/>
              </a:buClr>
              <a:buSzPts val="720"/>
              <a:buFont typeface="Noto Sans Symbols"/>
              <a:buChar char="►"/>
              <a:defRPr sz="900" b="0" i="0" u="none" strike="noStrike" cap="none">
                <a:solidFill>
                  <a:srgbClr val="404040"/>
                </a:solidFill>
                <a:latin typeface="Trebuchet MS"/>
                <a:ea typeface="Trebuchet MS"/>
                <a:cs typeface="Trebuchet MS"/>
                <a:sym typeface="Trebuchet MS"/>
              </a:defRPr>
            </a:lvl3pPr>
            <a:lvl4pPr marL="1828800" marR="0" lvl="3" indent="-269239" algn="l" rtl="0">
              <a:spcBef>
                <a:spcPts val="663"/>
              </a:spcBef>
              <a:spcAft>
                <a:spcPts val="0"/>
              </a:spcAft>
              <a:buClr>
                <a:schemeClr val="accent1"/>
              </a:buClr>
              <a:buSzPts val="640"/>
              <a:buFont typeface="Noto Sans Symbols"/>
              <a:buChar char="►"/>
              <a:defRPr sz="800" b="0" i="0" u="none" strike="noStrike" cap="none">
                <a:solidFill>
                  <a:srgbClr val="404040"/>
                </a:solidFill>
                <a:latin typeface="Trebuchet MS"/>
                <a:ea typeface="Trebuchet MS"/>
                <a:cs typeface="Trebuchet MS"/>
                <a:sym typeface="Trebuchet MS"/>
              </a:defRPr>
            </a:lvl4pPr>
            <a:lvl5pPr marL="2286000" marR="0" lvl="4" indent="-269239" algn="l" rtl="0">
              <a:spcBef>
                <a:spcPts val="663"/>
              </a:spcBef>
              <a:spcAft>
                <a:spcPts val="0"/>
              </a:spcAft>
              <a:buClr>
                <a:schemeClr val="accent1"/>
              </a:buClr>
              <a:buSzPts val="640"/>
              <a:buFont typeface="Noto Sans Symbols"/>
              <a:buChar char="►"/>
              <a:defRPr sz="800" b="0" i="0" u="none" strike="noStrike" cap="none">
                <a:solidFill>
                  <a:srgbClr val="404040"/>
                </a:solidFill>
                <a:latin typeface="Trebuchet MS"/>
                <a:ea typeface="Trebuchet MS"/>
                <a:cs typeface="Trebuchet MS"/>
                <a:sym typeface="Trebuchet MS"/>
              </a:defRPr>
            </a:lvl5pPr>
            <a:lvl6pPr marL="2743200" marR="0" lvl="5" indent="-269239" algn="l" rtl="0">
              <a:spcBef>
                <a:spcPts val="667"/>
              </a:spcBef>
              <a:spcAft>
                <a:spcPts val="0"/>
              </a:spcAft>
              <a:buClr>
                <a:schemeClr val="accent1"/>
              </a:buClr>
              <a:buSzPts val="640"/>
              <a:buFont typeface="Noto Sans Symbols"/>
              <a:buChar char="►"/>
              <a:defRPr sz="800" b="0" i="0" u="none" strike="noStrike" cap="none">
                <a:solidFill>
                  <a:srgbClr val="3F3F3F"/>
                </a:solidFill>
                <a:latin typeface="Trebuchet MS"/>
                <a:ea typeface="Trebuchet MS"/>
                <a:cs typeface="Trebuchet MS"/>
                <a:sym typeface="Trebuchet MS"/>
              </a:defRPr>
            </a:lvl6pPr>
            <a:lvl7pPr marL="3200400" marR="0" lvl="6" indent="-269239" algn="l" rtl="0">
              <a:spcBef>
                <a:spcPts val="667"/>
              </a:spcBef>
              <a:spcAft>
                <a:spcPts val="0"/>
              </a:spcAft>
              <a:buClr>
                <a:schemeClr val="accent1"/>
              </a:buClr>
              <a:buSzPts val="640"/>
              <a:buFont typeface="Noto Sans Symbols"/>
              <a:buChar char="►"/>
              <a:defRPr sz="800" b="0" i="0" u="none" strike="noStrike" cap="none">
                <a:solidFill>
                  <a:srgbClr val="3F3F3F"/>
                </a:solidFill>
                <a:latin typeface="Trebuchet MS"/>
                <a:ea typeface="Trebuchet MS"/>
                <a:cs typeface="Trebuchet MS"/>
                <a:sym typeface="Trebuchet MS"/>
              </a:defRPr>
            </a:lvl7pPr>
            <a:lvl8pPr marL="3657600" marR="0" lvl="7" indent="-269240" algn="l" rtl="0">
              <a:spcBef>
                <a:spcPts val="667"/>
              </a:spcBef>
              <a:spcAft>
                <a:spcPts val="0"/>
              </a:spcAft>
              <a:buClr>
                <a:schemeClr val="accent1"/>
              </a:buClr>
              <a:buSzPts val="640"/>
              <a:buFont typeface="Noto Sans Symbols"/>
              <a:buChar char="►"/>
              <a:defRPr sz="800" b="0" i="0" u="none" strike="noStrike" cap="none">
                <a:solidFill>
                  <a:srgbClr val="3F3F3F"/>
                </a:solidFill>
                <a:latin typeface="Trebuchet MS"/>
                <a:ea typeface="Trebuchet MS"/>
                <a:cs typeface="Trebuchet MS"/>
                <a:sym typeface="Trebuchet MS"/>
              </a:defRPr>
            </a:lvl8pPr>
            <a:lvl9pPr marL="4114800" marR="0" lvl="8" indent="-269240" algn="l" rtl="0">
              <a:spcBef>
                <a:spcPts val="667"/>
              </a:spcBef>
              <a:spcAft>
                <a:spcPts val="0"/>
              </a:spcAft>
              <a:buClr>
                <a:schemeClr val="accent1"/>
              </a:buClr>
              <a:buSzPts val="640"/>
              <a:buFont typeface="Noto Sans Symbols"/>
              <a:buChar char="►"/>
              <a:defRPr sz="800" b="0" i="0" u="none" strike="noStrike" cap="none">
                <a:solidFill>
                  <a:srgbClr val="3F3F3F"/>
                </a:solidFill>
                <a:latin typeface="Trebuchet MS"/>
                <a:ea typeface="Trebuchet MS"/>
                <a:cs typeface="Trebuchet MS"/>
                <a:sym typeface="Trebuchet MS"/>
              </a:defRPr>
            </a:lvl9pPr>
          </a:lstStyle>
          <a:p>
            <a:endParaRPr/>
          </a:p>
        </p:txBody>
      </p:sp>
      <p:sp>
        <p:nvSpPr>
          <p:cNvPr id="42" name="Google Shape;42;p24"/>
          <p:cNvSpPr txBox="1">
            <a:spLocks noGrp="1"/>
          </p:cNvSpPr>
          <p:nvPr>
            <p:ph type="ftr" idx="11"/>
          </p:nvPr>
        </p:nvSpPr>
        <p:spPr>
          <a:xfrm>
            <a:off x="450850" y="4027487"/>
            <a:ext cx="4198937" cy="24288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3" name="Google Shape;43;p24"/>
          <p:cNvSpPr txBox="1">
            <a:spLocks noGrp="1"/>
          </p:cNvSpPr>
          <p:nvPr>
            <p:ph type="dt" idx="10"/>
          </p:nvPr>
        </p:nvSpPr>
        <p:spPr>
          <a:xfrm>
            <a:off x="4803775" y="4027487"/>
            <a:ext cx="608012" cy="242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6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4" name="Google Shape;44;p24"/>
          <p:cNvSpPr txBox="1">
            <a:spLocks noGrp="1"/>
          </p:cNvSpPr>
          <p:nvPr>
            <p:ph type="sldNum" idx="12"/>
          </p:nvPr>
        </p:nvSpPr>
        <p:spPr>
          <a:xfrm>
            <a:off x="5727700" y="4027487"/>
            <a:ext cx="455612" cy="24288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600"/>
              <a:buFont typeface="Trebuchet MS"/>
              <a:buNone/>
              <a:defRPr sz="6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miro.com/app/board/uXjVLxzuNp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figma.com/design/2OMbTOmxqmOVVRh8pwf7Jx/StressSmash?node-id=0-1&amp;p=f&amp;t=XbZ7toqk4vcdQ1Im-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miro.com/app/board/uXjVLxzuNp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cxnSp>
        <p:nvCxnSpPr>
          <p:cNvPr id="56" name="Google Shape;56;p1" descr="&quot;&quot;"/>
          <p:cNvCxnSpPr/>
          <p:nvPr/>
        </p:nvCxnSpPr>
        <p:spPr>
          <a:xfrm>
            <a:off x="476250" y="687387"/>
            <a:ext cx="652462" cy="0"/>
          </a:xfrm>
          <a:prstGeom prst="straightConnector1">
            <a:avLst/>
          </a:prstGeom>
          <a:noFill/>
          <a:ln w="76200" cap="rnd" cmpd="sng">
            <a:solidFill>
              <a:schemeClr val="accent1"/>
            </a:solidFill>
            <a:prstDash val="solid"/>
            <a:miter lim="800000"/>
            <a:headEnd type="none" w="med" len="med"/>
            <a:tailEnd type="none" w="med" len="med"/>
          </a:ln>
        </p:spPr>
      </p:cxnSp>
      <p:sp>
        <p:nvSpPr>
          <p:cNvPr id="58" name="Google Shape;58;p1"/>
          <p:cNvSpPr txBox="1">
            <a:spLocks noGrp="1"/>
          </p:cNvSpPr>
          <p:nvPr>
            <p:ph type="ctrTitle"/>
          </p:nvPr>
        </p:nvSpPr>
        <p:spPr>
          <a:xfrm>
            <a:off x="5086350" y="-101599"/>
            <a:ext cx="3819525" cy="123444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3700"/>
              <a:buFont typeface="Trebuchet MS"/>
              <a:buNone/>
            </a:pPr>
            <a:r>
              <a:rPr lang="en-US" sz="2600" b="1" i="0" u="none" dirty="0">
                <a:solidFill>
                  <a:schemeClr val="dk1"/>
                </a:solidFill>
                <a:latin typeface="Trebuchet MS"/>
                <a:ea typeface="Trebuchet MS"/>
                <a:cs typeface="Trebuchet MS"/>
                <a:sym typeface="Trebuchet MS"/>
              </a:rPr>
              <a:t>Stress Smash: Tap, Smash, Repeat!</a:t>
            </a:r>
            <a:endParaRPr sz="1300" dirty="0"/>
          </a:p>
        </p:txBody>
      </p:sp>
      <p:cxnSp>
        <p:nvCxnSpPr>
          <p:cNvPr id="60" name="Google Shape;60;p1" descr="&quot;&quot;"/>
          <p:cNvCxnSpPr/>
          <p:nvPr/>
        </p:nvCxnSpPr>
        <p:spPr>
          <a:xfrm>
            <a:off x="3819525" y="2860675"/>
            <a:ext cx="488950" cy="0"/>
          </a:xfrm>
          <a:prstGeom prst="straightConnector1">
            <a:avLst/>
          </a:prstGeom>
          <a:noFill/>
          <a:ln w="57150" cap="rnd" cmpd="sng">
            <a:solidFill>
              <a:schemeClr val="accent1"/>
            </a:solidFill>
            <a:prstDash val="solid"/>
            <a:miter lim="800000"/>
            <a:headEnd type="none" w="med" len="med"/>
            <a:tailEnd type="none" w="med" len="med"/>
          </a:ln>
        </p:spPr>
      </p:cxnSp>
      <p:pic>
        <p:nvPicPr>
          <p:cNvPr id="61" name="Google Shape;61;p1" descr="A close-up of a bat&#10;&#10;AI-generated content may be incorrect."/>
          <p:cNvPicPr preferRelativeResize="0"/>
          <p:nvPr/>
        </p:nvPicPr>
        <p:blipFill rotWithShape="1">
          <a:blip r:embed="rId3">
            <a:alphaModFix/>
          </a:blip>
          <a:srcRect/>
          <a:stretch/>
        </p:blipFill>
        <p:spPr>
          <a:xfrm>
            <a:off x="-93560" y="-52078"/>
            <a:ext cx="5179910" cy="462407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2" name="Google Shape;172;p13"/>
          <p:cNvSpPr txBox="1">
            <a:spLocks noGrp="1"/>
          </p:cNvSpPr>
          <p:nvPr>
            <p:ph type="title"/>
          </p:nvPr>
        </p:nvSpPr>
        <p:spPr>
          <a:xfrm>
            <a:off x="427037" y="914400"/>
            <a:ext cx="2865437" cy="1193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300"/>
              <a:buFont typeface="Trebuchet MS"/>
              <a:buNone/>
            </a:pPr>
            <a:r>
              <a:rPr lang="en-US" sz="2300" b="0" i="0" u="none" dirty="0">
                <a:solidFill>
                  <a:schemeClr val="accent1"/>
                </a:solidFill>
                <a:latin typeface="Trebuchet MS"/>
                <a:ea typeface="Trebuchet MS"/>
                <a:cs typeface="Trebuchet MS"/>
                <a:sym typeface="Trebuchet MS"/>
              </a:rPr>
              <a:t>Game Development Process</a:t>
            </a:r>
            <a:endParaRPr dirty="0"/>
          </a:p>
        </p:txBody>
      </p:sp>
      <p:pic>
        <p:nvPicPr>
          <p:cNvPr id="173" name="Google Shape;173;p13" descr="4K Resolution"/>
          <p:cNvPicPr preferRelativeResize="0">
            <a:picLocks noGrp="1"/>
          </p:cNvPicPr>
          <p:nvPr>
            <p:ph type="body" idx="1"/>
          </p:nvPr>
        </p:nvPicPr>
        <p:blipFill rotWithShape="1">
          <a:blip r:embed="rId3">
            <a:alphaModFix/>
          </a:blip>
          <a:srcRect/>
          <a:stretch/>
        </p:blipFill>
        <p:spPr>
          <a:xfrm>
            <a:off x="477837" y="2614612"/>
            <a:ext cx="2816225" cy="1584325"/>
          </a:xfrm>
          <a:prstGeom prst="rect">
            <a:avLst/>
          </a:prstGeom>
          <a:noFill/>
          <a:ln>
            <a:noFill/>
          </a:ln>
        </p:spPr>
      </p:pic>
      <p:sp>
        <p:nvSpPr>
          <p:cNvPr id="174" name="Google Shape;174;p13"/>
          <p:cNvSpPr txBox="1">
            <a:spLocks noGrp="1"/>
          </p:cNvSpPr>
          <p:nvPr>
            <p:ph type="body" idx="2"/>
          </p:nvPr>
        </p:nvSpPr>
        <p:spPr>
          <a:xfrm>
            <a:off x="3760787" y="914400"/>
            <a:ext cx="3925887" cy="3284537"/>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80000"/>
              </a:lnSpc>
              <a:spcBef>
                <a:spcPts val="0"/>
              </a:spcBef>
              <a:spcAft>
                <a:spcPts val="0"/>
              </a:spcAft>
              <a:buClr>
                <a:schemeClr val="accent1"/>
              </a:buClr>
              <a:buSzPts val="800"/>
              <a:buFont typeface="Noto Sans Symbols"/>
              <a:buChar char="►"/>
            </a:pPr>
            <a:r>
              <a:rPr lang="en-US" sz="1000" b="1" i="0" u="none" dirty="0">
                <a:solidFill>
                  <a:srgbClr val="404040"/>
                </a:solidFill>
                <a:latin typeface="Trebuchet MS"/>
                <a:ea typeface="Trebuchet MS"/>
                <a:cs typeface="Trebuchet MS"/>
                <a:sym typeface="Trebuchet MS"/>
              </a:rPr>
              <a:t>Concept Design</a:t>
            </a:r>
            <a:endParaRPr dirty="0"/>
          </a:p>
          <a:p>
            <a:pPr marL="228600" marR="0" lvl="0" indent="-228600" algn="l" rtl="0">
              <a:lnSpc>
                <a:spcPct val="80000"/>
              </a:lnSpc>
              <a:spcBef>
                <a:spcPts val="2500"/>
              </a:spcBef>
              <a:spcAft>
                <a:spcPts val="0"/>
              </a:spcAft>
              <a:buClr>
                <a:schemeClr val="accent1"/>
              </a:buClr>
              <a:buSzPts val="800"/>
              <a:buFont typeface="Noto Sans Symbols"/>
              <a:buChar char="►"/>
            </a:pPr>
            <a:r>
              <a:rPr lang="en-US" sz="1000" b="1" i="0" u="none" dirty="0">
                <a:solidFill>
                  <a:srgbClr val="404040"/>
                </a:solidFill>
                <a:latin typeface="Trebuchet MS"/>
                <a:ea typeface="Trebuchet MS"/>
                <a:cs typeface="Trebuchet MS"/>
                <a:sym typeface="Trebuchet MS"/>
              </a:rPr>
              <a:t>Prototyping</a:t>
            </a:r>
            <a:endParaRPr dirty="0"/>
          </a:p>
          <a:p>
            <a:pPr marL="228600" marR="0" lvl="0" indent="-228600" algn="l" rtl="0">
              <a:lnSpc>
                <a:spcPct val="80000"/>
              </a:lnSpc>
              <a:spcBef>
                <a:spcPts val="2500"/>
              </a:spcBef>
              <a:spcAft>
                <a:spcPts val="0"/>
              </a:spcAft>
              <a:buClr>
                <a:schemeClr val="accent1"/>
              </a:buClr>
              <a:buSzPts val="800"/>
              <a:buFont typeface="Noto Sans Symbols"/>
              <a:buChar char="►"/>
            </a:pPr>
            <a:r>
              <a:rPr lang="en-US" sz="1000" b="1" i="0" u="none" dirty="0">
                <a:solidFill>
                  <a:srgbClr val="404040"/>
                </a:solidFill>
                <a:latin typeface="Trebuchet MS"/>
                <a:ea typeface="Trebuchet MS"/>
                <a:cs typeface="Trebuchet MS"/>
                <a:sym typeface="Trebuchet MS"/>
              </a:rPr>
              <a:t>Testing Phase</a:t>
            </a:r>
            <a:endParaRPr dirty="0"/>
          </a:p>
          <a:p>
            <a:pPr marL="228600" marR="0" lvl="0" indent="-228600" algn="l" rtl="0">
              <a:lnSpc>
                <a:spcPct val="80000"/>
              </a:lnSpc>
              <a:spcBef>
                <a:spcPts val="2500"/>
              </a:spcBef>
              <a:spcAft>
                <a:spcPts val="0"/>
              </a:spcAft>
              <a:buClr>
                <a:schemeClr val="accent1"/>
              </a:buClr>
              <a:buSzPts val="800"/>
              <a:buFont typeface="Noto Sans Symbols"/>
              <a:buChar char="►"/>
            </a:pPr>
            <a:r>
              <a:rPr lang="en-US" sz="1000" b="1" i="0" u="none" dirty="0">
                <a:solidFill>
                  <a:srgbClr val="404040"/>
                </a:solidFill>
                <a:latin typeface="Trebuchet MS"/>
                <a:ea typeface="Trebuchet MS"/>
                <a:cs typeface="Trebuchet MS"/>
                <a:sym typeface="Trebuchet MS"/>
              </a:rPr>
              <a:t>Iteration</a:t>
            </a:r>
            <a:endParaRPr dirty="0"/>
          </a:p>
          <a:p>
            <a:pPr marL="0" marR="0" lvl="1" indent="0" algn="l" rtl="0">
              <a:lnSpc>
                <a:spcPct val="80000"/>
              </a:lnSpc>
              <a:spcBef>
                <a:spcPts val="600"/>
              </a:spcBef>
              <a:spcAft>
                <a:spcPts val="0"/>
              </a:spcAft>
              <a:buClr>
                <a:schemeClr val="accent1"/>
              </a:buClr>
              <a:buSzPts val="800"/>
              <a:buNone/>
            </a:pPr>
            <a:endParaRPr dirty="0"/>
          </a:p>
        </p:txBody>
      </p:sp>
      <p:cxnSp>
        <p:nvCxnSpPr>
          <p:cNvPr id="175" name="Google Shape;175;p13" descr="&quot;&quot;"/>
          <p:cNvCxnSpPr/>
          <p:nvPr/>
        </p:nvCxnSpPr>
        <p:spPr>
          <a:xfrm>
            <a:off x="476250" y="687387"/>
            <a:ext cx="652462" cy="0"/>
          </a:xfrm>
          <a:prstGeom prst="straightConnector1">
            <a:avLst/>
          </a:prstGeom>
          <a:noFill/>
          <a:ln w="76200" cap="rnd" cmpd="sng">
            <a:solidFill>
              <a:schemeClr val="accent1"/>
            </a:solidFill>
            <a:prstDash val="solid"/>
            <a:miter lim="800000"/>
            <a:headEnd type="none" w="med" len="med"/>
            <a:tailEnd type="none" w="med" len="med"/>
          </a:ln>
        </p:spPr>
      </p:cxnSp>
      <p:sp>
        <p:nvSpPr>
          <p:cNvPr id="2" name="Rectangle 1">
            <a:extLst>
              <a:ext uri="{FF2B5EF4-FFF2-40B4-BE49-F238E27FC236}">
                <a16:creationId xmlns:a16="http://schemas.microsoft.com/office/drawing/2014/main" id="{2591DACE-E449-A940-CB96-691AAB2AC684}"/>
              </a:ext>
            </a:extLst>
          </p:cNvPr>
          <p:cNvSpPr/>
          <p:nvPr/>
        </p:nvSpPr>
        <p:spPr>
          <a:xfrm rot="5400000">
            <a:off x="1264444" y="2123282"/>
            <a:ext cx="4103685" cy="47626"/>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cxnSp>
        <p:nvCxnSpPr>
          <p:cNvPr id="181" name="Google Shape;181;p14" descr="&quot;&quot;"/>
          <p:cNvCxnSpPr/>
          <p:nvPr/>
        </p:nvCxnSpPr>
        <p:spPr>
          <a:xfrm>
            <a:off x="0" y="4240212"/>
            <a:ext cx="5486400" cy="0"/>
          </a:xfrm>
          <a:prstGeom prst="straightConnector1">
            <a:avLst/>
          </a:prstGeom>
          <a:noFill/>
          <a:ln w="76200" cap="rnd" cmpd="sng">
            <a:solidFill>
              <a:schemeClr val="accent1"/>
            </a:solidFill>
            <a:prstDash val="solid"/>
            <a:miter lim="800000"/>
            <a:headEnd type="none" w="med" len="med"/>
            <a:tailEnd type="none" w="med" len="med"/>
          </a:ln>
        </p:spPr>
      </p:cxnSp>
      <p:sp>
        <p:nvSpPr>
          <p:cNvPr id="182" name="Google Shape;182;p14"/>
          <p:cNvSpPr txBox="1">
            <a:spLocks noGrp="1"/>
          </p:cNvSpPr>
          <p:nvPr>
            <p:ph type="title"/>
          </p:nvPr>
        </p:nvSpPr>
        <p:spPr>
          <a:xfrm>
            <a:off x="5813425" y="652462"/>
            <a:ext cx="1873250" cy="12049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2400"/>
              <a:buFont typeface="Trebuchet MS"/>
              <a:buNone/>
            </a:pPr>
            <a:r>
              <a:rPr lang="en-US" sz="2400" b="0" i="0" u="none">
                <a:solidFill>
                  <a:schemeClr val="accent1"/>
                </a:solidFill>
                <a:latin typeface="Trebuchet MS"/>
                <a:ea typeface="Trebuchet MS"/>
                <a:cs typeface="Trebuchet MS"/>
                <a:sym typeface="Trebuchet MS"/>
              </a:rPr>
              <a:t>Graphics and Visual Design</a:t>
            </a:r>
            <a:endParaRPr/>
          </a:p>
        </p:txBody>
      </p:sp>
      <p:sp>
        <p:nvSpPr>
          <p:cNvPr id="183" name="Google Shape;183;p14"/>
          <p:cNvSpPr txBox="1">
            <a:spLocks noGrp="1"/>
          </p:cNvSpPr>
          <p:nvPr>
            <p:ph type="body" idx="1"/>
          </p:nvPr>
        </p:nvSpPr>
        <p:spPr>
          <a:xfrm>
            <a:off x="5813425" y="1947862"/>
            <a:ext cx="1873250" cy="22733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70000"/>
              </a:lnSpc>
              <a:spcBef>
                <a:spcPts val="0"/>
              </a:spcBef>
              <a:spcAft>
                <a:spcPts val="0"/>
              </a:spcAft>
              <a:buClr>
                <a:schemeClr val="accent1"/>
              </a:buClr>
              <a:buSzPts val="640"/>
              <a:buFont typeface="Noto Sans Symbols"/>
              <a:buChar char="►"/>
            </a:pPr>
            <a:r>
              <a:rPr lang="en-US" sz="800" b="1" i="0" u="none" dirty="0">
                <a:solidFill>
                  <a:srgbClr val="404040"/>
                </a:solidFill>
                <a:latin typeface="Trebuchet MS"/>
                <a:ea typeface="Trebuchet MS"/>
                <a:cs typeface="Trebuchet MS"/>
                <a:sym typeface="Trebuchet MS"/>
              </a:rPr>
              <a:t>Vibrant Color Palette</a:t>
            </a:r>
            <a:endParaRPr dirty="0"/>
          </a:p>
          <a:p>
            <a:pPr marL="228600" marR="0" lvl="0" indent="-228600" algn="l" rtl="0">
              <a:lnSpc>
                <a:spcPct val="70000"/>
              </a:lnSpc>
              <a:spcBef>
                <a:spcPts val="2500"/>
              </a:spcBef>
              <a:spcAft>
                <a:spcPts val="0"/>
              </a:spcAft>
              <a:buClr>
                <a:schemeClr val="accent1"/>
              </a:buClr>
              <a:buSzPts val="640"/>
              <a:buFont typeface="Noto Sans Symbols"/>
              <a:buChar char="►"/>
            </a:pPr>
            <a:r>
              <a:rPr lang="en-US" sz="800" b="1" i="0" u="none" dirty="0">
                <a:solidFill>
                  <a:srgbClr val="404040"/>
                </a:solidFill>
                <a:latin typeface="Trebuchet MS"/>
                <a:ea typeface="Trebuchet MS"/>
                <a:cs typeface="Trebuchet MS"/>
                <a:sym typeface="Trebuchet MS"/>
              </a:rPr>
              <a:t>Playful Design Elements</a:t>
            </a:r>
            <a:endParaRPr dirty="0"/>
          </a:p>
          <a:p>
            <a:pPr marL="228600" marR="0" lvl="0" indent="-228600" algn="l" rtl="0">
              <a:lnSpc>
                <a:spcPct val="70000"/>
              </a:lnSpc>
              <a:spcBef>
                <a:spcPts val="2500"/>
              </a:spcBef>
              <a:spcAft>
                <a:spcPts val="0"/>
              </a:spcAft>
              <a:buClr>
                <a:schemeClr val="accent1"/>
              </a:buClr>
              <a:buSzPts val="640"/>
              <a:buFont typeface="Noto Sans Symbols"/>
              <a:buChar char="►"/>
            </a:pPr>
            <a:r>
              <a:rPr lang="en-US" sz="800" b="1" i="0" u="none" dirty="0">
                <a:solidFill>
                  <a:srgbClr val="404040"/>
                </a:solidFill>
                <a:latin typeface="Trebuchet MS"/>
                <a:ea typeface="Trebuchet MS"/>
                <a:cs typeface="Trebuchet MS"/>
                <a:sym typeface="Trebuchet MS"/>
              </a:rPr>
              <a:t>Engaging Visual Aesthetics</a:t>
            </a:r>
            <a:endParaRPr dirty="0"/>
          </a:p>
          <a:p>
            <a:pPr marL="0" marR="0" lvl="0" indent="0" algn="l" rtl="0">
              <a:lnSpc>
                <a:spcPct val="70000"/>
              </a:lnSpc>
              <a:spcBef>
                <a:spcPts val="600"/>
              </a:spcBef>
              <a:spcAft>
                <a:spcPts val="0"/>
              </a:spcAft>
              <a:buNone/>
            </a:pPr>
            <a:endParaRPr dirty="0"/>
          </a:p>
        </p:txBody>
      </p:sp>
      <p:pic>
        <p:nvPicPr>
          <p:cNvPr id="184" name="Google Shape;184;p14"/>
          <p:cNvPicPr preferRelativeResize="0"/>
          <p:nvPr/>
        </p:nvPicPr>
        <p:blipFill rotWithShape="1">
          <a:blip r:embed="rId3">
            <a:alphaModFix/>
          </a:blip>
          <a:srcRect/>
          <a:stretch/>
        </p:blipFill>
        <p:spPr>
          <a:xfrm>
            <a:off x="0" y="838200"/>
            <a:ext cx="5735637" cy="330993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90" name="Google Shape;190;p15"/>
          <p:cNvSpPr txBox="1">
            <a:spLocks noGrp="1"/>
          </p:cNvSpPr>
          <p:nvPr>
            <p:ph type="title"/>
          </p:nvPr>
        </p:nvSpPr>
        <p:spPr>
          <a:xfrm>
            <a:off x="4671060" y="652462"/>
            <a:ext cx="3015615" cy="12049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2400"/>
              <a:buFont typeface="Trebuchet MS"/>
              <a:buNone/>
            </a:pPr>
            <a:r>
              <a:rPr lang="en-US" sz="2400" b="0" i="0" u="none" dirty="0">
                <a:solidFill>
                  <a:schemeClr val="accent1"/>
                </a:solidFill>
                <a:latin typeface="Trebuchet MS"/>
                <a:ea typeface="Trebuchet MS"/>
                <a:cs typeface="Trebuchet MS"/>
                <a:sym typeface="Trebuchet MS"/>
              </a:rPr>
              <a:t>Sound Effects and Music</a:t>
            </a:r>
            <a:endParaRPr dirty="0"/>
          </a:p>
        </p:txBody>
      </p:sp>
      <p:pic>
        <p:nvPicPr>
          <p:cNvPr id="191" name="Google Shape;191;p15" descr="3d digital equalizer http://www.massimomerlini.it/is/music.jpg"/>
          <p:cNvPicPr preferRelativeResize="0">
            <a:picLocks noGrp="1"/>
          </p:cNvPicPr>
          <p:nvPr>
            <p:ph type="body" idx="1"/>
          </p:nvPr>
        </p:nvPicPr>
        <p:blipFill rotWithShape="1">
          <a:blip r:embed="rId3">
            <a:alphaModFix/>
          </a:blip>
          <a:srcRect l="8212" r="4479" b="-1"/>
          <a:stretch/>
        </p:blipFill>
        <p:spPr>
          <a:xfrm>
            <a:off x="0" y="357175"/>
            <a:ext cx="4282440" cy="3879900"/>
          </a:xfrm>
          <a:prstGeom prst="rect">
            <a:avLst/>
          </a:prstGeom>
          <a:noFill/>
          <a:ln>
            <a:noFill/>
          </a:ln>
        </p:spPr>
      </p:pic>
      <p:sp>
        <p:nvSpPr>
          <p:cNvPr id="192" name="Google Shape;192;p15"/>
          <p:cNvSpPr txBox="1">
            <a:spLocks noGrp="1"/>
          </p:cNvSpPr>
          <p:nvPr>
            <p:ph type="body" idx="2"/>
          </p:nvPr>
        </p:nvSpPr>
        <p:spPr>
          <a:xfrm>
            <a:off x="4572000" y="1947862"/>
            <a:ext cx="3114675" cy="20447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70000"/>
              </a:lnSpc>
              <a:spcBef>
                <a:spcPts val="0"/>
              </a:spcBef>
              <a:spcAft>
                <a:spcPts val="0"/>
              </a:spcAft>
              <a:buClr>
                <a:schemeClr val="accent1"/>
              </a:buClr>
              <a:buSzPts val="480"/>
              <a:buFont typeface="Noto Sans Symbols"/>
              <a:buChar char="►"/>
            </a:pPr>
            <a:r>
              <a:rPr lang="en-US" b="1" i="0" u="none" dirty="0">
                <a:solidFill>
                  <a:srgbClr val="404040"/>
                </a:solidFill>
                <a:sym typeface="Trebuchet MS"/>
              </a:rPr>
              <a:t>Importance of Sound Effects</a:t>
            </a:r>
            <a:endParaRPr dirty="0"/>
          </a:p>
          <a:p>
            <a:pPr marL="228600" marR="0" lvl="0" indent="-228600" algn="l" rtl="0">
              <a:lnSpc>
                <a:spcPct val="70000"/>
              </a:lnSpc>
              <a:spcBef>
                <a:spcPts val="2500"/>
              </a:spcBef>
              <a:spcAft>
                <a:spcPts val="0"/>
              </a:spcAft>
              <a:buClr>
                <a:schemeClr val="accent1"/>
              </a:buClr>
              <a:buSzPts val="480"/>
              <a:buFont typeface="Noto Sans Symbols"/>
              <a:buChar char="►"/>
            </a:pPr>
            <a:r>
              <a:rPr lang="en-US" b="1" i="0" u="none" dirty="0">
                <a:solidFill>
                  <a:srgbClr val="404040"/>
                </a:solidFill>
                <a:sym typeface="Trebuchet MS"/>
              </a:rPr>
              <a:t>Satisfying 8D Audio Feedback</a:t>
            </a:r>
            <a:endParaRPr dirty="0"/>
          </a:p>
        </p:txBody>
      </p:sp>
      <p:cxnSp>
        <p:nvCxnSpPr>
          <p:cNvPr id="193" name="Google Shape;193;p15" descr="&quot;&quot;"/>
          <p:cNvCxnSpPr>
            <a:cxnSpLocks/>
          </p:cNvCxnSpPr>
          <p:nvPr/>
        </p:nvCxnSpPr>
        <p:spPr>
          <a:xfrm>
            <a:off x="0" y="4240212"/>
            <a:ext cx="4282440" cy="0"/>
          </a:xfrm>
          <a:prstGeom prst="straightConnector1">
            <a:avLst/>
          </a:prstGeom>
          <a:noFill/>
          <a:ln w="76200" cap="rnd" cmpd="sng">
            <a:solidFill>
              <a:schemeClr val="accent1"/>
            </a:solidFill>
            <a:prstDash val="solid"/>
            <a:miter lim="800000"/>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3" name="Text Placeholder 2">
            <a:extLst>
              <a:ext uri="{FF2B5EF4-FFF2-40B4-BE49-F238E27FC236}">
                <a16:creationId xmlns:a16="http://schemas.microsoft.com/office/drawing/2014/main" id="{0D4E6B2F-DE06-B4BE-EE11-BFB81939649C}"/>
              </a:ext>
            </a:extLst>
          </p:cNvPr>
          <p:cNvSpPr>
            <a:spLocks noGrp="1"/>
          </p:cNvSpPr>
          <p:nvPr>
            <p:ph type="body" idx="1"/>
          </p:nvPr>
        </p:nvSpPr>
        <p:spPr>
          <a:xfrm>
            <a:off x="406400" y="0"/>
            <a:ext cx="3535680" cy="4069080"/>
          </a:xfrm>
        </p:spPr>
        <p:txBody>
          <a:bodyPr/>
          <a:lstStyle/>
          <a:p>
            <a:pPr rtl="0">
              <a:buNone/>
            </a:pPr>
            <a:r>
              <a:rPr lang="en-IN" sz="800" b="1" i="0" u="none" strike="noStrike" dirty="0">
                <a:solidFill>
                  <a:srgbClr val="000000"/>
                </a:solidFill>
                <a:effectLst/>
                <a:latin typeface="Arial" panose="020B0604020202020204" pitchFamily="34" charset="0"/>
              </a:rPr>
              <a:t>Information architecture (IA)</a:t>
            </a:r>
            <a:endParaRPr lang="en-IN" sz="800" b="0" dirty="0">
              <a:effectLst/>
            </a:endParaRPr>
          </a:p>
          <a:p>
            <a:pPr rtl="0">
              <a:spcBef>
                <a:spcPts val="1400"/>
              </a:spcBef>
              <a:spcAft>
                <a:spcPts val="400"/>
              </a:spcAft>
              <a:buNone/>
            </a:pPr>
            <a:r>
              <a:rPr lang="en-IN" sz="800" b="1" i="0" u="none" strike="noStrike" dirty="0">
                <a:solidFill>
                  <a:srgbClr val="000000"/>
                </a:solidFill>
                <a:effectLst/>
                <a:latin typeface="Arial" panose="020B0604020202020204" pitchFamily="34" charset="0"/>
              </a:rPr>
              <a:t>1. Entry Point (Startup Flow)</a:t>
            </a:r>
            <a:endParaRPr lang="en-IN" sz="800" b="0" dirty="0">
              <a:effectLst/>
            </a:endParaRPr>
          </a:p>
          <a:p>
            <a:pPr rtl="0" fontAlgn="base">
              <a:spcBef>
                <a:spcPts val="1200"/>
              </a:spcBef>
              <a:buFont typeface="Arial" panose="020B0604020202020204" pitchFamily="34" charset="0"/>
              <a:buChar char="•"/>
            </a:pPr>
            <a:r>
              <a:rPr lang="en-IN" sz="800" b="1" i="0" u="none" strike="noStrike" dirty="0">
                <a:solidFill>
                  <a:srgbClr val="000000"/>
                </a:solidFill>
                <a:effectLst/>
                <a:latin typeface="Arial" panose="020B0604020202020204" pitchFamily="34" charset="0"/>
              </a:rPr>
              <a:t>Unity Splash Screen</a:t>
            </a:r>
            <a:r>
              <a:rPr lang="en-IN" sz="800" b="0" i="0" u="none" strike="noStrike" dirty="0">
                <a:solidFill>
                  <a:srgbClr val="000000"/>
                </a:solidFill>
                <a:effectLst/>
                <a:latin typeface="Arial" panose="020B0604020202020204" pitchFamily="34" charset="0"/>
              </a:rPr>
              <a:t> → Displays the Game Engine followed by </a:t>
            </a:r>
            <a:r>
              <a:rPr lang="en-IN" sz="800" dirty="0">
                <a:solidFill>
                  <a:srgbClr val="000000"/>
                </a:solidFill>
                <a:latin typeface="Arial" panose="020B0604020202020204" pitchFamily="34" charset="0"/>
              </a:rPr>
              <a:t>G</a:t>
            </a:r>
            <a:r>
              <a:rPr lang="en-IN" sz="800" b="0" i="0" u="none" strike="noStrike" dirty="0">
                <a:solidFill>
                  <a:srgbClr val="000000"/>
                </a:solidFill>
                <a:effectLst/>
                <a:latin typeface="Arial" panose="020B0604020202020204" pitchFamily="34" charset="0"/>
              </a:rPr>
              <a:t>ame Logo &amp; loading screen.</a:t>
            </a:r>
          </a:p>
          <a:p>
            <a:pPr rtl="0">
              <a:spcBef>
                <a:spcPts val="1400"/>
              </a:spcBef>
              <a:spcAft>
                <a:spcPts val="400"/>
              </a:spcAft>
              <a:buNone/>
            </a:pPr>
            <a:r>
              <a:rPr lang="en-IN" sz="800" b="1" i="0" u="none" strike="noStrike" dirty="0">
                <a:solidFill>
                  <a:srgbClr val="000000"/>
                </a:solidFill>
                <a:effectLst/>
                <a:latin typeface="Arial" panose="020B0604020202020204" pitchFamily="34" charset="0"/>
              </a:rPr>
              <a:t>2. Main Menu &amp; Navigation</a:t>
            </a:r>
            <a:endParaRPr lang="en-IN" sz="800" b="0" dirty="0">
              <a:effectLst/>
            </a:endParaRPr>
          </a:p>
          <a:p>
            <a:pPr rtl="0" fontAlgn="base">
              <a:spcBef>
                <a:spcPts val="1200"/>
              </a:spcBef>
              <a:buFont typeface="Arial" panose="020B0604020202020204" pitchFamily="34" charset="0"/>
              <a:buChar char="•"/>
            </a:pPr>
            <a:r>
              <a:rPr lang="en-IN" sz="800" b="1" i="0" u="none" strike="noStrike" dirty="0">
                <a:solidFill>
                  <a:srgbClr val="000000"/>
                </a:solidFill>
                <a:effectLst/>
                <a:latin typeface="Arial" panose="020B0604020202020204" pitchFamily="34" charset="0"/>
              </a:rPr>
              <a:t>Home Screen</a:t>
            </a:r>
            <a:endParaRPr lang="en-IN" sz="800" b="0"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en-IN" sz="800" b="1" i="0" u="none" strike="noStrike" dirty="0">
                <a:solidFill>
                  <a:srgbClr val="000000"/>
                </a:solidFill>
                <a:effectLst/>
                <a:latin typeface="Arial" panose="020B0604020202020204" pitchFamily="34" charset="0"/>
              </a:rPr>
              <a:t>Play Button</a:t>
            </a:r>
            <a:r>
              <a:rPr lang="en-IN" sz="800" b="0" i="0" u="none" strike="noStrike" dirty="0">
                <a:solidFill>
                  <a:srgbClr val="000000"/>
                </a:solidFill>
                <a:effectLst/>
                <a:latin typeface="Arial" panose="020B0604020202020204" pitchFamily="34" charset="0"/>
              </a:rPr>
              <a:t> to start the game</a:t>
            </a:r>
            <a:r>
              <a:rPr lang="en-IN" sz="800" dirty="0">
                <a:solidFill>
                  <a:srgbClr val="000000"/>
                </a:solidFill>
                <a:latin typeface="Arial" panose="020B0604020202020204" pitchFamily="34" charset="0"/>
              </a:rPr>
              <a:t>, </a:t>
            </a:r>
            <a:r>
              <a:rPr lang="en-IN" sz="800" b="1" i="0" u="none" strike="noStrike" dirty="0">
                <a:solidFill>
                  <a:srgbClr val="000000"/>
                </a:solidFill>
                <a:effectLst/>
                <a:latin typeface="Arial" panose="020B0604020202020204" pitchFamily="34" charset="0"/>
              </a:rPr>
              <a:t>Settings Icon</a:t>
            </a:r>
            <a:r>
              <a:rPr lang="en-IN" sz="800" b="0" i="0" u="none" strike="noStrike" dirty="0">
                <a:solidFill>
                  <a:srgbClr val="000000"/>
                </a:solidFill>
                <a:effectLst/>
                <a:latin typeface="Arial" panose="020B0604020202020204" pitchFamily="34" charset="0"/>
              </a:rPr>
              <a:t> for customization.</a:t>
            </a:r>
          </a:p>
          <a:p>
            <a:pPr rtl="0" fontAlgn="base">
              <a:buFont typeface="Arial" panose="020B0604020202020204" pitchFamily="34" charset="0"/>
              <a:buChar char="•"/>
            </a:pPr>
            <a:r>
              <a:rPr lang="en-IN" sz="800" b="1" i="0" u="none" strike="noStrike" dirty="0">
                <a:solidFill>
                  <a:srgbClr val="000000"/>
                </a:solidFill>
                <a:effectLst/>
                <a:latin typeface="Arial" panose="020B0604020202020204" pitchFamily="34" charset="0"/>
              </a:rPr>
              <a:t>Levels Screen</a:t>
            </a:r>
            <a:endParaRPr lang="en-IN" sz="800" b="0"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en-IN" sz="800" b="0" i="0" u="none" strike="noStrike" dirty="0">
                <a:solidFill>
                  <a:srgbClr val="000000"/>
                </a:solidFill>
                <a:effectLst/>
                <a:latin typeface="Arial" panose="020B0604020202020204" pitchFamily="34" charset="0"/>
              </a:rPr>
              <a:t>Displays available levels., Some levels appears to be locked which requires progress to unlock</a:t>
            </a:r>
            <a:r>
              <a:rPr lang="en-IN" sz="800" dirty="0">
                <a:solidFill>
                  <a:srgbClr val="000000"/>
                </a:solidFill>
                <a:latin typeface="Arial" panose="020B0604020202020204" pitchFamily="34" charset="0"/>
              </a:rPr>
              <a:t>.</a:t>
            </a:r>
          </a:p>
          <a:p>
            <a:pPr>
              <a:buNone/>
            </a:pPr>
            <a:r>
              <a:rPr lang="en-IN" sz="800" b="1" i="0" u="none" strike="noStrike" dirty="0">
                <a:solidFill>
                  <a:srgbClr val="000000"/>
                </a:solidFill>
                <a:effectLst/>
                <a:latin typeface="Arial" panose="020B0604020202020204" pitchFamily="34" charset="0"/>
              </a:rPr>
              <a:t>3. Gameplay &amp; HUD</a:t>
            </a:r>
            <a:endParaRPr lang="en-IN" sz="800" b="0" dirty="0">
              <a:effectLst/>
            </a:endParaRPr>
          </a:p>
          <a:p>
            <a:pPr rtl="0" fontAlgn="base">
              <a:spcBef>
                <a:spcPts val="1200"/>
              </a:spcBef>
              <a:buFont typeface="Arial" panose="020B0604020202020204" pitchFamily="34" charset="0"/>
              <a:buChar char="•"/>
            </a:pPr>
            <a:r>
              <a:rPr lang="en-IN" sz="800" b="1" i="0" u="none" strike="noStrike" dirty="0">
                <a:solidFill>
                  <a:srgbClr val="000000"/>
                </a:solidFill>
                <a:effectLst/>
                <a:latin typeface="Arial" panose="020B0604020202020204" pitchFamily="34" charset="0"/>
              </a:rPr>
              <a:t>Main Gameplay Screen</a:t>
            </a:r>
            <a:endParaRPr lang="en-IN" sz="800" b="0"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en-IN" sz="800" b="0" i="0" u="none" strike="noStrike" dirty="0">
                <a:solidFill>
                  <a:srgbClr val="000000"/>
                </a:solidFill>
                <a:effectLst/>
                <a:latin typeface="Arial" panose="020B0604020202020204" pitchFamily="34" charset="0"/>
              </a:rPr>
              <a:t>Displays the </a:t>
            </a:r>
            <a:r>
              <a:rPr lang="en-IN" sz="800" b="1" i="0" u="none" strike="noStrike" dirty="0">
                <a:solidFill>
                  <a:srgbClr val="000000"/>
                </a:solidFill>
                <a:effectLst/>
                <a:latin typeface="Arial" panose="020B0604020202020204" pitchFamily="34" charset="0"/>
              </a:rPr>
              <a:t>Smashing tool</a:t>
            </a:r>
            <a:r>
              <a:rPr lang="en-IN" sz="800" b="0" i="0" u="none" strike="noStrike" dirty="0">
                <a:solidFill>
                  <a:srgbClr val="000000"/>
                </a:solidFill>
                <a:effectLst/>
                <a:latin typeface="Arial" panose="020B0604020202020204" pitchFamily="34" charset="0"/>
              </a:rPr>
              <a:t> and control buttons (“</a:t>
            </a:r>
            <a:r>
              <a:rPr lang="en-IN" sz="800" b="1" i="0" u="none" strike="noStrike" dirty="0">
                <a:solidFill>
                  <a:srgbClr val="000000"/>
                </a:solidFill>
                <a:effectLst/>
                <a:latin typeface="Arial" panose="020B0604020202020204" pitchFamily="34" charset="0"/>
              </a:rPr>
              <a:t>Switch tool" </a:t>
            </a:r>
            <a:r>
              <a:rPr lang="en-IN" sz="800" i="0" u="none" strike="noStrike" dirty="0">
                <a:solidFill>
                  <a:srgbClr val="000000"/>
                </a:solidFill>
                <a:effectLst/>
                <a:latin typeface="Arial" panose="020B0604020202020204" pitchFamily="34" charset="0"/>
              </a:rPr>
              <a:t>&amp;</a:t>
            </a:r>
            <a:r>
              <a:rPr lang="en-IN" sz="800" b="1" i="0" u="none" strike="noStrike" dirty="0">
                <a:solidFill>
                  <a:srgbClr val="000000"/>
                </a:solidFill>
                <a:effectLst/>
                <a:latin typeface="Arial" panose="020B0604020202020204" pitchFamily="34" charset="0"/>
              </a:rPr>
              <a:t> “powerups</a:t>
            </a:r>
            <a:r>
              <a:rPr lang="en-IN" sz="800" b="0" i="0" u="none" strike="noStrike" dirty="0">
                <a:solidFill>
                  <a:srgbClr val="000000"/>
                </a:solidFill>
                <a:effectLst/>
                <a:latin typeface="Arial" panose="020B0604020202020204" pitchFamily="34" charset="0"/>
              </a:rPr>
              <a:t>"), </a:t>
            </a:r>
            <a:r>
              <a:rPr lang="en-IN" sz="800" b="1" i="0" u="none" strike="noStrike" dirty="0">
                <a:solidFill>
                  <a:srgbClr val="000000"/>
                </a:solidFill>
                <a:effectLst/>
                <a:latin typeface="Arial" panose="020B0604020202020204" pitchFamily="34" charset="0"/>
              </a:rPr>
              <a:t>Health System</a:t>
            </a:r>
            <a:r>
              <a:rPr lang="en-IN" sz="800" b="0" i="0" u="none" strike="noStrike" dirty="0">
                <a:solidFill>
                  <a:srgbClr val="000000"/>
                </a:solidFill>
                <a:effectLst/>
                <a:latin typeface="Arial" panose="020B0604020202020204" pitchFamily="34" charset="0"/>
              </a:rPr>
              <a:t> of a tool is indicated by green and red bars.</a:t>
            </a:r>
          </a:p>
          <a:p>
            <a:pPr rtl="0" fontAlgn="base">
              <a:buFont typeface="Arial" panose="020B0604020202020204" pitchFamily="34" charset="0"/>
              <a:buChar char="•"/>
            </a:pPr>
            <a:r>
              <a:rPr lang="en-IN" sz="800" b="1" i="0" u="none" strike="noStrike" dirty="0">
                <a:solidFill>
                  <a:srgbClr val="000000"/>
                </a:solidFill>
                <a:effectLst/>
                <a:latin typeface="Arial" panose="020B0604020202020204" pitchFamily="34" charset="0"/>
              </a:rPr>
              <a:t>Pause Menu</a:t>
            </a:r>
            <a:endParaRPr lang="en-IN" sz="800" b="0"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en-IN" sz="800" b="0" i="0" u="none" strike="noStrike" dirty="0">
                <a:solidFill>
                  <a:srgbClr val="000000"/>
                </a:solidFill>
                <a:effectLst/>
                <a:latin typeface="Arial" panose="020B0604020202020204" pitchFamily="34" charset="0"/>
              </a:rPr>
              <a:t>Options: </a:t>
            </a:r>
            <a:r>
              <a:rPr lang="en-IN" sz="800" b="1" i="0" u="none" strike="noStrike" dirty="0">
                <a:solidFill>
                  <a:srgbClr val="000000"/>
                </a:solidFill>
                <a:effectLst/>
                <a:latin typeface="Arial" panose="020B0604020202020204" pitchFamily="34" charset="0"/>
              </a:rPr>
              <a:t>Resume</a:t>
            </a:r>
            <a:r>
              <a:rPr lang="en-IN" sz="800" b="0" i="0" u="none" strike="noStrike" dirty="0">
                <a:solidFill>
                  <a:srgbClr val="000000"/>
                </a:solidFill>
                <a:effectLst/>
                <a:latin typeface="Arial" panose="020B0604020202020204" pitchFamily="34" charset="0"/>
              </a:rPr>
              <a:t>, </a:t>
            </a:r>
            <a:r>
              <a:rPr lang="en-IN" sz="800" b="1" i="0" u="none" strike="noStrike" dirty="0">
                <a:solidFill>
                  <a:srgbClr val="000000"/>
                </a:solidFill>
                <a:effectLst/>
                <a:latin typeface="Arial" panose="020B0604020202020204" pitchFamily="34" charset="0"/>
              </a:rPr>
              <a:t>Restart</a:t>
            </a:r>
            <a:r>
              <a:rPr lang="en-IN" sz="800" b="0" i="0" u="none" strike="noStrike" dirty="0">
                <a:solidFill>
                  <a:srgbClr val="000000"/>
                </a:solidFill>
                <a:effectLst/>
                <a:latin typeface="Arial" panose="020B0604020202020204" pitchFamily="34" charset="0"/>
              </a:rPr>
              <a:t>, </a:t>
            </a:r>
            <a:r>
              <a:rPr lang="en-IN" sz="800" b="1" i="0" u="none" strike="noStrike" dirty="0">
                <a:solidFill>
                  <a:srgbClr val="000000"/>
                </a:solidFill>
                <a:effectLst/>
                <a:latin typeface="Arial" panose="020B0604020202020204" pitchFamily="34" charset="0"/>
              </a:rPr>
              <a:t>Settings</a:t>
            </a:r>
            <a:r>
              <a:rPr lang="en-IN" sz="800" b="0" i="0" u="none" strike="noStrike" dirty="0">
                <a:solidFill>
                  <a:srgbClr val="000000"/>
                </a:solidFill>
                <a:effectLst/>
                <a:latin typeface="Arial" panose="020B0604020202020204" pitchFamily="34" charset="0"/>
              </a:rPr>
              <a:t>, </a:t>
            </a:r>
            <a:r>
              <a:rPr lang="en-IN" sz="800" b="1" i="0" u="none" strike="noStrike" dirty="0">
                <a:solidFill>
                  <a:srgbClr val="000000"/>
                </a:solidFill>
                <a:effectLst/>
                <a:latin typeface="Arial" panose="020B0604020202020204" pitchFamily="34" charset="0"/>
              </a:rPr>
              <a:t>Quit</a:t>
            </a:r>
            <a:r>
              <a:rPr lang="en-IN" sz="800" dirty="0">
                <a:solidFill>
                  <a:srgbClr val="000000"/>
                </a:solidFill>
                <a:latin typeface="Arial" panose="020B0604020202020204" pitchFamily="34" charset="0"/>
              </a:rPr>
              <a:t>, a</a:t>
            </a:r>
            <a:r>
              <a:rPr lang="en-IN" sz="800" b="0" i="0" u="none" strike="noStrike" dirty="0">
                <a:solidFill>
                  <a:srgbClr val="000000"/>
                </a:solidFill>
                <a:effectLst/>
                <a:latin typeface="Arial" panose="020B0604020202020204" pitchFamily="34" charset="0"/>
              </a:rPr>
              <a:t>ccessible during gameplay.	</a:t>
            </a:r>
          </a:p>
        </p:txBody>
      </p:sp>
      <p:sp>
        <p:nvSpPr>
          <p:cNvPr id="5" name="Text Placeholder 4">
            <a:extLst>
              <a:ext uri="{FF2B5EF4-FFF2-40B4-BE49-F238E27FC236}">
                <a16:creationId xmlns:a16="http://schemas.microsoft.com/office/drawing/2014/main" id="{9B26AFB8-9A94-E0C3-951B-E011F65CEDAA}"/>
              </a:ext>
            </a:extLst>
          </p:cNvPr>
          <p:cNvSpPr>
            <a:spLocks noGrp="1"/>
          </p:cNvSpPr>
          <p:nvPr>
            <p:ph type="body" idx="2"/>
          </p:nvPr>
        </p:nvSpPr>
        <p:spPr>
          <a:xfrm>
            <a:off x="4185919" y="0"/>
            <a:ext cx="3535680" cy="4069080"/>
          </a:xfrm>
        </p:spPr>
        <p:txBody>
          <a:bodyPr/>
          <a:lstStyle/>
          <a:p>
            <a:pPr rtl="0">
              <a:spcBef>
                <a:spcPts val="1400"/>
              </a:spcBef>
              <a:spcAft>
                <a:spcPts val="400"/>
              </a:spcAft>
              <a:buNone/>
            </a:pPr>
            <a:r>
              <a:rPr lang="en-IN" sz="800" b="1" i="0" u="none" strike="noStrike" dirty="0">
                <a:solidFill>
                  <a:srgbClr val="000000"/>
                </a:solidFill>
                <a:effectLst/>
                <a:latin typeface="Arial" panose="020B0604020202020204" pitchFamily="34" charset="0"/>
              </a:rPr>
              <a:t>4. Game Results (Win/Loss Screens)</a:t>
            </a:r>
            <a:endParaRPr lang="en-IN" sz="800" b="0" dirty="0">
              <a:effectLst/>
            </a:endParaRPr>
          </a:p>
          <a:p>
            <a:pPr rtl="0">
              <a:spcAft>
                <a:spcPts val="800"/>
              </a:spcAft>
              <a:buNone/>
            </a:pPr>
            <a:r>
              <a:rPr lang="en-IN" sz="800" b="0" i="0" u="none" strike="noStrike" dirty="0">
                <a:solidFill>
                  <a:srgbClr val="000000"/>
                </a:solidFill>
                <a:effectLst/>
                <a:latin typeface="+mn-lt"/>
              </a:rPr>
              <a:t>⭐⭐⭐</a:t>
            </a:r>
            <a:r>
              <a:rPr lang="en-IN" sz="800" dirty="0">
                <a:solidFill>
                  <a:srgbClr val="00FF00"/>
                </a:solidFill>
                <a:latin typeface="+mn-lt"/>
              </a:rPr>
              <a:t> </a:t>
            </a:r>
            <a:r>
              <a:rPr lang="en-IN" sz="800" dirty="0">
                <a:solidFill>
                  <a:schemeClr val="tx1"/>
                </a:solidFill>
                <a:latin typeface="+mn-lt"/>
              </a:rPr>
              <a:t>(</a:t>
            </a:r>
            <a:r>
              <a:rPr lang="en-IN" sz="800" b="0" i="0" u="none" strike="noStrike" dirty="0">
                <a:solidFill>
                  <a:srgbClr val="000000"/>
                </a:solidFill>
                <a:effectLst/>
                <a:latin typeface="+mn-lt"/>
              </a:rPr>
              <a:t>30 objects in a level 1, (90 seconds) )</a:t>
            </a:r>
            <a:endParaRPr lang="en-IN" sz="800" b="0" dirty="0">
              <a:effectLst/>
              <a:latin typeface="+mn-lt"/>
            </a:endParaRPr>
          </a:p>
          <a:p>
            <a:pPr marL="167640" indent="0" rtl="0" fontAlgn="base">
              <a:spcAft>
                <a:spcPts val="800"/>
              </a:spcAft>
              <a:buNone/>
            </a:pPr>
            <a:r>
              <a:rPr lang="en-IN" sz="800" b="0" i="0" u="none" strike="noStrike" dirty="0">
                <a:solidFill>
                  <a:srgbClr val="000000"/>
                </a:solidFill>
                <a:effectLst/>
                <a:latin typeface="+mn-lt"/>
              </a:rPr>
              <a:t>⭐⭐</a:t>
            </a:r>
            <a:r>
              <a:rPr lang="en-IN" sz="800" dirty="0">
                <a:solidFill>
                  <a:srgbClr val="00FF00"/>
                </a:solidFill>
                <a:latin typeface="+mn-lt"/>
              </a:rPr>
              <a:t> </a:t>
            </a:r>
            <a:r>
              <a:rPr lang="en-IN" sz="800" dirty="0">
                <a:solidFill>
                  <a:schemeClr val="tx1"/>
                </a:solidFill>
                <a:latin typeface="+mn-lt"/>
              </a:rPr>
              <a:t>(</a:t>
            </a:r>
            <a:r>
              <a:rPr lang="en-IN" sz="800" b="0" i="0" u="none" strike="noStrike" dirty="0">
                <a:solidFill>
                  <a:srgbClr val="000000"/>
                </a:solidFill>
                <a:effectLst/>
                <a:latin typeface="+mn-lt"/>
              </a:rPr>
              <a:t>20 objects smashed within a minute will get 2 stars.)</a:t>
            </a:r>
            <a:endParaRPr lang="en-IN" sz="800" b="0" dirty="0">
              <a:effectLst/>
              <a:latin typeface="+mn-lt"/>
            </a:endParaRPr>
          </a:p>
          <a:p>
            <a:pPr marL="167640" indent="0" rtl="0" fontAlgn="base">
              <a:spcAft>
                <a:spcPts val="800"/>
              </a:spcAft>
              <a:buNone/>
            </a:pPr>
            <a:r>
              <a:rPr lang="en-IN" sz="800" b="0" i="0" u="none" strike="noStrike" dirty="0">
                <a:solidFill>
                  <a:srgbClr val="000000"/>
                </a:solidFill>
                <a:effectLst/>
                <a:latin typeface="+mn-lt"/>
              </a:rPr>
              <a:t>⭐ (10 or more objects smashed will get 1 star)</a:t>
            </a:r>
            <a:endParaRPr lang="en-IN" sz="800" b="0" dirty="0">
              <a:effectLst/>
              <a:latin typeface="+mn-lt"/>
            </a:endParaRPr>
          </a:p>
          <a:p>
            <a:pPr marL="167640" indent="0" fontAlgn="base">
              <a:spcAft>
                <a:spcPts val="800"/>
              </a:spcAft>
              <a:buNone/>
            </a:pPr>
            <a:r>
              <a:rPr lang="en-IN" sz="800" b="1" i="0" u="none" strike="noStrike" dirty="0">
                <a:solidFill>
                  <a:srgbClr val="000000"/>
                </a:solidFill>
                <a:effectLst/>
                <a:latin typeface="+mn-lt"/>
              </a:rPr>
              <a:t>If a player completes level within a minute with perfect 30 objects smashed will get 3 stars, 30 objects with more than 60 sec will get 2 stars.</a:t>
            </a:r>
            <a:endParaRPr lang="en-IN" sz="800" b="1" dirty="0">
              <a:effectLst/>
              <a:latin typeface="+mn-lt"/>
            </a:endParaRPr>
          </a:p>
          <a:p>
            <a:pPr marL="167640" indent="0" rtl="0" fontAlgn="base">
              <a:spcAft>
                <a:spcPts val="800"/>
              </a:spcAft>
              <a:buNone/>
            </a:pPr>
            <a:r>
              <a:rPr lang="en-IN" sz="800" b="1" dirty="0">
                <a:solidFill>
                  <a:srgbClr val="FF0000"/>
                </a:solidFill>
                <a:latin typeface="+mn-lt"/>
              </a:rPr>
              <a:t> </a:t>
            </a:r>
            <a:r>
              <a:rPr lang="en-IN" sz="800" b="1" i="0" u="none" strike="noStrike" dirty="0">
                <a:solidFill>
                  <a:srgbClr val="FF0000"/>
                </a:solidFill>
                <a:effectLst/>
                <a:latin typeface="+mn-lt"/>
              </a:rPr>
              <a:t>Level Failed</a:t>
            </a:r>
          </a:p>
          <a:p>
            <a:pPr marL="457200" rtl="0">
              <a:spcAft>
                <a:spcPts val="800"/>
              </a:spcAft>
              <a:buNone/>
            </a:pPr>
            <a:r>
              <a:rPr lang="en-IN" sz="800" b="0" i="0" u="none" strike="noStrike" dirty="0">
                <a:solidFill>
                  <a:srgbClr val="000000"/>
                </a:solidFill>
                <a:effectLst/>
                <a:latin typeface="+mn-lt"/>
              </a:rPr>
              <a:t>If “10 or less objects smashed” will get level failed.</a:t>
            </a:r>
          </a:p>
          <a:p>
            <a:pPr rtl="0">
              <a:spcBef>
                <a:spcPts val="1400"/>
              </a:spcBef>
              <a:spcAft>
                <a:spcPts val="400"/>
              </a:spcAft>
              <a:buNone/>
            </a:pPr>
            <a:r>
              <a:rPr lang="en-IN" sz="800" b="1" i="0" u="none" strike="noStrike" dirty="0">
                <a:solidFill>
                  <a:srgbClr val="000000"/>
                </a:solidFill>
                <a:effectLst/>
                <a:latin typeface="Arial" panose="020B0604020202020204" pitchFamily="34" charset="0"/>
              </a:rPr>
              <a:t>5. Settings Menu</a:t>
            </a:r>
            <a:endParaRPr lang="en-IN" sz="800" b="0" dirty="0">
              <a:effectLst/>
            </a:endParaRPr>
          </a:p>
          <a:p>
            <a:pPr rtl="0" fontAlgn="base">
              <a:spcBef>
                <a:spcPts val="1200"/>
              </a:spcBef>
              <a:buFont typeface="Arial" panose="020B0604020202020204" pitchFamily="34" charset="0"/>
              <a:buChar char="•"/>
            </a:pPr>
            <a:r>
              <a:rPr lang="en-IN" sz="800" b="0" i="0" u="none" strike="noStrike" dirty="0">
                <a:solidFill>
                  <a:srgbClr val="000000"/>
                </a:solidFill>
                <a:effectLst/>
                <a:latin typeface="Arial" panose="020B0604020202020204" pitchFamily="34" charset="0"/>
              </a:rPr>
              <a:t>Options include:</a:t>
            </a:r>
          </a:p>
          <a:p>
            <a:pPr marL="742950" lvl="1" indent="-285750" rtl="0" fontAlgn="base">
              <a:buFont typeface="Arial" panose="020B0604020202020204" pitchFamily="34" charset="0"/>
              <a:buChar char="•"/>
            </a:pPr>
            <a:r>
              <a:rPr lang="en-IN" sz="800" b="1" i="0" u="none" strike="noStrike" dirty="0">
                <a:solidFill>
                  <a:srgbClr val="000000"/>
                </a:solidFill>
                <a:effectLst/>
                <a:latin typeface="Arial" panose="020B0604020202020204" pitchFamily="34" charset="0"/>
              </a:rPr>
              <a:t>Sound Toggle</a:t>
            </a:r>
            <a:endParaRPr lang="en-IN" sz="800" b="0"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en-IN" sz="800" b="1" i="0" u="none" strike="noStrike" dirty="0">
                <a:solidFill>
                  <a:srgbClr val="000000"/>
                </a:solidFill>
                <a:effectLst/>
                <a:latin typeface="Arial" panose="020B0604020202020204" pitchFamily="34" charset="0"/>
              </a:rPr>
              <a:t>Music Toggle</a:t>
            </a:r>
          </a:p>
          <a:p>
            <a:pPr marL="742950" lvl="1" indent="-285750" rtl="0" fontAlgn="base">
              <a:buFont typeface="Arial" panose="020B0604020202020204" pitchFamily="34" charset="0"/>
              <a:buChar char="•"/>
            </a:pPr>
            <a:r>
              <a:rPr lang="en-IN" sz="800" b="1" dirty="0">
                <a:solidFill>
                  <a:srgbClr val="000000"/>
                </a:solidFill>
                <a:latin typeface="Arial" panose="020B0604020202020204" pitchFamily="34" charset="0"/>
              </a:rPr>
              <a:t>8D Audio</a:t>
            </a:r>
          </a:p>
          <a:p>
            <a:pPr marL="457200" rtl="0">
              <a:spcAft>
                <a:spcPts val="800"/>
              </a:spcAft>
              <a:buNone/>
            </a:pPr>
            <a:endParaRPr lang="en-IN" sz="800" b="0" i="0" u="none" strike="noStrike" dirty="0">
              <a:solidFill>
                <a:srgbClr val="000000"/>
              </a:solidFill>
              <a:effectLst/>
              <a:latin typeface="+mn-lt"/>
            </a:endParaRPr>
          </a:p>
          <a:p>
            <a:pPr marL="457200" rtl="0">
              <a:spcAft>
                <a:spcPts val="800"/>
              </a:spcAft>
              <a:buNone/>
            </a:pPr>
            <a:endParaRPr lang="en-IN" sz="800" b="0" dirty="0">
              <a:effectLst/>
              <a:latin typeface="+mn-lt"/>
            </a:endParaRPr>
          </a:p>
          <a:p>
            <a:pPr rtl="0">
              <a:spcBef>
                <a:spcPts val="1400"/>
              </a:spcBef>
              <a:spcAft>
                <a:spcPts val="400"/>
              </a:spcAft>
              <a:buNone/>
            </a:pPr>
            <a:br>
              <a:rPr lang="en-IN" sz="800" b="0" dirty="0">
                <a:effectLst/>
              </a:rPr>
            </a:br>
            <a:br>
              <a:rPr lang="en-IN" sz="800" b="0" dirty="0">
                <a:effectLst/>
              </a:rPr>
            </a:br>
            <a:br>
              <a:rPr lang="en-IN" sz="800" b="0" dirty="0">
                <a:effectLst/>
              </a:rPr>
            </a:br>
            <a:br>
              <a:rPr lang="en-IN" sz="800" b="0" dirty="0">
                <a:effectLst/>
              </a:rPr>
            </a:br>
            <a:br>
              <a:rPr lang="en-IN" sz="800" b="0" dirty="0">
                <a:effectLst/>
              </a:rPr>
            </a:br>
            <a:endParaRPr lang="en-IN" sz="800" dirty="0"/>
          </a:p>
          <a:p>
            <a:endParaRPr lang="en-IN" sz="800" dirty="0"/>
          </a:p>
        </p:txBody>
      </p:sp>
      <p:sp>
        <p:nvSpPr>
          <p:cNvPr id="2" name="Rectangle 1">
            <a:extLst>
              <a:ext uri="{FF2B5EF4-FFF2-40B4-BE49-F238E27FC236}">
                <a16:creationId xmlns:a16="http://schemas.microsoft.com/office/drawing/2014/main" id="{4DAD5FAC-7C25-37E1-A9E3-7837D0AA9428}"/>
              </a:ext>
            </a:extLst>
          </p:cNvPr>
          <p:cNvSpPr/>
          <p:nvPr/>
        </p:nvSpPr>
        <p:spPr>
          <a:xfrm>
            <a:off x="4064000" y="120650"/>
            <a:ext cx="45719" cy="43370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9" name="Google Shape;239;p19"/>
          <p:cNvSpPr txBox="1">
            <a:spLocks noGrp="1"/>
          </p:cNvSpPr>
          <p:nvPr>
            <p:ph type="title"/>
          </p:nvPr>
        </p:nvSpPr>
        <p:spPr>
          <a:xfrm>
            <a:off x="3352800" y="609600"/>
            <a:ext cx="4333875" cy="731837"/>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accent1"/>
              </a:buClr>
              <a:buSzPts val="2200"/>
              <a:buFont typeface="Trebuchet MS"/>
              <a:buNone/>
            </a:pPr>
            <a:r>
              <a:rPr lang="en-US" sz="2200" b="0" i="0" u="none">
                <a:solidFill>
                  <a:schemeClr val="accent1"/>
                </a:solidFill>
                <a:latin typeface="Trebuchet MS"/>
                <a:ea typeface="Trebuchet MS"/>
                <a:cs typeface="Trebuchet MS"/>
                <a:sym typeface="Trebuchet MS"/>
              </a:rPr>
              <a:t>Engagement and Entertainment Value</a:t>
            </a:r>
            <a:endParaRPr/>
          </a:p>
        </p:txBody>
      </p:sp>
      <p:pic>
        <p:nvPicPr>
          <p:cNvPr id="240" name="Google Shape;240;p19" descr="The era of 5g radio waves will create countless communications and apps.&#10;Data communication without delay creates a world of complex diversity and continues to increase the number of puzzle pieces."/>
          <p:cNvPicPr preferRelativeResize="0">
            <a:picLocks noGrp="1"/>
          </p:cNvPicPr>
          <p:nvPr>
            <p:ph type="body" idx="1"/>
          </p:nvPr>
        </p:nvPicPr>
        <p:blipFill rotWithShape="1">
          <a:blip r:embed="rId3">
            <a:alphaModFix/>
          </a:blip>
          <a:srcRect t="13716" r="-4" b="10216"/>
          <a:stretch/>
        </p:blipFill>
        <p:spPr>
          <a:xfrm>
            <a:off x="0" y="609600"/>
            <a:ext cx="2944812" cy="3568700"/>
          </a:xfrm>
          <a:prstGeom prst="rect">
            <a:avLst/>
          </a:prstGeom>
          <a:noFill/>
          <a:ln>
            <a:noFill/>
          </a:ln>
        </p:spPr>
      </p:pic>
      <p:sp>
        <p:nvSpPr>
          <p:cNvPr id="241" name="Google Shape;241;p19"/>
          <p:cNvSpPr txBox="1">
            <a:spLocks noGrp="1"/>
          </p:cNvSpPr>
          <p:nvPr>
            <p:ph type="body" idx="2"/>
          </p:nvPr>
        </p:nvSpPr>
        <p:spPr>
          <a:xfrm>
            <a:off x="3352800" y="1450975"/>
            <a:ext cx="4333875" cy="2747962"/>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80000"/>
              </a:lnSpc>
              <a:spcBef>
                <a:spcPts val="0"/>
              </a:spcBef>
              <a:spcAft>
                <a:spcPts val="0"/>
              </a:spcAft>
              <a:buClr>
                <a:schemeClr val="accent1"/>
              </a:buClr>
              <a:buSzPts val="1040"/>
              <a:buFont typeface="Noto Sans Symbols"/>
              <a:buChar char="►"/>
            </a:pPr>
            <a:r>
              <a:rPr lang="en-US" sz="1300" b="1" i="0" u="none" dirty="0">
                <a:solidFill>
                  <a:srgbClr val="404040"/>
                </a:solidFill>
                <a:latin typeface="Trebuchet MS"/>
                <a:ea typeface="Trebuchet MS"/>
                <a:cs typeface="Trebuchet MS"/>
                <a:sym typeface="Trebuchet MS"/>
              </a:rPr>
              <a:t>Engaging Gameplay</a:t>
            </a:r>
            <a:endParaRPr dirty="0"/>
          </a:p>
          <a:p>
            <a:pPr marL="228600" marR="0" lvl="0" indent="-228600" algn="l" rtl="0">
              <a:lnSpc>
                <a:spcPct val="80000"/>
              </a:lnSpc>
              <a:spcBef>
                <a:spcPts val="2500"/>
              </a:spcBef>
              <a:spcAft>
                <a:spcPts val="0"/>
              </a:spcAft>
              <a:buClr>
                <a:schemeClr val="accent1"/>
              </a:buClr>
              <a:buSzPts val="1040"/>
              <a:buFont typeface="Noto Sans Symbols"/>
              <a:buChar char="►"/>
            </a:pPr>
            <a:r>
              <a:rPr lang="en-US" sz="1300" b="1" i="0" u="none" dirty="0">
                <a:solidFill>
                  <a:srgbClr val="404040"/>
                </a:solidFill>
                <a:latin typeface="Trebuchet MS"/>
                <a:ea typeface="Trebuchet MS"/>
                <a:cs typeface="Trebuchet MS"/>
                <a:sym typeface="Trebuchet MS"/>
              </a:rPr>
              <a:t>Unique Game Mechanics</a:t>
            </a:r>
            <a:endParaRPr dirty="0"/>
          </a:p>
          <a:p>
            <a:pPr marL="228600" marR="0" lvl="0" indent="-228600" algn="l" rtl="0">
              <a:lnSpc>
                <a:spcPct val="80000"/>
              </a:lnSpc>
              <a:spcBef>
                <a:spcPts val="2500"/>
              </a:spcBef>
              <a:spcAft>
                <a:spcPts val="0"/>
              </a:spcAft>
              <a:buClr>
                <a:schemeClr val="accent1"/>
              </a:buClr>
              <a:buSzPts val="1040"/>
              <a:buFont typeface="Noto Sans Symbols"/>
              <a:buChar char="►"/>
            </a:pPr>
            <a:r>
              <a:rPr lang="en-US" sz="1300" b="1" i="0" u="none" dirty="0">
                <a:solidFill>
                  <a:srgbClr val="404040"/>
                </a:solidFill>
                <a:latin typeface="Trebuchet MS"/>
                <a:ea typeface="Trebuchet MS"/>
                <a:cs typeface="Trebuchet MS"/>
                <a:sym typeface="Trebuchet MS"/>
              </a:rPr>
              <a:t>Stress Relief Aspect</a:t>
            </a:r>
            <a:endParaRPr dirty="0"/>
          </a:p>
        </p:txBody>
      </p:sp>
      <p:cxnSp>
        <p:nvCxnSpPr>
          <p:cNvPr id="242" name="Google Shape;242;p19" descr="&quot;&quot;"/>
          <p:cNvCxnSpPr/>
          <p:nvPr/>
        </p:nvCxnSpPr>
        <p:spPr>
          <a:xfrm>
            <a:off x="0" y="4178300"/>
            <a:ext cx="2944812" cy="0"/>
          </a:xfrm>
          <a:prstGeom prst="straightConnector1">
            <a:avLst/>
          </a:prstGeom>
          <a:noFill/>
          <a:ln w="76200" cap="rnd" cmpd="sng">
            <a:solidFill>
              <a:schemeClr val="accent1"/>
            </a:solidFill>
            <a:prstDash val="solid"/>
            <a:miter lim="800000"/>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TextBox 2">
            <a:extLst>
              <a:ext uri="{FF2B5EF4-FFF2-40B4-BE49-F238E27FC236}">
                <a16:creationId xmlns:a16="http://schemas.microsoft.com/office/drawing/2014/main" id="{41DA1CFA-F65C-A7EB-DA44-7755C4082AE8}"/>
              </a:ext>
            </a:extLst>
          </p:cNvPr>
          <p:cNvSpPr txBox="1"/>
          <p:nvPr/>
        </p:nvSpPr>
        <p:spPr>
          <a:xfrm>
            <a:off x="316230" y="676910"/>
            <a:ext cx="5387340" cy="2025170"/>
          </a:xfrm>
          <a:prstGeom prst="rect">
            <a:avLst/>
          </a:prstGeom>
          <a:noFill/>
        </p:spPr>
        <p:txBody>
          <a:bodyPr wrap="square">
            <a:spAutoFit/>
          </a:bodyPr>
          <a:lstStyle/>
          <a:p>
            <a:pPr marL="228600" lvl="0" indent="-240030" algn="l" rtl="0">
              <a:lnSpc>
                <a:spcPct val="80000"/>
              </a:lnSpc>
              <a:spcBef>
                <a:spcPts val="0"/>
              </a:spcBef>
              <a:spcAft>
                <a:spcPts val="0"/>
              </a:spcAft>
              <a:buSzPts val="1140"/>
              <a:buChar char="►"/>
            </a:pPr>
            <a:r>
              <a:rPr lang="en-US" b="1" dirty="0"/>
              <a:t>TEAM MEMBERS &amp; CONTRIBUTIONS – GROUP 3</a:t>
            </a:r>
            <a:endParaRPr lang="en-US" dirty="0"/>
          </a:p>
          <a:p>
            <a:pPr marL="228600" lvl="0" indent="-167640" algn="l" rtl="0">
              <a:lnSpc>
                <a:spcPct val="80000"/>
              </a:lnSpc>
              <a:spcBef>
                <a:spcPts val="600"/>
              </a:spcBef>
              <a:spcAft>
                <a:spcPts val="0"/>
              </a:spcAft>
              <a:buSzPts val="275"/>
              <a:buNone/>
            </a:pPr>
            <a:endParaRPr lang="en-US" dirty="0"/>
          </a:p>
          <a:p>
            <a:pPr marL="495300" lvl="1" indent="-168909" algn="l" rtl="0">
              <a:lnSpc>
                <a:spcPct val="80000"/>
              </a:lnSpc>
              <a:spcBef>
                <a:spcPts val="600"/>
              </a:spcBef>
              <a:spcAft>
                <a:spcPts val="0"/>
              </a:spcAft>
              <a:buSzPts val="1100"/>
              <a:buChar char="►"/>
            </a:pPr>
            <a:r>
              <a:rPr lang="en-US" sz="1150" dirty="0"/>
              <a:t>SHANKARA NARAYANA VAMSHI – DESIGNER (VISUAL ASSETS, LEVEL DESIGN)</a:t>
            </a:r>
          </a:p>
          <a:p>
            <a:pPr marL="228600" lvl="0" indent="-167640" algn="l" rtl="0">
              <a:lnSpc>
                <a:spcPct val="80000"/>
              </a:lnSpc>
              <a:spcBef>
                <a:spcPts val="600"/>
              </a:spcBef>
              <a:spcAft>
                <a:spcPts val="0"/>
              </a:spcAft>
              <a:buSzPts val="275"/>
              <a:buNone/>
            </a:pPr>
            <a:endParaRPr lang="en-US" dirty="0"/>
          </a:p>
          <a:p>
            <a:pPr marL="495300" lvl="1" indent="-168909" algn="l" rtl="0">
              <a:lnSpc>
                <a:spcPct val="80000"/>
              </a:lnSpc>
              <a:spcBef>
                <a:spcPts val="600"/>
              </a:spcBef>
              <a:spcAft>
                <a:spcPts val="0"/>
              </a:spcAft>
              <a:buSzPts val="1100"/>
              <a:buChar char="►"/>
            </a:pPr>
            <a:r>
              <a:rPr lang="en-US" sz="1150" dirty="0"/>
              <a:t>HARIOM – DEVELOPER (DEVELOPMENT)</a:t>
            </a:r>
          </a:p>
          <a:p>
            <a:pPr marL="228600" lvl="0" indent="-167640" algn="l" rtl="0">
              <a:lnSpc>
                <a:spcPct val="80000"/>
              </a:lnSpc>
              <a:spcBef>
                <a:spcPts val="600"/>
              </a:spcBef>
              <a:spcAft>
                <a:spcPts val="0"/>
              </a:spcAft>
              <a:buSzPts val="275"/>
              <a:buNone/>
            </a:pPr>
            <a:endParaRPr lang="en-US" dirty="0"/>
          </a:p>
          <a:p>
            <a:pPr marL="495300" lvl="1" indent="-168909" algn="l" rtl="0">
              <a:lnSpc>
                <a:spcPct val="80000"/>
              </a:lnSpc>
              <a:spcBef>
                <a:spcPts val="600"/>
              </a:spcBef>
              <a:spcAft>
                <a:spcPts val="0"/>
              </a:spcAft>
              <a:buSzPts val="1100"/>
              <a:buChar char="►"/>
            </a:pPr>
            <a:r>
              <a:rPr lang="en-US" sz="1150" dirty="0"/>
              <a:t>ABHISHEK – DESIGNER (LEVEL DESIGN, LEVEL LAYOUT)</a:t>
            </a:r>
          </a:p>
          <a:p>
            <a:pPr marL="228600" lvl="0" indent="0" algn="ctr" rtl="0">
              <a:lnSpc>
                <a:spcPct val="100000"/>
              </a:lnSpc>
              <a:spcBef>
                <a:spcPts val="0"/>
              </a:spcBef>
              <a:spcAft>
                <a:spcPts val="0"/>
              </a:spcAft>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406400" y="11112"/>
            <a:ext cx="7315200" cy="369887"/>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accent1"/>
              </a:buClr>
              <a:buSzPts val="2200"/>
              <a:buFont typeface="Trebuchet MS"/>
              <a:buNone/>
            </a:pPr>
            <a:r>
              <a:rPr lang="en-US" sz="2200" b="0" i="0" u="none">
                <a:solidFill>
                  <a:schemeClr val="accent1"/>
                </a:solidFill>
                <a:latin typeface="Trebuchet MS"/>
                <a:ea typeface="Trebuchet MS"/>
                <a:cs typeface="Trebuchet MS"/>
                <a:sym typeface="Trebuchet MS"/>
              </a:rPr>
              <a:t>Game Design Document</a:t>
            </a:r>
            <a:endParaRPr/>
          </a:p>
        </p:txBody>
      </p:sp>
      <p:sp>
        <p:nvSpPr>
          <p:cNvPr id="67" name="Google Shape;67;p3"/>
          <p:cNvSpPr txBox="1"/>
          <p:nvPr/>
        </p:nvSpPr>
        <p:spPr>
          <a:xfrm>
            <a:off x="254000" y="457200"/>
            <a:ext cx="7543800" cy="35861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a:solidFill>
                  <a:srgbClr val="000000"/>
                </a:solidFill>
                <a:latin typeface="Arial"/>
                <a:ea typeface="Arial"/>
                <a:cs typeface="Arial"/>
                <a:sym typeface="Arial"/>
              </a:rPr>
              <a:t>Game Overview</a:t>
            </a:r>
            <a:endParaRPr sz="1100" b="0" i="0" u="none">
              <a:solidFill>
                <a:schemeClr val="dk1"/>
              </a:solidFill>
              <a:latin typeface="Trebuchet MS"/>
              <a:ea typeface="Trebuchet MS"/>
              <a:cs typeface="Trebuchet MS"/>
              <a:sym typeface="Trebuchet MS"/>
            </a:endParaRPr>
          </a:p>
          <a:p>
            <a:pPr marL="0" marR="0" lvl="0" indent="-69850" algn="l" rtl="0">
              <a:lnSpc>
                <a:spcPct val="100000"/>
              </a:lnSpc>
              <a:spcBef>
                <a:spcPts val="1200"/>
              </a:spcBef>
              <a:spcAft>
                <a:spcPts val="0"/>
              </a:spcAft>
              <a:buClr>
                <a:srgbClr val="000000"/>
              </a:buClr>
              <a:buSzPts val="1100"/>
              <a:buFont typeface="Arial"/>
              <a:buChar char="•"/>
            </a:pPr>
            <a:r>
              <a:rPr lang="en-US" sz="1100" b="1" i="0" u="none">
                <a:solidFill>
                  <a:srgbClr val="000000"/>
                </a:solidFill>
                <a:latin typeface="Arial"/>
                <a:ea typeface="Arial"/>
                <a:cs typeface="Arial"/>
                <a:sym typeface="Arial"/>
              </a:rPr>
              <a:t>Game Title:</a:t>
            </a:r>
            <a:r>
              <a:rPr lang="en-US" sz="1100" b="0" i="0" u="none">
                <a:solidFill>
                  <a:srgbClr val="000000"/>
                </a:solidFill>
                <a:latin typeface="Arial"/>
                <a:ea typeface="Arial"/>
                <a:cs typeface="Arial"/>
                <a:sym typeface="Arial"/>
              </a:rPr>
              <a:t> Stress Smash: Tap, Smash, Repeat!</a:t>
            </a:r>
            <a:endParaRPr sz="1100" b="0" i="0" u="none">
              <a:solidFill>
                <a:srgbClr val="000000"/>
              </a:solidFill>
              <a:latin typeface="Arial"/>
              <a:ea typeface="Arial"/>
              <a:cs typeface="Arial"/>
              <a:sym typeface="Arial"/>
            </a:endParaRPr>
          </a:p>
          <a:p>
            <a:pPr marL="0" marR="0" lvl="0" indent="-69850" algn="l" rtl="0">
              <a:lnSpc>
                <a:spcPct val="100000"/>
              </a:lnSpc>
              <a:spcBef>
                <a:spcPts val="0"/>
              </a:spcBef>
              <a:spcAft>
                <a:spcPts val="0"/>
              </a:spcAft>
              <a:buClr>
                <a:srgbClr val="000000"/>
              </a:buClr>
              <a:buSzPts val="1100"/>
              <a:buFont typeface="Arial"/>
              <a:buChar char="•"/>
            </a:pPr>
            <a:r>
              <a:rPr lang="en-US" sz="1100" b="1" i="0" u="none">
                <a:solidFill>
                  <a:srgbClr val="000000"/>
                </a:solidFill>
                <a:latin typeface="Arial"/>
                <a:ea typeface="Arial"/>
                <a:cs typeface="Arial"/>
                <a:sym typeface="Arial"/>
              </a:rPr>
              <a:t>Genre:</a:t>
            </a:r>
            <a:r>
              <a:rPr lang="en-US" sz="1100" b="0" i="0" u="none">
                <a:solidFill>
                  <a:srgbClr val="000000"/>
                </a:solidFill>
                <a:latin typeface="Arial"/>
                <a:ea typeface="Arial"/>
                <a:cs typeface="Arial"/>
                <a:sym typeface="Arial"/>
              </a:rPr>
              <a:t> Hyper-casual, Arcade</a:t>
            </a:r>
            <a:endParaRPr sz="1100" b="0" i="0" u="none">
              <a:solidFill>
                <a:srgbClr val="000000"/>
              </a:solidFill>
              <a:latin typeface="Arial"/>
              <a:ea typeface="Arial"/>
              <a:cs typeface="Arial"/>
              <a:sym typeface="Arial"/>
            </a:endParaRPr>
          </a:p>
          <a:p>
            <a:pPr marL="0" marR="0" lvl="0" indent="-69850" algn="l" rtl="0">
              <a:lnSpc>
                <a:spcPct val="100000"/>
              </a:lnSpc>
              <a:spcBef>
                <a:spcPts val="0"/>
              </a:spcBef>
              <a:spcAft>
                <a:spcPts val="0"/>
              </a:spcAft>
              <a:buClr>
                <a:srgbClr val="000000"/>
              </a:buClr>
              <a:buSzPts val="1100"/>
              <a:buFont typeface="Arial"/>
              <a:buChar char="•"/>
            </a:pPr>
            <a:r>
              <a:rPr lang="en-US" sz="1100" b="1" i="0" u="none">
                <a:solidFill>
                  <a:srgbClr val="000000"/>
                </a:solidFill>
                <a:latin typeface="Arial"/>
                <a:ea typeface="Arial"/>
                <a:cs typeface="Arial"/>
                <a:sym typeface="Arial"/>
              </a:rPr>
              <a:t>Theme:</a:t>
            </a:r>
            <a:r>
              <a:rPr lang="en-US" sz="1100" b="0" i="0" u="none">
                <a:solidFill>
                  <a:srgbClr val="000000"/>
                </a:solidFill>
                <a:latin typeface="Arial"/>
                <a:ea typeface="Arial"/>
                <a:cs typeface="Arial"/>
                <a:sym typeface="Arial"/>
              </a:rPr>
              <a:t> Office Space, Rage Room, Kitchen</a:t>
            </a:r>
            <a:endParaRPr sz="1100" b="0" i="0" u="none">
              <a:solidFill>
                <a:srgbClr val="000000"/>
              </a:solidFill>
              <a:latin typeface="Arial"/>
              <a:ea typeface="Arial"/>
              <a:cs typeface="Arial"/>
              <a:sym typeface="Arial"/>
            </a:endParaRPr>
          </a:p>
          <a:p>
            <a:pPr marL="0" marR="0" lvl="0" indent="-69850" algn="l" rtl="0">
              <a:lnSpc>
                <a:spcPct val="100000"/>
              </a:lnSpc>
              <a:spcBef>
                <a:spcPts val="0"/>
              </a:spcBef>
              <a:spcAft>
                <a:spcPts val="0"/>
              </a:spcAft>
              <a:buClr>
                <a:srgbClr val="000000"/>
              </a:buClr>
              <a:buSzPts val="1100"/>
              <a:buFont typeface="Arial"/>
              <a:buChar char="•"/>
            </a:pPr>
            <a:r>
              <a:rPr lang="en-US" sz="1100" b="1" i="0" u="none">
                <a:solidFill>
                  <a:srgbClr val="000000"/>
                </a:solidFill>
                <a:latin typeface="Arial"/>
                <a:ea typeface="Arial"/>
                <a:cs typeface="Arial"/>
                <a:sym typeface="Arial"/>
              </a:rPr>
              <a:t>Platform:</a:t>
            </a:r>
            <a:r>
              <a:rPr lang="en-US" sz="1100" b="0" i="0" u="none">
                <a:solidFill>
                  <a:srgbClr val="000000"/>
                </a:solidFill>
                <a:latin typeface="Arial"/>
                <a:ea typeface="Arial"/>
                <a:cs typeface="Arial"/>
                <a:sym typeface="Arial"/>
              </a:rPr>
              <a:t> Android</a:t>
            </a:r>
            <a:endParaRPr sz="1100" b="0" i="0" u="none">
              <a:solidFill>
                <a:srgbClr val="000000"/>
              </a:solidFill>
              <a:latin typeface="Arial"/>
              <a:ea typeface="Arial"/>
              <a:cs typeface="Arial"/>
              <a:sym typeface="Arial"/>
            </a:endParaRPr>
          </a:p>
          <a:p>
            <a:pPr marL="0" marR="0" lvl="0" indent="-69850" algn="l" rtl="0">
              <a:lnSpc>
                <a:spcPct val="100000"/>
              </a:lnSpc>
              <a:spcBef>
                <a:spcPts val="0"/>
              </a:spcBef>
              <a:spcAft>
                <a:spcPts val="0"/>
              </a:spcAft>
              <a:buClr>
                <a:srgbClr val="000000"/>
              </a:buClr>
              <a:buSzPts val="1100"/>
              <a:buFont typeface="Arial"/>
              <a:buChar char="•"/>
            </a:pPr>
            <a:r>
              <a:rPr lang="en-US" sz="1100" b="1" i="0" u="none">
                <a:solidFill>
                  <a:srgbClr val="000000"/>
                </a:solidFill>
                <a:latin typeface="Arial"/>
                <a:ea typeface="Arial"/>
                <a:cs typeface="Arial"/>
                <a:sym typeface="Arial"/>
              </a:rPr>
              <a:t>Target Audience:</a:t>
            </a:r>
            <a:r>
              <a:rPr lang="en-US" sz="1100" b="0" i="0" u="none">
                <a:solidFill>
                  <a:srgbClr val="000000"/>
                </a:solidFill>
                <a:latin typeface="Arial"/>
                <a:ea typeface="Arial"/>
                <a:cs typeface="Arial"/>
                <a:sym typeface="Arial"/>
              </a:rPr>
              <a:t> 12+, stress relief seekers, both genders</a:t>
            </a:r>
            <a:endParaRPr sz="1100" b="0" i="0" u="none">
              <a:solidFill>
                <a:srgbClr val="000000"/>
              </a:solidFill>
              <a:latin typeface="Arial"/>
              <a:ea typeface="Arial"/>
              <a:cs typeface="Arial"/>
              <a:sym typeface="Arial"/>
            </a:endParaRPr>
          </a:p>
          <a:p>
            <a:pPr marL="0" marR="0" lvl="0" indent="-69850" algn="l" rtl="0">
              <a:lnSpc>
                <a:spcPct val="100000"/>
              </a:lnSpc>
              <a:spcBef>
                <a:spcPts val="0"/>
              </a:spcBef>
              <a:spcAft>
                <a:spcPts val="0"/>
              </a:spcAft>
              <a:buClr>
                <a:srgbClr val="000000"/>
              </a:buClr>
              <a:buSzPts val="1100"/>
              <a:buFont typeface="Arial"/>
              <a:buChar char="•"/>
            </a:pPr>
            <a:r>
              <a:rPr lang="en-US" sz="1100" b="1" i="0" u="none">
                <a:solidFill>
                  <a:srgbClr val="000000"/>
                </a:solidFill>
                <a:latin typeface="Arial"/>
                <a:ea typeface="Arial"/>
                <a:cs typeface="Arial"/>
                <a:sym typeface="Arial"/>
              </a:rPr>
              <a:t>Game Engine:</a:t>
            </a:r>
            <a:r>
              <a:rPr lang="en-US" sz="1100" b="0" i="0" u="none">
                <a:solidFill>
                  <a:srgbClr val="000000"/>
                </a:solidFill>
                <a:latin typeface="Arial"/>
                <a:ea typeface="Arial"/>
                <a:cs typeface="Arial"/>
                <a:sym typeface="Arial"/>
              </a:rPr>
              <a:t> Unity</a:t>
            </a:r>
            <a:endParaRPr sz="1100" b="0" i="0" u="none">
              <a:solidFill>
                <a:srgbClr val="000000"/>
              </a:solidFill>
              <a:latin typeface="Arial"/>
              <a:ea typeface="Arial"/>
              <a:cs typeface="Arial"/>
              <a:sym typeface="Arial"/>
            </a:endParaRPr>
          </a:p>
          <a:p>
            <a:pPr marL="0" marR="0" lvl="0" indent="-69850" algn="l" rtl="0">
              <a:lnSpc>
                <a:spcPct val="100000"/>
              </a:lnSpc>
              <a:spcBef>
                <a:spcPts val="0"/>
              </a:spcBef>
              <a:spcAft>
                <a:spcPts val="0"/>
              </a:spcAft>
              <a:buClr>
                <a:srgbClr val="000000"/>
              </a:buClr>
              <a:buSzPts val="1100"/>
              <a:buFont typeface="Arial"/>
              <a:buChar char="•"/>
            </a:pPr>
            <a:r>
              <a:rPr lang="en-US" sz="1100" b="1" i="0" u="none">
                <a:solidFill>
                  <a:srgbClr val="000000"/>
                </a:solidFill>
                <a:latin typeface="Arial"/>
                <a:ea typeface="Arial"/>
                <a:cs typeface="Arial"/>
                <a:sym typeface="Arial"/>
              </a:rPr>
              <a:t>Perspective:</a:t>
            </a:r>
            <a:r>
              <a:rPr lang="en-US" sz="1100" b="0" i="0" u="none">
                <a:solidFill>
                  <a:srgbClr val="000000"/>
                </a:solidFill>
                <a:latin typeface="Arial"/>
                <a:ea typeface="Arial"/>
                <a:cs typeface="Arial"/>
                <a:sym typeface="Arial"/>
              </a:rPr>
              <a:t> 3D</a:t>
            </a:r>
            <a:endParaRPr sz="1100" b="0" i="0" u="none">
              <a:solidFill>
                <a:srgbClr val="000000"/>
              </a:solidFill>
              <a:latin typeface="Arial"/>
              <a:ea typeface="Arial"/>
              <a:cs typeface="Arial"/>
              <a:sym typeface="Arial"/>
            </a:endParaRPr>
          </a:p>
          <a:p>
            <a:pPr marL="0" marR="0" lvl="0" indent="-69850" algn="l" rtl="0">
              <a:lnSpc>
                <a:spcPct val="100000"/>
              </a:lnSpc>
              <a:spcBef>
                <a:spcPts val="0"/>
              </a:spcBef>
              <a:spcAft>
                <a:spcPts val="0"/>
              </a:spcAft>
              <a:buClr>
                <a:srgbClr val="000000"/>
              </a:buClr>
              <a:buSzPts val="1100"/>
              <a:buFont typeface="Arial"/>
              <a:buChar char="•"/>
            </a:pPr>
            <a:r>
              <a:rPr lang="en-US" sz="1100" b="1" i="0" u="none">
                <a:solidFill>
                  <a:srgbClr val="000000"/>
                </a:solidFill>
                <a:latin typeface="Arial"/>
                <a:ea typeface="Arial"/>
                <a:cs typeface="Arial"/>
                <a:sym typeface="Arial"/>
              </a:rPr>
              <a:t>Orientation:</a:t>
            </a:r>
            <a:r>
              <a:rPr lang="en-US" sz="1100" b="0" i="0" u="none">
                <a:solidFill>
                  <a:srgbClr val="000000"/>
                </a:solidFill>
                <a:latin typeface="Arial"/>
                <a:ea typeface="Arial"/>
                <a:cs typeface="Arial"/>
                <a:sym typeface="Arial"/>
              </a:rPr>
              <a:t> First-person view, Portrait, fixed camera</a:t>
            </a:r>
            <a:endParaRPr/>
          </a:p>
          <a:p>
            <a:pPr marL="0" marR="0" lvl="0" indent="0" algn="l" rtl="0">
              <a:lnSpc>
                <a:spcPct val="100000"/>
              </a:lnSpc>
              <a:spcBef>
                <a:spcPts val="1200"/>
              </a:spcBef>
              <a:spcAft>
                <a:spcPts val="0"/>
              </a:spcAft>
              <a:buClr>
                <a:srgbClr val="000000"/>
              </a:buClr>
              <a:buSzPts val="1100"/>
              <a:buFont typeface="Arial"/>
              <a:buNone/>
            </a:pPr>
            <a:r>
              <a:rPr lang="en-US" sz="1100" b="1" i="0" u="none">
                <a:solidFill>
                  <a:srgbClr val="000000"/>
                </a:solidFill>
                <a:latin typeface="Arial"/>
                <a:ea typeface="Arial"/>
                <a:cs typeface="Arial"/>
                <a:sym typeface="Arial"/>
              </a:rPr>
              <a:t>Gameplay</a:t>
            </a:r>
            <a:endParaRPr/>
          </a:p>
          <a:p>
            <a:pPr marL="0" marR="0" lvl="0" indent="-69850" algn="l" rtl="0">
              <a:lnSpc>
                <a:spcPct val="100000"/>
              </a:lnSpc>
              <a:spcBef>
                <a:spcPts val="1200"/>
              </a:spcBef>
              <a:spcAft>
                <a:spcPts val="0"/>
              </a:spcAft>
              <a:buClr>
                <a:srgbClr val="000000"/>
              </a:buClr>
              <a:buSzPts val="1100"/>
              <a:buFont typeface="Arial"/>
              <a:buChar char="•"/>
            </a:pPr>
            <a:r>
              <a:rPr lang="en-US" sz="1100" b="1" i="0" u="none">
                <a:solidFill>
                  <a:srgbClr val="000000"/>
                </a:solidFill>
                <a:latin typeface="Arial"/>
                <a:ea typeface="Arial"/>
                <a:cs typeface="Arial"/>
                <a:sym typeface="Arial"/>
              </a:rPr>
              <a:t>Core Mechanic:</a:t>
            </a:r>
            <a:r>
              <a:rPr lang="en-US" sz="1100" b="0" i="0" u="none">
                <a:solidFill>
                  <a:srgbClr val="000000"/>
                </a:solidFill>
                <a:latin typeface="Arial"/>
                <a:ea typeface="Arial"/>
                <a:cs typeface="Arial"/>
                <a:sym typeface="Arial"/>
              </a:rPr>
              <a:t> Tap/swipe to smash objects with precision before time runs out avoiding obstacles.</a:t>
            </a:r>
            <a:endParaRPr sz="1100" b="0" i="0" u="none">
              <a:solidFill>
                <a:srgbClr val="000000"/>
              </a:solidFill>
              <a:latin typeface="Arial"/>
              <a:ea typeface="Arial"/>
              <a:cs typeface="Arial"/>
              <a:sym typeface="Arial"/>
            </a:endParaRPr>
          </a:p>
          <a:p>
            <a:pPr marL="742950" marR="0" lvl="1" indent="-285750" algn="l" rtl="0">
              <a:lnSpc>
                <a:spcPct val="100000"/>
              </a:lnSpc>
              <a:spcBef>
                <a:spcPts val="1200"/>
              </a:spcBef>
              <a:spcAft>
                <a:spcPts val="0"/>
              </a:spcAft>
              <a:buClr>
                <a:srgbClr val="000000"/>
              </a:buClr>
              <a:buSzPts val="1100"/>
              <a:buFont typeface="Arial"/>
              <a:buChar char="•"/>
            </a:pPr>
            <a:r>
              <a:rPr lang="en-US" sz="1100" b="1" i="0" u="none" strike="noStrike" cap="none">
                <a:solidFill>
                  <a:srgbClr val="000000"/>
                </a:solidFill>
                <a:latin typeface="Arial"/>
                <a:ea typeface="Arial"/>
                <a:cs typeface="Arial"/>
                <a:sym typeface="Arial"/>
              </a:rPr>
              <a:t>Objective:</a:t>
            </a:r>
            <a:endParaRPr sz="1100" b="0" i="0" u="none" strike="noStrike" cap="none">
              <a:solidFill>
                <a:srgbClr val="000000"/>
              </a:solidFill>
              <a:latin typeface="Arial"/>
              <a:ea typeface="Arial"/>
              <a:cs typeface="Arial"/>
              <a:sym typeface="Arial"/>
            </a:endParaRPr>
          </a:p>
          <a:p>
            <a:pPr marL="1143000" marR="0" lvl="2" indent="-228600"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Beat personal high scores.</a:t>
            </a:r>
            <a:endParaRPr/>
          </a:p>
          <a:p>
            <a:pPr marL="1143000" marR="0" lvl="2" indent="-228600"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Complete challenges.</a:t>
            </a:r>
            <a:endParaRPr/>
          </a:p>
          <a:p>
            <a:pPr marL="1143000" marR="0" lvl="2" indent="-228600"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Unlock new content (smashing tools, environments).</a:t>
            </a:r>
            <a:endParaRPr/>
          </a:p>
          <a:p>
            <a:pPr marL="1143000" marR="0" lvl="2" indent="-228600"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Compete on leaderboards.</a:t>
            </a:r>
            <a:endParaRPr/>
          </a:p>
          <a:p>
            <a:pPr marL="1143000" marR="0" lvl="2" indent="-228600" algn="l" rtl="0">
              <a:lnSpc>
                <a:spcPct val="100000"/>
              </a:lnSpc>
              <a:spcBef>
                <a:spcPts val="0"/>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Relieve stress.</a:t>
            </a:r>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5" name="Google Shape;95;p6"/>
          <p:cNvPicPr preferRelativeResize="0"/>
          <p:nvPr/>
        </p:nvPicPr>
        <p:blipFill rotWithShape="1">
          <a:blip r:embed="rId3">
            <a:alphaModFix/>
          </a:blip>
          <a:srcRect/>
          <a:stretch/>
        </p:blipFill>
        <p:spPr>
          <a:xfrm>
            <a:off x="1138237" y="0"/>
            <a:ext cx="4479925" cy="4572000"/>
          </a:xfrm>
          <a:prstGeom prst="rect">
            <a:avLst/>
          </a:prstGeom>
          <a:noFill/>
          <a:ln>
            <a:noFill/>
          </a:ln>
        </p:spPr>
      </p:pic>
      <p:sp>
        <p:nvSpPr>
          <p:cNvPr id="96" name="Google Shape;96;p6"/>
          <p:cNvSpPr txBox="1"/>
          <p:nvPr/>
        </p:nvSpPr>
        <p:spPr>
          <a:xfrm>
            <a:off x="7112000" y="4068762"/>
            <a:ext cx="9144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rebuchet MS"/>
              <a:buNone/>
            </a:pPr>
            <a:r>
              <a:rPr lang="en-US" sz="2400" b="0" i="0" u="sng">
                <a:solidFill>
                  <a:schemeClr val="dk1"/>
                </a:solidFill>
                <a:latin typeface="Trebuchet MS"/>
                <a:ea typeface="Trebuchet MS"/>
                <a:cs typeface="Trebuchet MS"/>
                <a:sym typeface="Trebuchet MS"/>
                <a:hlinkClick r:id="rId4">
                  <a:extLst>
                    <a:ext uri="{A12FA001-AC4F-418D-AE19-62706E023703}">
                      <ahyp:hlinkClr xmlns:ahyp="http://schemas.microsoft.com/office/drawing/2018/hyperlinkcolor" val="tx"/>
                    </a:ext>
                  </a:extLst>
                </a:hlinkClick>
              </a:rPr>
              <a:t>MIRO</a:t>
            </a:r>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7"/>
          <p:cNvPicPr preferRelativeResize="0"/>
          <p:nvPr/>
        </p:nvPicPr>
        <p:blipFill rotWithShape="1">
          <a:blip r:embed="rId3">
            <a:alphaModFix/>
          </a:blip>
          <a:srcRect/>
          <a:stretch/>
        </p:blipFill>
        <p:spPr>
          <a:xfrm>
            <a:off x="0" y="0"/>
            <a:ext cx="8128000" cy="4572000"/>
          </a:xfrm>
          <a:prstGeom prst="rect">
            <a:avLst/>
          </a:prstGeom>
          <a:noFill/>
          <a:ln>
            <a:noFill/>
          </a:ln>
        </p:spPr>
      </p:pic>
      <p:sp>
        <p:nvSpPr>
          <p:cNvPr id="102" name="Google Shape;102;p7"/>
          <p:cNvSpPr txBox="1"/>
          <p:nvPr/>
        </p:nvSpPr>
        <p:spPr>
          <a:xfrm>
            <a:off x="101600" y="4113212"/>
            <a:ext cx="8382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rebuchet MS"/>
              <a:buNone/>
            </a:pPr>
            <a:r>
              <a:rPr lang="en-US" sz="1800" b="0" i="0" u="sng">
                <a:solidFill>
                  <a:schemeClr val="dk1"/>
                </a:solidFill>
                <a:latin typeface="Trebuchet MS"/>
                <a:ea typeface="Trebuchet MS"/>
                <a:cs typeface="Trebuchet MS"/>
                <a:sym typeface="Trebuchet MS"/>
                <a:hlinkClick r:id="rId4">
                  <a:extLst>
                    <a:ext uri="{A12FA001-AC4F-418D-AE19-62706E023703}">
                      <ahyp:hlinkClr xmlns:ahyp="http://schemas.microsoft.com/office/drawing/2018/hyperlinkcolor" val="tx"/>
                    </a:ext>
                  </a:extLst>
                </a:hlinkClick>
              </a:rPr>
              <a:t>FIGMA</a:t>
            </a:r>
            <a:endParaRPr/>
          </a:p>
        </p:txBody>
      </p:sp>
      <p:sp>
        <p:nvSpPr>
          <p:cNvPr id="103" name="Google Shape;103;p7"/>
          <p:cNvSpPr txBox="1"/>
          <p:nvPr/>
        </p:nvSpPr>
        <p:spPr>
          <a:xfrm>
            <a:off x="406400" y="304800"/>
            <a:ext cx="123348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rebuchet MS"/>
              <a:buNone/>
            </a:pPr>
            <a:r>
              <a:rPr lang="en-US" sz="1800" b="0" i="0" u="none">
                <a:solidFill>
                  <a:schemeClr val="dk1"/>
                </a:solidFill>
                <a:latin typeface="Trebuchet MS"/>
                <a:ea typeface="Trebuchet MS"/>
                <a:cs typeface="Trebuchet MS"/>
                <a:sym typeface="Trebuchet MS"/>
              </a:rPr>
              <a:t>APP FLOW</a:t>
            </a:r>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
          <p:cNvSpPr txBox="1">
            <a:spLocks noGrp="1"/>
          </p:cNvSpPr>
          <p:nvPr>
            <p:ph type="title"/>
          </p:nvPr>
        </p:nvSpPr>
        <p:spPr>
          <a:xfrm>
            <a:off x="450850" y="406400"/>
            <a:ext cx="5732462" cy="8810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5"/>
          <p:cNvSpPr txBox="1">
            <a:spLocks noGrp="1"/>
          </p:cNvSpPr>
          <p:nvPr>
            <p:ph type="body" idx="1"/>
          </p:nvPr>
        </p:nvSpPr>
        <p:spPr>
          <a:xfrm>
            <a:off x="406400" y="1050925"/>
            <a:ext cx="3535362" cy="3017837"/>
          </a:xfrm>
          <a:prstGeom prst="rect">
            <a:avLst/>
          </a:prstGeom>
          <a:noFill/>
          <a:ln>
            <a:noFill/>
          </a:ln>
        </p:spPr>
        <p:txBody>
          <a:bodyPr spcFirstLastPara="1" wrap="square" lIns="91425" tIns="45700" rIns="91425" bIns="45700" anchor="t" anchorCtr="0">
            <a:noAutofit/>
          </a:bodyPr>
          <a:lstStyle/>
          <a:p>
            <a:pPr marL="228600" marR="0" lvl="0" indent="-167640" algn="l" rtl="0">
              <a:spcBef>
                <a:spcPts val="0"/>
              </a:spcBef>
              <a:spcAft>
                <a:spcPts val="0"/>
              </a:spcAft>
              <a:buClr>
                <a:schemeClr val="accent1"/>
              </a:buClr>
              <a:buSzPts val="960"/>
              <a:buFont typeface="Noto Sans Symbols"/>
              <a:buNone/>
            </a:pPr>
            <a:endParaRPr sz="1200">
              <a:solidFill>
                <a:srgbClr val="404040"/>
              </a:solidFill>
              <a:latin typeface="Trebuchet MS"/>
              <a:ea typeface="Trebuchet MS"/>
              <a:cs typeface="Trebuchet MS"/>
              <a:sym typeface="Trebuchet MS"/>
            </a:endParaRPr>
          </a:p>
        </p:txBody>
      </p:sp>
      <p:sp>
        <p:nvSpPr>
          <p:cNvPr id="87" name="Google Shape;87;p5"/>
          <p:cNvSpPr txBox="1">
            <a:spLocks noGrp="1"/>
          </p:cNvSpPr>
          <p:nvPr>
            <p:ph type="body" idx="2"/>
          </p:nvPr>
        </p:nvSpPr>
        <p:spPr>
          <a:xfrm>
            <a:off x="4186237" y="1050925"/>
            <a:ext cx="3535362" cy="3017837"/>
          </a:xfrm>
          <a:prstGeom prst="rect">
            <a:avLst/>
          </a:prstGeom>
          <a:noFill/>
          <a:ln>
            <a:noFill/>
          </a:ln>
        </p:spPr>
        <p:txBody>
          <a:bodyPr spcFirstLastPara="1" wrap="square" lIns="91425" tIns="45700" rIns="91425" bIns="45700" anchor="t" anchorCtr="0">
            <a:noAutofit/>
          </a:bodyPr>
          <a:lstStyle/>
          <a:p>
            <a:pPr marL="228600" marR="0" lvl="0" indent="-167640" algn="l" rtl="0">
              <a:spcBef>
                <a:spcPts val="0"/>
              </a:spcBef>
              <a:spcAft>
                <a:spcPts val="0"/>
              </a:spcAft>
              <a:buClr>
                <a:schemeClr val="accent1"/>
              </a:buClr>
              <a:buSzPts val="960"/>
              <a:buFont typeface="Noto Sans Symbols"/>
              <a:buNone/>
            </a:pPr>
            <a:endParaRPr sz="1200">
              <a:solidFill>
                <a:srgbClr val="404040"/>
              </a:solidFill>
              <a:latin typeface="Trebuchet MS"/>
              <a:ea typeface="Trebuchet MS"/>
              <a:cs typeface="Trebuchet MS"/>
              <a:sym typeface="Trebuchet MS"/>
            </a:endParaRPr>
          </a:p>
        </p:txBody>
      </p:sp>
      <p:pic>
        <p:nvPicPr>
          <p:cNvPr id="88" name="Google Shape;88;p5"/>
          <p:cNvPicPr preferRelativeResize="0"/>
          <p:nvPr/>
        </p:nvPicPr>
        <p:blipFill rotWithShape="1">
          <a:blip r:embed="rId3">
            <a:alphaModFix/>
          </a:blip>
          <a:srcRect/>
          <a:stretch/>
        </p:blipFill>
        <p:spPr>
          <a:xfrm>
            <a:off x="23813" y="0"/>
            <a:ext cx="8104187" cy="4572000"/>
          </a:xfrm>
          <a:prstGeom prst="rect">
            <a:avLst/>
          </a:prstGeom>
          <a:noFill/>
          <a:ln>
            <a:noFill/>
          </a:ln>
        </p:spPr>
      </p:pic>
      <p:sp>
        <p:nvSpPr>
          <p:cNvPr id="89" name="Google Shape;89;p5"/>
          <p:cNvSpPr txBox="1"/>
          <p:nvPr/>
        </p:nvSpPr>
        <p:spPr>
          <a:xfrm>
            <a:off x="7112000" y="4068762"/>
            <a:ext cx="9144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rebuchet MS"/>
              <a:buNone/>
            </a:pPr>
            <a:r>
              <a:rPr lang="en-US" sz="2400" b="0" i="0" u="sng">
                <a:solidFill>
                  <a:schemeClr val="dk1"/>
                </a:solidFill>
                <a:latin typeface="Trebuchet MS"/>
                <a:ea typeface="Trebuchet MS"/>
                <a:cs typeface="Trebuchet MS"/>
                <a:sym typeface="Trebuchet MS"/>
                <a:hlinkClick r:id="rId4">
                  <a:extLst>
                    <a:ext uri="{A12FA001-AC4F-418D-AE19-62706E023703}">
                      <ahyp:hlinkClr xmlns:ahyp="http://schemas.microsoft.com/office/drawing/2018/hyperlinkcolor" val="tx"/>
                    </a:ext>
                  </a:extLst>
                </a:hlinkClick>
              </a:rPr>
              <a:t>MIRO</a:t>
            </a:r>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20" name="Google Shape;120;p8"/>
          <p:cNvSpPr txBox="1"/>
          <p:nvPr/>
        </p:nvSpPr>
        <p:spPr>
          <a:xfrm>
            <a:off x="-26987" y="-75921"/>
            <a:ext cx="32845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F497D"/>
              </a:buClr>
              <a:buSzPts val="2400"/>
              <a:buFont typeface="Calibri"/>
              <a:buNone/>
            </a:pPr>
            <a:r>
              <a:rPr lang="en-US" sz="2400" b="0" i="0" u="none">
                <a:solidFill>
                  <a:srgbClr val="1F497D"/>
                </a:solidFill>
                <a:latin typeface="Calibri"/>
                <a:ea typeface="Calibri"/>
                <a:cs typeface="Calibri"/>
                <a:sym typeface="Calibri"/>
              </a:rPr>
              <a:t>Game Play Screen</a:t>
            </a:r>
            <a:endParaRPr/>
          </a:p>
        </p:txBody>
      </p:sp>
      <p:pic>
        <p:nvPicPr>
          <p:cNvPr id="3" name="Picture 2">
            <a:extLst>
              <a:ext uri="{FF2B5EF4-FFF2-40B4-BE49-F238E27FC236}">
                <a16:creationId xmlns:a16="http://schemas.microsoft.com/office/drawing/2014/main" id="{7F818A68-1333-06B6-CFA5-BC871B208847}"/>
              </a:ext>
            </a:extLst>
          </p:cNvPr>
          <p:cNvPicPr>
            <a:picLocks noChangeAspect="1"/>
          </p:cNvPicPr>
          <p:nvPr/>
        </p:nvPicPr>
        <p:blipFill>
          <a:blip r:embed="rId3"/>
          <a:stretch>
            <a:fillRect/>
          </a:stretch>
        </p:blipFill>
        <p:spPr>
          <a:xfrm>
            <a:off x="1055406" y="635000"/>
            <a:ext cx="4539432" cy="3657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3" name="Google Shape;163;p12"/>
          <p:cNvSpPr txBox="1">
            <a:spLocks noGrp="1"/>
          </p:cNvSpPr>
          <p:nvPr>
            <p:ph type="title"/>
          </p:nvPr>
        </p:nvSpPr>
        <p:spPr>
          <a:xfrm>
            <a:off x="4213860" y="609600"/>
            <a:ext cx="3472815" cy="731837"/>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ts val="1500"/>
              <a:buFont typeface="Trebuchet MS"/>
              <a:buNone/>
            </a:pPr>
            <a:r>
              <a:rPr lang="en-US" sz="1500" b="0" i="0" u="none" dirty="0">
                <a:solidFill>
                  <a:schemeClr val="accent1"/>
                </a:solidFill>
                <a:latin typeface="Trebuchet MS"/>
                <a:ea typeface="Trebuchet MS"/>
                <a:cs typeface="Trebuchet MS"/>
                <a:sym typeface="Trebuchet MS"/>
              </a:rPr>
              <a:t>Types of Objects to Smash (Glass, Fruits, TV, Fridge, Etc.)</a:t>
            </a:r>
            <a:br>
              <a:rPr lang="en-US" sz="1500" b="0" i="0" u="none" dirty="0">
                <a:solidFill>
                  <a:schemeClr val="accent1"/>
                </a:solidFill>
                <a:latin typeface="Trebuchet MS"/>
                <a:ea typeface="Trebuchet MS"/>
                <a:cs typeface="Trebuchet MS"/>
                <a:sym typeface="Trebuchet MS"/>
              </a:rPr>
            </a:br>
            <a:br>
              <a:rPr lang="en-US" sz="1500" b="0" i="0" u="none" dirty="0">
                <a:solidFill>
                  <a:schemeClr val="accent1"/>
                </a:solidFill>
                <a:latin typeface="Trebuchet MS"/>
                <a:ea typeface="Trebuchet MS"/>
                <a:cs typeface="Trebuchet MS"/>
                <a:sym typeface="Trebuchet MS"/>
              </a:rPr>
            </a:br>
            <a:r>
              <a:rPr lang="en-US" sz="1500" b="0" i="0" u="none" dirty="0">
                <a:solidFill>
                  <a:schemeClr val="accent1"/>
                </a:solidFill>
                <a:latin typeface="Trebuchet MS"/>
                <a:ea typeface="Trebuchet MS"/>
                <a:cs typeface="Trebuchet MS"/>
                <a:sym typeface="Trebuchet MS"/>
              </a:rPr>
              <a:t>Obstacles</a:t>
            </a:r>
            <a:r>
              <a:rPr lang="en-US" sz="1500" dirty="0"/>
              <a:t> (Stone, Iron block, etc.,)</a:t>
            </a:r>
            <a:endParaRPr dirty="0"/>
          </a:p>
        </p:txBody>
      </p:sp>
      <p:sp>
        <p:nvSpPr>
          <p:cNvPr id="165" name="Google Shape;165;p12"/>
          <p:cNvSpPr txBox="1">
            <a:spLocks noGrp="1"/>
          </p:cNvSpPr>
          <p:nvPr>
            <p:ph type="body" idx="2"/>
          </p:nvPr>
        </p:nvSpPr>
        <p:spPr>
          <a:xfrm>
            <a:off x="4122355" y="1651160"/>
            <a:ext cx="2205220" cy="2324417"/>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80000"/>
              </a:lnSpc>
              <a:spcBef>
                <a:spcPts val="0"/>
              </a:spcBef>
              <a:spcAft>
                <a:spcPts val="0"/>
              </a:spcAft>
              <a:buClr>
                <a:schemeClr val="accent1"/>
              </a:buClr>
              <a:buSzPts val="880"/>
              <a:buFont typeface="Noto Sans Symbols"/>
              <a:buChar char="►"/>
            </a:pPr>
            <a:r>
              <a:rPr lang="en-US" sz="1100" b="1" i="0" u="none" dirty="0">
                <a:solidFill>
                  <a:srgbClr val="404040"/>
                </a:solidFill>
                <a:latin typeface="Trebuchet MS"/>
                <a:ea typeface="Trebuchet MS"/>
                <a:cs typeface="Trebuchet MS"/>
                <a:sym typeface="Trebuchet MS"/>
              </a:rPr>
              <a:t>Variety of Objects</a:t>
            </a:r>
            <a:endParaRPr dirty="0"/>
          </a:p>
          <a:p>
            <a:pPr marL="228600" marR="0" lvl="0" indent="-228600" algn="l" rtl="0">
              <a:lnSpc>
                <a:spcPct val="80000"/>
              </a:lnSpc>
              <a:spcBef>
                <a:spcPts val="2500"/>
              </a:spcBef>
              <a:spcAft>
                <a:spcPts val="0"/>
              </a:spcAft>
              <a:buClr>
                <a:schemeClr val="accent1"/>
              </a:buClr>
              <a:buSzPts val="880"/>
              <a:buFont typeface="Noto Sans Symbols"/>
              <a:buChar char="►"/>
            </a:pPr>
            <a:r>
              <a:rPr lang="en-US" sz="1100" b="1" i="0" u="none" dirty="0">
                <a:solidFill>
                  <a:srgbClr val="404040"/>
                </a:solidFill>
                <a:latin typeface="Trebuchet MS"/>
                <a:ea typeface="Trebuchet MS"/>
                <a:cs typeface="Trebuchet MS"/>
                <a:sym typeface="Trebuchet MS"/>
              </a:rPr>
              <a:t>Fragile Items</a:t>
            </a:r>
            <a:endParaRPr dirty="0"/>
          </a:p>
          <a:p>
            <a:pPr marL="228600" marR="0" lvl="0" indent="-228600" algn="l" rtl="0">
              <a:lnSpc>
                <a:spcPct val="80000"/>
              </a:lnSpc>
              <a:spcBef>
                <a:spcPts val="2500"/>
              </a:spcBef>
              <a:spcAft>
                <a:spcPts val="0"/>
              </a:spcAft>
              <a:buClr>
                <a:schemeClr val="accent1"/>
              </a:buClr>
              <a:buSzPts val="880"/>
              <a:buFont typeface="Noto Sans Symbols"/>
              <a:buChar char="►"/>
            </a:pPr>
            <a:r>
              <a:rPr lang="en-US" sz="1100" b="1" i="0" u="none" dirty="0">
                <a:solidFill>
                  <a:srgbClr val="404040"/>
                </a:solidFill>
                <a:latin typeface="Trebuchet MS"/>
                <a:ea typeface="Trebuchet MS"/>
                <a:cs typeface="Trebuchet MS"/>
                <a:sym typeface="Trebuchet MS"/>
              </a:rPr>
              <a:t>Playful Targets</a:t>
            </a:r>
            <a:endParaRPr dirty="0"/>
          </a:p>
        </p:txBody>
      </p:sp>
      <p:cxnSp>
        <p:nvCxnSpPr>
          <p:cNvPr id="166" name="Google Shape;166;p12" descr="&quot;&quot;"/>
          <p:cNvCxnSpPr/>
          <p:nvPr/>
        </p:nvCxnSpPr>
        <p:spPr>
          <a:xfrm>
            <a:off x="0" y="4178300"/>
            <a:ext cx="4438650" cy="0"/>
          </a:xfrm>
          <a:prstGeom prst="straightConnector1">
            <a:avLst/>
          </a:prstGeom>
          <a:noFill/>
          <a:ln w="76200" cap="rnd" cmpd="sng">
            <a:solidFill>
              <a:schemeClr val="accent1"/>
            </a:solidFill>
            <a:prstDash val="solid"/>
            <a:miter lim="800000"/>
            <a:headEnd type="none" w="med" len="med"/>
            <a:tailEnd type="none" w="med" len="med"/>
          </a:ln>
        </p:spPr>
      </p:cxnSp>
      <p:pic>
        <p:nvPicPr>
          <p:cNvPr id="1026" name="Picture 2" descr="Vegetables and fruits background">
            <a:extLst>
              <a:ext uri="{FF2B5EF4-FFF2-40B4-BE49-F238E27FC236}">
                <a16:creationId xmlns:a16="http://schemas.microsoft.com/office/drawing/2014/main" id="{6647F2F4-D305-2771-8607-60DB0B0F5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66" y="234633"/>
            <a:ext cx="1825971" cy="12163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odern Abstract Geometric Vector Background Design">
            <a:extLst>
              <a:ext uri="{FF2B5EF4-FFF2-40B4-BE49-F238E27FC236}">
                <a16:creationId xmlns:a16="http://schemas.microsoft.com/office/drawing/2014/main" id="{429FE647-B41A-DDD1-B315-B27367CC11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200" y="0"/>
            <a:ext cx="21438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mpty glassware accessories for wine beer martini champagne degustation set Glasses and stemware drinks tumbler mug cups reservoir vessel decanter">
            <a:extLst>
              <a:ext uri="{FF2B5EF4-FFF2-40B4-BE49-F238E27FC236}">
                <a16:creationId xmlns:a16="http://schemas.microsoft.com/office/drawing/2014/main" id="{C9C782CE-B2A5-6A01-3756-D5154325B1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866" y="2179320"/>
            <a:ext cx="2202155" cy="163226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a:extLst>
              <a:ext uri="{FF2B5EF4-FFF2-40B4-BE49-F238E27FC236}">
                <a16:creationId xmlns:a16="http://schemas.microsoft.com/office/drawing/2014/main" id="{414FE3BA-B1C4-18B5-72B1-B7414FD1F88C}"/>
              </a:ext>
            </a:extLst>
          </p:cNvPr>
          <p:cNvSpPr>
            <a:spLocks noChangeArrowheads="1"/>
          </p:cNvSpPr>
          <p:nvPr/>
        </p:nvSpPr>
        <p:spPr bwMode="auto">
          <a:xfrm>
            <a:off x="0" y="0"/>
            <a:ext cx="812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33" name="Picture 9" descr="Intermodal container seamless pattern on white background representing global trade and logistics">
            <a:extLst>
              <a:ext uri="{FF2B5EF4-FFF2-40B4-BE49-F238E27FC236}">
                <a16:creationId xmlns:a16="http://schemas.microsoft.com/office/drawing/2014/main" id="{750D9907-CDD9-6EE0-C847-78C5AF3558D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9456" t="34440" r="38350" b="31887"/>
          <a:stretch/>
        </p:blipFill>
        <p:spPr bwMode="auto">
          <a:xfrm rot="3999049">
            <a:off x="2644161" y="2189626"/>
            <a:ext cx="792480" cy="1202383"/>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Wooden cube block for alphabet kids toy 3d vector illustration of brown rectangular beam element with wood texture for child education and play Mockup of timber square pieces in different angles">
            <a:extLst>
              <a:ext uri="{FF2B5EF4-FFF2-40B4-BE49-F238E27FC236}">
                <a16:creationId xmlns:a16="http://schemas.microsoft.com/office/drawing/2014/main" id="{E43912CE-0BFB-A77B-A861-2BA4AC466A9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123" t="4492" r="51098" b="44667"/>
          <a:stretch/>
        </p:blipFill>
        <p:spPr bwMode="auto">
          <a:xfrm>
            <a:off x="3042013" y="2995454"/>
            <a:ext cx="1171847" cy="11276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AE4AE66-821F-D370-59AA-4668491140AB}"/>
              </a:ext>
            </a:extLst>
          </p:cNvPr>
          <p:cNvPicPr>
            <a:picLocks noChangeAspect="1"/>
          </p:cNvPicPr>
          <p:nvPr/>
        </p:nvPicPr>
        <p:blipFill>
          <a:blip r:embed="rId8"/>
          <a:stretch>
            <a:fillRect/>
          </a:stretch>
        </p:blipFill>
        <p:spPr>
          <a:xfrm>
            <a:off x="4355533" y="3010695"/>
            <a:ext cx="984249" cy="9842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aphicFrame>
        <p:nvGraphicFramePr>
          <p:cNvPr id="79" name="Google Shape;79;p4"/>
          <p:cNvGraphicFramePr/>
          <p:nvPr/>
        </p:nvGraphicFramePr>
        <p:xfrm>
          <a:off x="177800" y="609600"/>
          <a:ext cx="7772325" cy="3841700"/>
        </p:xfrm>
        <a:graphic>
          <a:graphicData uri="http://schemas.openxmlformats.org/drawingml/2006/table">
            <a:tbl>
              <a:tblPr>
                <a:noFill/>
                <a:tableStyleId>{7EA607A2-4465-4ABC-8FB9-7DACE2E44265}</a:tableStyleId>
              </a:tblPr>
              <a:tblGrid>
                <a:gridCol w="509575">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766750">
                  <a:extLst>
                    <a:ext uri="{9D8B030D-6E8A-4147-A177-3AD203B41FA5}">
                      <a16:colId xmlns:a16="http://schemas.microsoft.com/office/drawing/2014/main" val="20002"/>
                    </a:ext>
                  </a:extLst>
                </a:gridCol>
                <a:gridCol w="1023925">
                  <a:extLst>
                    <a:ext uri="{9D8B030D-6E8A-4147-A177-3AD203B41FA5}">
                      <a16:colId xmlns:a16="http://schemas.microsoft.com/office/drawing/2014/main" val="20003"/>
                    </a:ext>
                  </a:extLst>
                </a:gridCol>
                <a:gridCol w="989000">
                  <a:extLst>
                    <a:ext uri="{9D8B030D-6E8A-4147-A177-3AD203B41FA5}">
                      <a16:colId xmlns:a16="http://schemas.microsoft.com/office/drawing/2014/main" val="20004"/>
                    </a:ext>
                  </a:extLst>
                </a:gridCol>
                <a:gridCol w="984250">
                  <a:extLst>
                    <a:ext uri="{9D8B030D-6E8A-4147-A177-3AD203B41FA5}">
                      <a16:colId xmlns:a16="http://schemas.microsoft.com/office/drawing/2014/main" val="20005"/>
                    </a:ext>
                  </a:extLst>
                </a:gridCol>
                <a:gridCol w="982650">
                  <a:extLst>
                    <a:ext uri="{9D8B030D-6E8A-4147-A177-3AD203B41FA5}">
                      <a16:colId xmlns:a16="http://schemas.microsoft.com/office/drawing/2014/main" val="20006"/>
                    </a:ext>
                  </a:extLst>
                </a:gridCol>
                <a:gridCol w="573075">
                  <a:extLst>
                    <a:ext uri="{9D8B030D-6E8A-4147-A177-3AD203B41FA5}">
                      <a16:colId xmlns:a16="http://schemas.microsoft.com/office/drawing/2014/main" val="20007"/>
                    </a:ext>
                  </a:extLst>
                </a:gridCol>
                <a:gridCol w="571500">
                  <a:extLst>
                    <a:ext uri="{9D8B030D-6E8A-4147-A177-3AD203B41FA5}">
                      <a16:colId xmlns:a16="http://schemas.microsoft.com/office/drawing/2014/main" val="20008"/>
                    </a:ext>
                  </a:extLst>
                </a:gridCol>
              </a:tblGrid>
              <a:tr h="738175">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Level</a:t>
                      </a:r>
                      <a:endParaRPr/>
                    </a:p>
                  </a:txBody>
                  <a:tcPr marL="9675" marR="9675" marT="0" marB="0" anchor="b">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Level Complexity</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Object </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Object behaviour</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PowerUp</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PowerUp Duration</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Additional Challenges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Level Duration (Seconds)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Minimum Tap Count</a:t>
                      </a:r>
                      <a:endParaRPr/>
                    </a:p>
                  </a:txBody>
                  <a:tcPr marL="9675" marR="9675" marT="0" marB="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592125">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1</a:t>
                      </a:r>
                      <a:endParaRPr/>
                    </a:p>
                  </a:txBody>
                  <a:tcPr marL="9675" marR="9675" marT="0" marB="0" anchor="b">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Easy</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Fruits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Approaching towards player</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Tool switch</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15 Seconds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90</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30 (1 tap for 1 object)</a:t>
                      </a:r>
                      <a:endParaRPr/>
                    </a:p>
                  </a:txBody>
                  <a:tcPr marL="9675" marR="9675" marT="0" marB="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590550">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2</a:t>
                      </a:r>
                      <a:endParaRPr/>
                    </a:p>
                  </a:txBody>
                  <a:tcPr marL="9675" marR="9675" marT="0" marB="0" anchor="b">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Easy</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Fruits, vegetables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Approaching towards player</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Tool switch</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15 Seconds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STONES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90</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30 (1 tap for 1 object)</a:t>
                      </a:r>
                      <a:endParaRPr/>
                    </a:p>
                  </a:txBody>
                  <a:tcPr marL="9675" marR="9675" marT="0" marB="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42900">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3</a:t>
                      </a:r>
                      <a:endParaRPr/>
                    </a:p>
                  </a:txBody>
                  <a:tcPr marL="9675" marR="9675" marT="0" marB="0" anchor="b">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Easy</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Slime Balls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Approaching towards player</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Tool switch</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15 Seconds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STONES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80</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30</a:t>
                      </a:r>
                      <a:endParaRPr/>
                    </a:p>
                  </a:txBody>
                  <a:tcPr marL="9675" marR="9675" marT="0" marB="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42900">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4</a:t>
                      </a:r>
                      <a:endParaRPr/>
                    </a:p>
                  </a:txBody>
                  <a:tcPr marL="9675" marR="9675" marT="0" marB="0" anchor="b">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Medium</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Multiple Slime Balls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Bouncing around the view</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Slow-Mo, Tool switch</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10 seconds, 10 Seconds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STONES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80</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25</a:t>
                      </a:r>
                      <a:endParaRPr/>
                    </a:p>
                  </a:txBody>
                  <a:tcPr marL="9675" marR="9675" marT="0" marB="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44500">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5</a:t>
                      </a:r>
                      <a:endParaRPr/>
                    </a:p>
                  </a:txBody>
                  <a:tcPr marL="9675" marR="9675" marT="0" marB="0" anchor="b">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Medium</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Glass tumbler, Vases, </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Falling from above</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Slow-Mo, Shield, Tool switch</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10 seconds, each</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IRON BLOCKS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60</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25</a:t>
                      </a:r>
                      <a:endParaRPr/>
                    </a:p>
                  </a:txBody>
                  <a:tcPr marL="9675" marR="9675" marT="0" marB="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590550">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6</a:t>
                      </a:r>
                      <a:endParaRPr/>
                    </a:p>
                  </a:txBody>
                  <a:tcPr marL="9675" marR="9675" marT="0" marB="0" anchor="b">
                    <a:lnL w="9525" cap="flat" cmpd="sng">
                      <a:solidFill>
                        <a:srgbClr val="000000"/>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1" i="0" u="none" strike="noStrike" cap="none">
                          <a:solidFill>
                            <a:schemeClr val="dk1"/>
                          </a:solidFill>
                          <a:latin typeface="Trebuchet MS"/>
                          <a:ea typeface="Trebuchet MS"/>
                          <a:cs typeface="Trebuchet MS"/>
                          <a:sym typeface="Trebuchet MS"/>
                        </a:rPr>
                        <a:t>Medium</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Glass bottles, Tabletops </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mixed behaviours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Combo multiplier (*2), Tool switch</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10 seconds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IRON BLOCKS</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50</a:t>
                      </a:r>
                      <a:endParaRPr/>
                    </a:p>
                  </a:txBody>
                  <a:tcPr marL="9675" marR="9675" marT="0" marB="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Trebuchet MS"/>
                        <a:buNone/>
                      </a:pPr>
                      <a:r>
                        <a:rPr lang="en-US" sz="800" b="0" i="0" u="none" strike="noStrike" cap="none">
                          <a:solidFill>
                            <a:schemeClr val="dk1"/>
                          </a:solidFill>
                          <a:latin typeface="Trebuchet MS"/>
                          <a:ea typeface="Trebuchet MS"/>
                          <a:cs typeface="Trebuchet MS"/>
                          <a:sym typeface="Trebuchet MS"/>
                        </a:rPr>
                        <a:t>25</a:t>
                      </a:r>
                      <a:endParaRPr/>
                    </a:p>
                  </a:txBody>
                  <a:tcPr marL="9675" marR="9675" marT="0" marB="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80" name="Google Shape;80;p4"/>
          <p:cNvSpPr txBox="1"/>
          <p:nvPr/>
        </p:nvSpPr>
        <p:spPr>
          <a:xfrm>
            <a:off x="177800" y="120650"/>
            <a:ext cx="2630487"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Difficulty Progression Plan</a:t>
            </a:r>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theme/theme1.xml><?xml version="1.0" encoding="utf-8"?>
<a:theme xmlns:a="http://schemas.openxmlformats.org/drawingml/2006/main" name="4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661</Words>
  <Application>Microsoft Office PowerPoint</Application>
  <PresentationFormat>Custom</PresentationFormat>
  <Paragraphs>144</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Noto Sans Symbols</vt:lpstr>
      <vt:lpstr>Trebuchet MS</vt:lpstr>
      <vt:lpstr>4_Facet</vt:lpstr>
      <vt:lpstr>5_Facet</vt:lpstr>
      <vt:lpstr>Stress Smash: Tap, Smash, Repeat!</vt:lpstr>
      <vt:lpstr>PowerPoint Presentation</vt:lpstr>
      <vt:lpstr>Game Design Document</vt:lpstr>
      <vt:lpstr>PowerPoint Presentation</vt:lpstr>
      <vt:lpstr>PowerPoint Presentation</vt:lpstr>
      <vt:lpstr>PowerPoint Presentation</vt:lpstr>
      <vt:lpstr>PowerPoint Presentation</vt:lpstr>
      <vt:lpstr>Types of Objects to Smash (Glass, Fruits, TV, Fridge, Etc.)  Obstacles (Stone, Iron block, etc.,)</vt:lpstr>
      <vt:lpstr>PowerPoint Presentation</vt:lpstr>
      <vt:lpstr>Game Development Process</vt:lpstr>
      <vt:lpstr>Graphics and Visual Design</vt:lpstr>
      <vt:lpstr>Sound Effects and Music</vt:lpstr>
      <vt:lpstr>PowerPoint Presentation</vt:lpstr>
      <vt:lpstr>Engagement and Entertainment Value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Online2PDF.com</dc:creator>
  <cp:lastModifiedBy>vamshi narayana</cp:lastModifiedBy>
  <cp:revision>5</cp:revision>
  <dcterms:created xsi:type="dcterms:W3CDTF">2025-03-07T10:28:46Z</dcterms:created>
  <dcterms:modified xsi:type="dcterms:W3CDTF">2025-03-13T12:13:54Z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2025-03-07T00:00:00Z</vt:filetime>
  </property>
  <property fmtid="{D5CDD505-2E9C-101B-9397-08002B2CF9AE}" pid="3" name="LastSaved">
    <vt:filetime>2025-03-07T00:00:00Z</vt:filetime>
  </property>
</Properties>
</file>