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A822-0B2E-E464-549F-1FCC3F27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8194-6006-66EF-B7F1-48AA43D9C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06EE-BB51-7F79-0EF1-875BCE4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47D8-FFCE-C5C8-8680-279149CB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EF1D-12EA-70B1-46D4-B972DD73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67AC-CD40-7103-B214-6776CB7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1ED7E-0D8C-AFBF-8DAE-CB976BE8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0322-596A-28F7-A8E1-84E63C81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DBE1-54DC-E1D2-6420-96ADD015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A5D1-69CF-C8CA-5E4F-FE691DC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C979F-3C2D-2C99-7582-E9605DE15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BF26E-C54C-D41A-3576-5A5A8434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6777-74D9-6AD6-8FB2-A0257829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CE48-88F3-B78A-86D4-F8CE5231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3A61-7ED4-22B6-B10A-E5532DD4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77-E5F5-258D-B1D7-135F694B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B4A0-5E4D-9ACE-2973-D22C444B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3E97-370D-0479-C643-843291B8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2901-6E8E-FA2C-3E07-BF9C5B89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B6EF-9542-4640-608E-2257A723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3D40-6DD2-BFE5-6E78-93F194B4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285A-24E4-A7E5-C2B4-F4C94BE7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112E-8085-9469-AAD2-B95D932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60CA-5118-9C4B-FA81-66A58B7B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64DF-2A00-D8C0-8EB3-4DFC105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DBA8-AAA3-989C-5564-A64F8ABF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5F21-9EC0-6427-0F62-223AAC186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BF4D-413C-910A-37D7-921BE9EE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1D91-9ABA-510E-2B38-B32A010D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E53B-E9E4-F9B6-BFCD-F6DCD63D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CAEA-0A10-3E55-CEB6-6EB3D53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93-71D3-73DF-73D3-4BD3CD0C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A76D-2E98-728B-B5B6-58581881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9B65F-4601-7308-9B14-50CBA79D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4DD60-2698-760A-36C4-47218927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F2ADE-F168-8806-674C-EF5C5CB82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8B073-3244-9D3F-648D-235C5FC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14F23-11B5-7A0A-4D98-6AC3153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D060-75A1-38E6-292F-69857E04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33A4-4CD0-137E-F16B-239FE894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EED63-0D25-35F4-3D6F-5A610F14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1CD17-2356-B709-DD6A-AE71461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FBC1F-1907-2763-89AF-6EF6D1BC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A0A1A-7477-A07C-FEC1-644B865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05EF7-3AE3-7AE0-9D8D-C25FFFA3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A8CF-52B2-E580-5797-1C647E14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02C8-A363-5E83-4DFC-446E1D58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AD5E-E2DC-47EC-6FDB-378C50A4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18826-1478-C9E4-2936-A7285A8D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7093-E90E-CF6D-DD5F-4153F856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EA8F-5BED-218E-51A3-298ACAF4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48E1-494D-880E-AC7F-A5F6E244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9767-EE98-386D-9EB9-93D4761D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09C3C-F069-71A9-0C97-98FA92085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3330-3B5D-7E25-387B-471CD571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AD8F-DF4B-A28C-BED4-8A86F505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C411-F3F8-6888-287A-4926202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9E932-1DC3-F890-2C34-89BC8E0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05A21-7867-605D-4DFF-3433C2A1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8C90C-A99A-3224-F516-A29248EC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C022-CC8B-FF83-B7DE-3F9F2713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602B4-3D94-2549-A846-E2E57234A6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8D93-B5CD-DC10-1A9F-72205AFA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196BD-5DB0-E4F8-94E3-00FB5A24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EC704-6AA4-E64E-9655-0EA6ADD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40E21-E817-8D53-20CE-3679668C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44" y="154780"/>
            <a:ext cx="12465843" cy="69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22399-B011-7123-24B2-58E357CB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12C7B-9C7D-25D6-FE47-C482026E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422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B6947-F6B9-B92D-2462-193C758E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89A-4EAB-372B-A894-9EA62261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DECC-FA34-E540-3274-8B5BA9CA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5125C-39CD-E657-A535-21DE26CF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2"/>
            <a:ext cx="12191999" cy="6926532"/>
          </a:xfrm>
        </p:spPr>
      </p:pic>
    </p:spTree>
    <p:extLst>
      <p:ext uri="{BB962C8B-B14F-4D97-AF65-F5344CB8AC3E}">
        <p14:creationId xmlns:p14="http://schemas.microsoft.com/office/powerpoint/2010/main" val="25651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E525A-282B-1394-0AC2-5243D1CF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" y="95250"/>
            <a:ext cx="12275256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F3A81-1C88-C008-D5EF-8E7FC3DB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4"/>
            <a:ext cx="12192000" cy="6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5AF93-91F1-F610-B9C6-9AF14E292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8656" cy="67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999F36-0808-01EA-6296-EDC1207D2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34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DC456A-58FB-C07B-742D-77FCB3B85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6"/>
            <a:ext cx="12192000" cy="67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1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D78D4-E4D4-80ED-742E-4D4575A9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FBF93-0D7F-7DA9-D483-7CD897C3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Narayanan</dc:creator>
  <cp:lastModifiedBy>Shankar Narayanan</cp:lastModifiedBy>
  <cp:revision>4</cp:revision>
  <dcterms:created xsi:type="dcterms:W3CDTF">2024-08-31T15:40:16Z</dcterms:created>
  <dcterms:modified xsi:type="dcterms:W3CDTF">2024-08-31T16:19:21Z</dcterms:modified>
</cp:coreProperties>
</file>