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5318-03CB-4586-81DC-5AA4CE0703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Online Learning Management System (LMS)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B290D-A3BA-4638-8E44-290156353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JF/BSCSD/15/21</a:t>
            </a:r>
          </a:p>
        </p:txBody>
      </p:sp>
    </p:spTree>
    <p:extLst>
      <p:ext uri="{BB962C8B-B14F-4D97-AF65-F5344CB8AC3E}">
        <p14:creationId xmlns:p14="http://schemas.microsoft.com/office/powerpoint/2010/main" val="144859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5AD1-60B3-4587-B8D0-A6D78C7B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Machine Learning Integration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43269B-CBC8-4578-BEBD-A140BB52ED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014194"/>
            <a:ext cx="820674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Analytics: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performance prediction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risk detection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recommendations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Used: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Historical grades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Participation metrics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management data</a:t>
            </a:r>
          </a:p>
        </p:txBody>
      </p:sp>
    </p:spTree>
    <p:extLst>
      <p:ext uri="{BB962C8B-B14F-4D97-AF65-F5344CB8AC3E}">
        <p14:creationId xmlns:p14="http://schemas.microsoft.com/office/powerpoint/2010/main" val="417863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F586-08FC-4450-824A-E8C9AC57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90000"/>
                  </a:schemeClr>
                </a:solidFill>
              </a:rPr>
              <a:t>Development 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0ED764-AD40-44EA-B7A3-82AC2F4443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097059"/>
            <a:ext cx="976421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 Development Approach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Iterative Development Cycles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Testing and Feedback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Stakeholder Communication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Quality Assurance at Each Stage </a:t>
            </a:r>
          </a:p>
        </p:txBody>
      </p:sp>
    </p:spTree>
    <p:extLst>
      <p:ext uri="{BB962C8B-B14F-4D97-AF65-F5344CB8AC3E}">
        <p14:creationId xmlns:p14="http://schemas.microsoft.com/office/powerpoint/2010/main" val="240777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1E4C-4903-4692-BFC4-D095C1F1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2">
                    <a:lumMod val="90000"/>
                  </a:schemeClr>
                </a:solidFill>
              </a:rPr>
              <a:t>Project Timeline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D21CF2-ACD3-4DE4-88AB-38633CC37B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360921"/>
            <a:ext cx="73657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Proposal Writing (Weeks 1-2)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Planning and Design (Weeks 3-4)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(Weeks 5-9)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(Weeks 10-11)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Documentation (Weeks 12-13)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Submission (Week 14) </a:t>
            </a:r>
          </a:p>
        </p:txBody>
      </p:sp>
    </p:spTree>
    <p:extLst>
      <p:ext uri="{BB962C8B-B14F-4D97-AF65-F5344CB8AC3E}">
        <p14:creationId xmlns:p14="http://schemas.microsoft.com/office/powerpoint/2010/main" val="391776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61ECFF-D60D-48C3-A352-C3E3E69A5E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1" y="692291"/>
            <a:ext cx="10829365" cy="5473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424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7E21-D439-4026-9E10-ED786EF5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30188"/>
            <a:ext cx="10058400" cy="2462430"/>
          </a:xfrm>
        </p:spPr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23253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1D5E-C8FF-4F09-941D-7272E911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tx2">
                    <a:lumMod val="9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605D-EA1B-48A4-9487-B11256359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proposed Learning Management System (LMS) addresses challenges in existing LMS by introducing a user-friendly interface, machine learning-powered content delivery, performance tracking, and personalized learning. It integrates a robust MySQL database, improving accessibility and enhancing learning outcomes.</a:t>
            </a:r>
          </a:p>
        </p:txBody>
      </p:sp>
    </p:spTree>
    <p:extLst>
      <p:ext uri="{BB962C8B-B14F-4D97-AF65-F5344CB8AC3E}">
        <p14:creationId xmlns:p14="http://schemas.microsoft.com/office/powerpoint/2010/main" val="90326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3093-F16A-4758-89AC-A9463F3C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41" y="508832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Background of the Study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479C12-59EB-4A40-B621-D1BAA9C138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8540" y="1824853"/>
            <a:ext cx="1005840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Rising demand for distance education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Universal implementation of LMS worldwide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centralized academic content management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 towards online and blended learning models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 importance of accessibility and scalability </a:t>
            </a:r>
          </a:p>
        </p:txBody>
      </p:sp>
    </p:spTree>
    <p:extLst>
      <p:ext uri="{BB962C8B-B14F-4D97-AF65-F5344CB8AC3E}">
        <p14:creationId xmlns:p14="http://schemas.microsoft.com/office/powerpoint/2010/main" val="65115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B907-80CC-4764-82DE-D7E355B8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82" y="400547"/>
            <a:ext cx="10058400" cy="1222065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>
                    <a:lumMod val="90000"/>
                  </a:schemeClr>
                </a:solidFill>
              </a:rPr>
              <a:t>Sample design for LMS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683BB-5C5B-42BD-87A6-B2767C29A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094" y="1874060"/>
            <a:ext cx="10461812" cy="4341346"/>
          </a:xfrm>
        </p:spPr>
      </p:pic>
    </p:spTree>
    <p:extLst>
      <p:ext uri="{BB962C8B-B14F-4D97-AF65-F5344CB8AC3E}">
        <p14:creationId xmlns:p14="http://schemas.microsoft.com/office/powerpoint/2010/main" val="62171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2A46-75AD-4F87-89C7-41D63A73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2">
                    <a:lumMod val="90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6287-C918-4E69-86BA-AA1CF425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Challenges in current LMS platforms: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000" dirty="0"/>
              <a:t>Limited usability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Scalability issues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Poor integration with educational tools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Fragmented user experience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Need for more intuitive interfaces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Lack of progress tracking features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641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785E-EB5A-418F-A19B-6C9AA550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90000"/>
                  </a:schemeClr>
                </a:solidFill>
              </a:rPr>
              <a:t>Project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774CB8-AA12-4EDB-A55E-98D3369673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0259" y="1887158"/>
            <a:ext cx="1066262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user-friendly Online Learning Management 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core LMS features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efficient course material access and submission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database management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system security and scalability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machine learning for performance prediction </a:t>
            </a:r>
          </a:p>
        </p:txBody>
      </p:sp>
    </p:spTree>
    <p:extLst>
      <p:ext uri="{BB962C8B-B14F-4D97-AF65-F5344CB8AC3E}">
        <p14:creationId xmlns:p14="http://schemas.microsoft.com/office/powerpoint/2010/main" val="380670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8B4D-3C21-498D-A3E1-FF6ECD79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768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2">
                    <a:lumMod val="90000"/>
                  </a:schemeClr>
                </a:solidFill>
              </a:rPr>
              <a:t>System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B35B-CF98-4A23-8BAA-C89005681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2600"/>
            <a:ext cx="10058400" cy="461772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For Students:</a:t>
            </a:r>
          </a:p>
          <a:p>
            <a:pPr lvl="1"/>
            <a:r>
              <a:rPr lang="en-US" sz="2400" dirty="0"/>
              <a:t>User registration and authentication</a:t>
            </a:r>
          </a:p>
          <a:p>
            <a:pPr lvl="1"/>
            <a:r>
              <a:rPr lang="en-US" sz="2400" dirty="0"/>
              <a:t>Personalized dashboard</a:t>
            </a:r>
          </a:p>
          <a:p>
            <a:pPr lvl="1"/>
            <a:r>
              <a:rPr lang="en-US" sz="2400" dirty="0"/>
              <a:t>Course enrollment</a:t>
            </a:r>
          </a:p>
          <a:p>
            <a:pPr lvl="1"/>
            <a:r>
              <a:rPr lang="en-US" sz="2400" dirty="0"/>
              <a:t>Assignment submission</a:t>
            </a:r>
          </a:p>
          <a:p>
            <a:pPr lvl="1"/>
            <a:r>
              <a:rPr lang="en-US" sz="2400" dirty="0"/>
              <a:t>Personalized recommendations</a:t>
            </a:r>
          </a:p>
          <a:p>
            <a:r>
              <a:rPr lang="en-US" sz="2800" dirty="0"/>
              <a:t>For Instructors:</a:t>
            </a:r>
          </a:p>
          <a:p>
            <a:pPr lvl="1"/>
            <a:r>
              <a:rPr lang="en-US" sz="2400" dirty="0"/>
              <a:t>Course creation and management</a:t>
            </a:r>
          </a:p>
          <a:p>
            <a:pPr lvl="1"/>
            <a:r>
              <a:rPr lang="en-US" sz="2400" dirty="0"/>
              <a:t>Assignment creation and grading</a:t>
            </a:r>
          </a:p>
          <a:p>
            <a:pPr lvl="1"/>
            <a:r>
              <a:rPr lang="en-US" sz="2400" dirty="0"/>
              <a:t>Student performance monitoring</a:t>
            </a:r>
          </a:p>
          <a:p>
            <a:pPr lvl="1"/>
            <a:r>
              <a:rPr lang="en-US" sz="2400" dirty="0"/>
              <a:t>Communication tools</a:t>
            </a:r>
          </a:p>
        </p:txBody>
      </p:sp>
    </p:spTree>
    <p:extLst>
      <p:ext uri="{BB962C8B-B14F-4D97-AF65-F5344CB8AC3E}">
        <p14:creationId xmlns:p14="http://schemas.microsoft.com/office/powerpoint/2010/main" val="256258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0205-3D35-4798-8014-75362BCC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2">
                    <a:lumMod val="90000"/>
                  </a:schemeClr>
                </a:solidFill>
              </a:rPr>
              <a:t>Technical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11FC25-5C94-4414-B38E-9B45E85D7D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1131" y="2318087"/>
            <a:ext cx="1020990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 Angular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 Node.js with Express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MySQL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 Git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Testing: Postman </a:t>
            </a:r>
          </a:p>
        </p:txBody>
      </p:sp>
    </p:spTree>
    <p:extLst>
      <p:ext uri="{BB962C8B-B14F-4D97-AF65-F5344CB8AC3E}">
        <p14:creationId xmlns:p14="http://schemas.microsoft.com/office/powerpoint/2010/main" val="85521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EC8A-B9F1-4B04-B304-618DA7D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Database Structure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C68FCA-67E5-4EE8-812D-070A4169B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867573"/>
            <a:ext cx="6929718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Data: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information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Enrollment details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Instructor Data: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Information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Assignment Records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 </a:t>
            </a:r>
          </a:p>
        </p:txBody>
      </p:sp>
    </p:spTree>
    <p:extLst>
      <p:ext uri="{BB962C8B-B14F-4D97-AF65-F5344CB8AC3E}">
        <p14:creationId xmlns:p14="http://schemas.microsoft.com/office/powerpoint/2010/main" val="1949732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6373</TotalTime>
  <Words>318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</vt:lpstr>
      <vt:lpstr>Savon</vt:lpstr>
      <vt:lpstr>Online Learning Management System (LMS)</vt:lpstr>
      <vt:lpstr>Introduction</vt:lpstr>
      <vt:lpstr>Background of the Study</vt:lpstr>
      <vt:lpstr>Sample design for LMS</vt:lpstr>
      <vt:lpstr>Problem Statement</vt:lpstr>
      <vt:lpstr>Project Objectives</vt:lpstr>
      <vt:lpstr>System Features</vt:lpstr>
      <vt:lpstr>Technical Architecture</vt:lpstr>
      <vt:lpstr>Database Structure</vt:lpstr>
      <vt:lpstr>Machine Learning Integration</vt:lpstr>
      <vt:lpstr>Development Methodology</vt:lpstr>
      <vt:lpstr>Project Timeline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2024-12-31T03:05:38Z</dcterms:created>
  <dcterms:modified xsi:type="dcterms:W3CDTF">2025-01-05T02:05:54Z</dcterms:modified>
</cp:coreProperties>
</file>