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795d99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1795d99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1795d99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1795d99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795d99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1795d99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17ede4e7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17ede4e7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7ede4e7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17ede4e7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17ede4e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17ede4e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795d9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1795d9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1795d99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1795d99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1795d9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1795d9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1795d99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1795d99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795d99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1795d99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7ede4e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7ede4e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17ede4e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17ede4e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rypto-care.mybluemix.net/" TargetMode="External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HTTP based Wifi Authentication and User Details gathering</a:t>
            </a:r>
            <a:endParaRPr sz="2500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546250"/>
            <a:ext cx="85206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is provided with their own Node-MCU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Wificlient library to avoid hardcoding the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Web Server from ESP32 as AP to add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Web Server to serve User Details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Gathered details stored in EEPROM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Email Notifications</a:t>
            </a:r>
            <a:endParaRPr sz="250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user details upon wakeup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Client Subscribes to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Client in ESP32 awaits updates on subscribed topics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instant SMTP server and sends EMAIL to respective user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00" y="3280913"/>
            <a:ext cx="8334375" cy="1228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Saving Features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deep sleep mode of ESP32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sleep time - 270 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Synchronize after receiving first subscription topic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Goes to sleep after sending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Wakes up using internal clock for next publication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8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Node-Red instance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Hosted in IBM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Cloud Foundry for Application Delivery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URL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https://crypto-care.mybluemix.net/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Details - 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01" y="2951825"/>
            <a:ext cx="3946300" cy="1988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2322175" y="209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Demo Time</a:t>
            </a:r>
            <a:endParaRPr sz="4020"/>
          </a:p>
        </p:txBody>
      </p:sp>
      <p:sp>
        <p:nvSpPr>
          <p:cNvPr id="138" name="Google Shape;138;p26"/>
          <p:cNvSpPr/>
          <p:nvPr/>
        </p:nvSpPr>
        <p:spPr>
          <a:xfrm>
            <a:off x="5364825" y="2242050"/>
            <a:ext cx="520800" cy="500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149" r="149" t="0"/>
          <a:stretch/>
        </p:blipFill>
        <p:spPr>
          <a:xfrm>
            <a:off x="4808050" y="50000"/>
            <a:ext cx="3756250" cy="494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65650" y="1088825"/>
            <a:ext cx="45306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System Overview</a:t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IoT based cryptocurrency adviser system.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Notify user with their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preferred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crypto currency updates.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Dashboard for detailed view of the system users, Updates and Plots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Inbuilt Node-Red Node for Binance REST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of ten most prominent Cryptocurrencies right now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Bitcoin, Ethereum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Litecoin, Cardano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Polcadot, Bitcoin Cash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Steller, Dogecoin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Binance Coin, Monero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 Processing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Node-Red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Cryptocurrency value gathering - 5 minutes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Hour data - 12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Day data - 24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Month data - 30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Database using REST API- 5 minutes interval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45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RTDB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current currency values in 5 min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hour, Last Day and Month values calculated and stored.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Predicted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preference data from ESP32.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75" y="314576"/>
            <a:ext cx="4260300" cy="21585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699" y="2513450"/>
            <a:ext cx="1640926" cy="2333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Updated data from Firebase Realtime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Linear Regression for Hour, Day and Month Data and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Hike/ Fall of price in next 5 minutes, next hour and next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MQTT based publishing for profitable currencies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last profitable predictions on Database using REST API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Node-red Dashboard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Crypto-Currency values with Time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1701175"/>
            <a:ext cx="8646950" cy="33875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688" y="326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Latest Currency Updates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37" y="949375"/>
            <a:ext cx="8249525" cy="4154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Information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4150"/>
            <a:ext cx="8737475" cy="35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