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84240000"/>
        <c:axId val="184241536"/>
      </c:barChart>
      <c:catAx>
        <c:axId val="184240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41536"/>
        <c:crosses val="autoZero"/>
        <c:auto val="1"/>
        <c:lblAlgn val="ctr"/>
        <c:lblOffset val="100"/>
        <c:noMultiLvlLbl val="0"/>
      </c:catAx>
      <c:valAx>
        <c:axId val="18424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4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4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SHANKER V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/>
              <a:t>NO      </a:t>
            </a:r>
            <a:r>
              <a:rPr lang="en-US" sz="2400" smtClean="0"/>
              <a:t>:0F4FE14A4B9DD8CAD0F4A21B5545CCC8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452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VCENTRY</cp:lastModifiedBy>
  <cp:revision>19</cp:revision>
  <dcterms:created xsi:type="dcterms:W3CDTF">2024-03-29T15:07:00Z</dcterms:created>
  <dcterms:modified xsi:type="dcterms:W3CDTF">2024-09-11T13:57:53Z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