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embeddedFontLst>
    <p:embeddedFont>
      <p:font typeface="Roboto"/>
      <p:bold r:id="rId17"/>
    </p:embeddedFont>
  </p:embeddedFontLst>
  <p:defaultTextStyle>
    <a:defPPr>
      <a:defRPr lang="en-US"/>
    </a:defPPr>
    <a:lvl1pPr algn="l" lvl="0" marL="0" rtl="0">
      <a:defRPr dirty="0" sz="1800" lang="en-US">
        <a:solidFill>
          <a:schemeClr val="tx1"/>
        </a:solidFill>
        <a:latin typeface="+mn-lt"/>
      </a:defRPr>
    </a:lvl1pPr>
    <a:lvl2pPr algn="l" lvl="1" marL="457200" rtl="0">
      <a:defRPr dirty="0" sz="1800" lang="en-US">
        <a:solidFill>
          <a:schemeClr val="tx1"/>
        </a:solidFill>
        <a:latin typeface="+mn-lt"/>
      </a:defRPr>
    </a:lvl2pPr>
    <a:lvl3pPr algn="l" lvl="2" marL="914400" rtl="0">
      <a:defRPr dirty="0" sz="1800" lang="en-US">
        <a:solidFill>
          <a:schemeClr val="tx1"/>
        </a:solidFill>
        <a:latin typeface="+mn-lt"/>
      </a:defRPr>
    </a:lvl3pPr>
    <a:lvl4pPr algn="l" lvl="3" marL="1371600" rtl="0">
      <a:defRPr dirty="0" sz="1800" lang="en-US">
        <a:solidFill>
          <a:schemeClr val="tx1"/>
        </a:solidFill>
        <a:latin typeface="+mn-lt"/>
      </a:defRPr>
    </a:lvl4pPr>
    <a:lvl5pPr algn="l" lvl="4" marL="1828800" rtl="0">
      <a:defRPr dirty="0" sz="1800" lang="en-US">
        <a:solidFill>
          <a:schemeClr val="tx1"/>
        </a:solidFill>
        <a:latin typeface="+mn-lt"/>
      </a:defRPr>
    </a:lvl5pPr>
    <a:lvl6pPr algn="l" lvl="5" marL="2286000" rtl="0">
      <a:defRPr dirty="0" sz="1800" lang="en-US">
        <a:solidFill>
          <a:schemeClr val="tx1"/>
        </a:solidFill>
        <a:latin typeface="+mn-lt"/>
      </a:defRPr>
    </a:lvl6pPr>
    <a:lvl7pPr algn="l" lvl="6" marL="2743200" rtl="0">
      <a:defRPr dirty="0" sz="1800" lang="en-US">
        <a:solidFill>
          <a:schemeClr val="tx1"/>
        </a:solidFill>
        <a:latin typeface="+mn-lt"/>
      </a:defRPr>
    </a:lvl7pPr>
    <a:lvl8pPr algn="l" lvl="7" marL="3200400" rtl="0">
      <a:defRPr dirty="0" sz="1800" lang="en-US">
        <a:solidFill>
          <a:schemeClr val="tx1"/>
        </a:solidFill>
        <a:latin typeface="+mn-lt"/>
      </a:defRPr>
    </a:lvl8pPr>
    <a:lvl9pPr algn="l" lvl="8" marL="3657600" rtl="0">
      <a:defRPr dirty="0" sz="1800" lang="en-US">
        <a:solidFill>
          <a:schemeClr val="tx1"/>
        </a:solidFill>
        <a:latin typeface="+mn-lt"/>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sldAll/>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3" d="100"/>
          <a:sy n="73" d="100"/>
        </p:scale>
        <p:origin x="-111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150482981"/>
        <c:axId val="121513203"/>
      </c:barChart>
      <c:catAx>
        <c:axId val="150482981"/>
        <c:scaling>
          <c:orientation val="minMax"/>
        </c:scaling>
        <c:delete val="0"/>
        <c:axPos val="b"/>
        <c:majorTickMark val="none"/>
        <c:minorTickMark val="none"/>
        <c:tickLblPos val="nextTo"/>
        <c:spPr>
          <a:noFill/>
          <a:ln w="9525" cap="flat">
            <a:solidFill>
              <a:schemeClr val="tx1">
                <a:lumMod val="15000"/>
                <a:lumOff val="85000"/>
              </a:schemeClr>
            </a:solidFill>
            <a:round/>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121513203"/>
        <c:crosses val="autoZero"/>
        <c:lblAlgn val="ctr"/>
        <c:lblOffset val="100"/>
      </c:catAx>
      <c:valAx>
        <c:axId val="121513203"/>
        <c:scaling>
          <c:orientation val="minMax"/>
        </c:scaling>
        <c:delete val="0"/>
        <c:axPos val="l"/>
        <c:majorGridlines>
          <c:spPr>
            <a:ln w="9525" cap="flat">
              <a:solidFill>
                <a:schemeClr val="tx1">
                  <a:lumMod val="15000"/>
                  <a:lumOff val="85000"/>
                </a:schemeClr>
              </a:solidFill>
              <a:round/>
            </a:ln>
          </c:spPr>
        </c:majorGridlines>
        <c:numFmt formatCode="General" sourceLinked="0"/>
        <c:majorTickMark val="none"/>
        <c:minorTickMark val="none"/>
        <c:tickLblPos val="nextTo"/>
        <c:spPr>
          <a:noFill/>
          <a:ln>
            <a:noFill/>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150482981"/>
        <c:crosses val="autoZero"/>
        <c:crossBetween val="between"/>
        <c:majorUnit val="500.0"/>
      </c:valAx>
      <c:spPr>
        <a:noFill/>
        <a:ln>
          <a:noFill/>
        </a:ln>
      </c:spPr>
    </c:plotArea>
    <c:legend>
      <c:legendPos val="b"/>
      <c:layout/>
      <c:overlay val="0"/>
      <c:spPr>
        <a:noFill/>
        <a:ln>
          <a:noFill/>
        </a:ln>
      </c:spPr>
      <c:txPr>
        <a:bodyPr spcFirstLastPara="1" vert="horz" wrap="square" rtlCol="0" anchor="ctr"/>
        <a:lstStyle/>
        <a:p>
          <a:pPr>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hart2.xml><?xml version="1.0" encoding="utf-8"?>
<c:chartSpace xmlns:c="http://schemas.openxmlformats.org/drawingml/2006/chart" xmlns:a="http://schemas.openxmlformats.org/drawingml/2006/main" xmlns:r="http://schemas.openxmlformats.org/officeDocument/2006/relationships">
  <c:date1904 val="0"/>
  <c:roundedCorners val="0"/>
  <c:chart>
    <c:title>
      <c:layout/>
      <c:overlay val="0"/>
      <c:spPr>
        <a:noFill/>
        <a:ln>
          <a:noFill/>
        </a:ln>
      </c:spPr>
      <c:txPr>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
          </a:r>
          <a:endParaRPr lang="en-US" dirty="0"/>
        </a:p>
      </c:txPr>
    </c:title>
    <c:plotArea>
      <c:layout/>
      <c:pieChart>
        <c:varyColors val="1"/>
        <c:ser>
          <c:idx val="0"/>
          <c:order val="0"/>
          <c:tx>
            <c:strRef>
              <c:f>Sheet1!$B$3</c:f>
              <c:strCache>
                <c:ptCount val="1"/>
                <c:pt idx="0">
                  <c:v>HIGH</c:v>
                </c:pt>
              </c:strCache>
            </c:strRef>
          </c:tx>
          <c:spPr>
            <a:ln w="28575" cap="rnd">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spcFirstLastPara="1" vert="horz" wrap="square" rtlCol="0" anchor="ctr"/>
        <a:lstStyle/>
        <a:p>
          <a:pPr rtl="0">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olors1.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10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dataPoint>
  <cs:dataPoint3D>
    <cs:lnRef idx="0">
      <a:schemeClr val="accent1"/>
    </cs:lnRef>
    <cs:fillRef idx="1">
      <a:schemeClr val="accent1"/>
    </cs:fillRef>
    <cs:effectRef idx="0">
      <a:schemeClr val="accent1"/>
    </cs:effectRef>
    <cs:fontRef idx="minor">
      <a:schemeClr val="tx1"/>
    </cs:fontRef>
  </cs:dataPoint3D>
  <cs:dataPointLine>
    <cs:lnRef idx="0">
      <a:schemeClr val="accent1"/>
    </cs:lnRef>
    <cs:fillRef idx="1">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9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w="9525" cap="flat">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w="9525" cap="flat">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hape1"/>
          <p:cNvSpPr>
            <a:spLocks noGrp="1" noChangeArrowheads="1"/>
          </p:cNvSpPr>
          <p:nvPr>
            <p:ph type="body" idx="1"/>
          </p:nvPr>
        </p:nvSpPr>
        <p:spPr>
          <a:noFill/>
        </p:spPr>
        <p:txBody>
          <a:bodyPr rtlCol="0"/>
          <a:p>
            <a:r>
              <a:rPr dirty="0" lang="en-U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title"/>
          </p:nvPr>
        </p:nvSpPr>
        <p:spPr>
          <a:xfrm rot="0">
            <a:off x="3195574" y="2067305"/>
            <a:ext cx="5800851" cy="482600"/>
          </a:xfrm>
          <a:prstGeom prst="rect"/>
        </p:spPr>
        <p:txBody>
          <a:bodyPr bIns="0" lIns="0" rIns="0" rtlCol="0" tIns="0" wrap="square">
            <a:spAutoFit/>
          </a:bodyPr>
          <a:lstStyle>
            <a:lvl1pPr lvl="0">
              <a:defRPr b="0" dirty="0" sz="3200" i="0" lang="en-US">
                <a:solidFill>
                  <a:schemeClr val="tx1"/>
                </a:solidFill>
                <a:latin typeface="Trebuchet MS"/>
              </a:defRPr>
            </a:lvl1pPr>
          </a:lstStyle>
          <a:p>
            <a:r>
              <a:rPr dirty="0" lang="en-US"/>
              <a:t/>
            </a:r>
            <a:endParaRPr dirty="0" lang="en-US"/>
          </a:p>
        </p:txBody>
      </p:sp>
      <p:sp>
        <p:nvSpPr>
          <p:cNvPr id="1048592" name="Holder 3"/>
          <p:cNvSpPr>
            <a:spLocks noGrp="1"/>
          </p:cNvSpPr>
          <p:nvPr>
            <p:ph type="subTitle" idx="1"/>
          </p:nvPr>
        </p:nvSpPr>
        <p:spPr>
          <a:xfrm rot="0">
            <a:off x="1828800" y="3840479"/>
            <a:ext cx="8534400" cy="266700"/>
          </a:xfrm>
          <a:prstGeom prst="rect"/>
        </p:spPr>
        <p:txBody>
          <a:bodyPr bIns="0" lIns="0" rIns="0" rtlCol="0" tIns="0" wrap="square">
            <a:spAutoFit/>
          </a:bodyPr>
          <a:p>
            <a:r>
              <a:rPr dirty="0" lang="en-US"/>
              <a:t/>
            </a:r>
            <a:endParaRPr dirty="0" lang="en-US"/>
          </a:p>
        </p:txBody>
      </p:sp>
      <p:sp>
        <p:nvSpPr>
          <p:cNvPr id="1048593"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594"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78EBD9E8-4E25-43CF-9FFA-2DE7A4212273}" type="datetime1">
              <a:t>9/10/2024</a:t>
            </a:fld>
            <a:endParaRPr dirty="0" lang="en-US"/>
          </a:p>
        </p:txBody>
      </p:sp>
      <p:sp>
        <p:nvSpPr>
          <p:cNvPr id="1048595"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BEFEE5E-1B9E-4E04-9ED8-9BAB1F215D38}" type="slidenum"/>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5"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76" name="Holder 3"/>
          <p:cNvSpPr>
            <a:spLocks noGrp="1"/>
          </p:cNvSpPr>
          <p:nvPr>
            <p:ph type="body" idx="1"/>
          </p:nvPr>
        </p:nvSpPr>
        <p:spPr>
          <a:xfrm rot="0">
            <a:off x="609600" y="1577340"/>
            <a:ext cx="10972800" cy="266700"/>
          </a:xfrm>
        </p:spPr>
        <p:txBody>
          <a:bodyPr bIns="0" lIns="0" rIns="0" rtlCol="0" tIns="0"/>
          <a:p>
            <a:r>
              <a:rPr dirty="0" lang="en-US"/>
              <a:t/>
            </a:r>
            <a:endParaRPr dirty="0" lang="en-US"/>
          </a:p>
        </p:txBody>
      </p:sp>
      <p:sp>
        <p:nvSpPr>
          <p:cNvPr id="1048677"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78"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596822F4-8AE9-4FC6-AEE9-F0784CBE1DA8}" type="datetime1">
              <a:t>9/10/2024</a:t>
            </a:fld>
            <a:endParaRPr dirty="0" lang="en-US"/>
          </a:p>
        </p:txBody>
      </p:sp>
      <p:sp>
        <p:nvSpPr>
          <p:cNvPr id="1048679"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2726346E-8E23-495B-B4DA-EDAD530BCEC3}" type="slidenum"/>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7"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88" name="Holder 3"/>
          <p:cNvSpPr>
            <a:spLocks noGrp="1"/>
          </p:cNvSpPr>
          <p:nvPr>
            <p:ph idx="1"/>
          </p:nvPr>
        </p:nvSpPr>
        <p:spPr>
          <a:xfrm rot="0">
            <a:off x="609600" y="1577340"/>
            <a:ext cx="5303520" cy="266700"/>
          </a:xfrm>
          <a:prstGeom prst="rect"/>
        </p:spPr>
        <p:txBody>
          <a:bodyPr bIns="0" lIns="0" rIns="0" rtlCol="0" tIns="0" wrap="square">
            <a:spAutoFit/>
          </a:bodyPr>
          <a:p>
            <a:r>
              <a:rPr dirty="0" lang="en-US"/>
              <a:t/>
            </a:r>
            <a:endParaRPr dirty="0" lang="en-US"/>
          </a:p>
        </p:txBody>
      </p:sp>
      <p:sp>
        <p:nvSpPr>
          <p:cNvPr id="1048689" name="Holder 4"/>
          <p:cNvSpPr>
            <a:spLocks noGrp="1"/>
          </p:cNvSpPr>
          <p:nvPr>
            <p:ph idx="2"/>
          </p:nvPr>
        </p:nvSpPr>
        <p:spPr>
          <a:xfrm rot="0">
            <a:off x="6278880" y="1577340"/>
            <a:ext cx="5303520" cy="266700"/>
          </a:xfrm>
          <a:prstGeom prst="rect"/>
        </p:spPr>
        <p:txBody>
          <a:bodyPr bIns="0" lIns="0" rIns="0" rtlCol="0" tIns="0" wrap="square">
            <a:spAutoFit/>
          </a:bodyPr>
          <a:p>
            <a:r>
              <a:rPr dirty="0" lang="en-US"/>
              <a:t/>
            </a:r>
            <a:endParaRPr dirty="0" lang="en-US"/>
          </a:p>
        </p:txBody>
      </p:sp>
      <p:sp>
        <p:nvSpPr>
          <p:cNvPr id="1048690" name="Holder 5"/>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91" name="Holder 6"/>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A161FC74-32E7-4437-BC93-4D22C68B91A0}" type="datetime1">
              <a:t>9/10/2024</a:t>
            </a:fld>
            <a:endParaRPr dirty="0" lang="en-US"/>
          </a:p>
        </p:txBody>
      </p:sp>
      <p:sp>
        <p:nvSpPr>
          <p:cNvPr id="1048692" name="Holder 7"/>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B1D044B9-C6B4-455B-9613-C32F0195E967}" type="slidenum"/>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4"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05" name="Holder 3"/>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06" name="Holder 4"/>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F7904456-81E7-4B4D-B2AD-6091A983EAB3}" type="datetime1">
              <a:t>9/10/2024</a:t>
            </a:fld>
            <a:endParaRPr dirty="0" lang="en-US"/>
          </a:p>
        </p:txBody>
      </p:sp>
      <p:sp>
        <p:nvSpPr>
          <p:cNvPr id="1048607" name="Holder 5"/>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C7B801DC-57E4-4D4A-BE3C-CC9BBBE5FAA8}" type="slidenum"/>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3" name="Holder 2"/>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84" name="Holder 3"/>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ABDC303B-FB4A-49F4-A2DC-A73562BF4972}" type="datetime1">
              <a:t>9/10/2024</a:t>
            </a:fld>
            <a:endParaRPr dirty="0" lang="en-US"/>
          </a:p>
        </p:txBody>
      </p:sp>
      <p:sp>
        <p:nvSpPr>
          <p:cNvPr id="1048685" name="Holder 4"/>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11EC2F1-DDFD-4EB9-927B-55779A8F6825}" type="slidenum"/>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577" name="bg object 17"/>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579" name="bg object 19"/>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581" name="bg object 21"/>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583" name="bg object 23"/>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586" name="Holder 2"/>
          <p:cNvSpPr>
            <a:spLocks noGrp="1"/>
          </p:cNvSpPr>
          <p:nvPr>
            <p:ph type="title"/>
          </p:nvPr>
        </p:nvSpPr>
        <p:spPr>
          <a:xfrm rot="0">
            <a:off x="755331" y="385444"/>
            <a:ext cx="10681334" cy="758190"/>
          </a:xfrm>
          <a:prstGeom prst="rect"/>
        </p:spPr>
        <p:txBody>
          <a:bodyPr bIns="0" lIns="0" rIns="0" rtlCol="0" tIns="0" wrap="square">
            <a:spAutoFit/>
          </a:bodyPr>
          <a:lstStyle>
            <a:lvl1pPr lvl="0">
              <a:defRPr b="1" dirty="0" sz="4800" i="0" lang="en-US">
                <a:solidFill>
                  <a:schemeClr val="tx1"/>
                </a:solidFill>
                <a:latin typeface="Trebuchet MS"/>
              </a:defRPr>
            </a:lvl1pPr>
          </a:lstStyle>
          <a:p>
            <a:r>
              <a:rPr dirty="0" lang="en-US"/>
              <a:t/>
            </a:r>
            <a:endParaRPr dirty="0" lang="en-US"/>
          </a:p>
        </p:txBody>
      </p:sp>
      <p:sp>
        <p:nvSpPr>
          <p:cNvPr id="1048587" name="Holder 3"/>
          <p:cNvSpPr>
            <a:spLocks noGrp="1"/>
          </p:cNvSpPr>
          <p:nvPr>
            <p:ph type="body" idx="1"/>
          </p:nvPr>
        </p:nvSpPr>
        <p:spPr>
          <a:xfrm rot="0">
            <a:off x="609600" y="1577340"/>
            <a:ext cx="10972800" cy="4526279"/>
          </a:xfrm>
          <a:prstGeom prst="rect"/>
        </p:spPr>
        <p:txBody>
          <a:bodyPr bIns="0" lIns="0" rIns="0" rtlCol="0" tIns="0" wrap="square">
            <a:spAutoFit/>
          </a:bodyPr>
          <a:p>
            <a:r>
              <a:rPr dirty="0" lang="en-US"/>
              <a:t/>
            </a:r>
            <a:endParaRPr dirty="0" lang="en-US"/>
          </a:p>
        </p:txBody>
      </p:sp>
      <p:sp>
        <p:nvSpPr>
          <p:cNvPr id="1048588" name="Holder 4"/>
          <p:cNvSpPr>
            <a:spLocks noGrp="1"/>
          </p:cNvSpPr>
          <p:nvPr>
            <p:ph type="ftr" sz="quarter" idx="3"/>
          </p:nvPr>
        </p:nvSpPr>
        <p:spPr>
          <a:xfrm rot="0">
            <a:off x="4145280" y="6377940"/>
            <a:ext cx="3901440" cy="342900"/>
          </a:xfrm>
          <a:prstGeom prst="rect"/>
        </p:spPr>
        <p:txBody>
          <a:bodyPr bIns="0" lIns="0" rIns="0" rtlCol="0" tIns="0" wrap="square">
            <a:spAutoFit/>
          </a:bodyPr>
          <a:lstStyle>
            <a:lvl1pPr algn="ctr" lvl="0">
              <a:defRPr dirty="0" lang="en-US">
                <a:solidFill>
                  <a:schemeClr val="tx1">
                    <a:tint val="75000"/>
                  </a:schemeClr>
                </a:solidFill>
              </a:defRPr>
            </a:lvl1pPr>
          </a:lstStyle>
          <a:p>
            <a:r>
              <a:rPr dirty="0" lang="en-US"/>
              <a:t/>
            </a:r>
            <a:endParaRPr dirty="0" lang="en-US"/>
          </a:p>
        </p:txBody>
      </p:sp>
      <p:sp>
        <p:nvSpPr>
          <p:cNvPr id="1048589" name="Holder 5"/>
          <p:cNvSpPr>
            <a:spLocks noGrp="1"/>
          </p:cNvSpPr>
          <p:nvPr>
            <p:ph type="dt" sz="half" idx="2"/>
          </p:nvPr>
        </p:nvSpPr>
        <p:spPr>
          <a:xfrm rot="0">
            <a:off x="609600" y="6377940"/>
            <a:ext cx="2804160" cy="342900"/>
          </a:xfrm>
          <a:prstGeom prst="rect"/>
        </p:spPr>
        <p:txBody>
          <a:bodyPr bIns="0" lIns="0" rIns="0" rtlCol="0" tIns="0" wrap="square">
            <a:spAutoFit/>
          </a:bodyPr>
          <a:lstStyle>
            <a:lvl1pPr algn="l" lvl="0">
              <a:defRPr dirty="0" lang="en-US">
                <a:solidFill>
                  <a:schemeClr val="tx1">
                    <a:tint val="75000"/>
                  </a:schemeClr>
                </a:solidFill>
              </a:defRPr>
            </a:lvl1pPr>
          </a:lstStyle>
          <a:p>
            <a:fld id="{F701C6C2-785C-42C0-992F-03DB98A477E6}" type="datetime1">
              <a:t>9/10/2024</a:t>
            </a:fld>
            <a:endParaRPr dirty="0" lang="en-US"/>
          </a:p>
        </p:txBody>
      </p:sp>
      <p:sp>
        <p:nvSpPr>
          <p:cNvPr id="1048590" name="Holder 6"/>
          <p:cNvSpPr>
            <a:spLocks noGrp="1"/>
          </p:cNvSpPr>
          <p:nvPr>
            <p:ph type="sldNum" sz="quarter" idx="4"/>
          </p:nvPr>
        </p:nvSpPr>
        <p:spPr>
          <a:xfrm rot="0">
            <a:off x="11353419" y="6473337"/>
            <a:ext cx="151129" cy="191770"/>
          </a:xfrm>
          <a:prstGeom prst="rect"/>
        </p:spPr>
        <p:txBody>
          <a:bodyPr bIns="0" lIns="0" rIns="0" rtlCol="0" tIns="0" wrap="square">
            <a:spAutoFit/>
          </a:bodyPr>
          <a:lstStyle>
            <a:lvl1pPr lvl="0">
              <a:defRPr b="0" dirty="0" sz="1100" i="0" lang="en-US">
                <a:solidFill>
                  <a:srgbClr val="2D936B"/>
                </a:solidFill>
                <a:latin typeface="Trebuchet MS"/>
              </a:defRPr>
            </a:lvl1pPr>
          </a:lstStyle>
          <a:p>
            <a:pPr marL="38100">
              <a:lnSpc>
                <a:spcPct val="100000"/>
              </a:lnSpc>
              <a:spcBef>
                <a:spcPts val="55"/>
              </a:spcBef>
            </a:pPr>
            <a:fld id="{F8A8CF7A-3F93-4775-839E-939685319A3B}" type="slidenum"/>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sz="1800" lang="en-US">
          <a:latin typeface="+mn-lt"/>
        </a:defRPr>
      </a:lvl1pPr>
      <a:lvl2pPr lvl="1" marL="457200">
        <a:defRPr dirty="0" sz="1800" lang="en-US">
          <a:latin typeface="+mn-lt"/>
        </a:defRPr>
      </a:lvl2pPr>
      <a:lvl3pPr lvl="2" marL="914400">
        <a:defRPr dirty="0" sz="1800" lang="en-US">
          <a:latin typeface="+mn-lt"/>
        </a:defRPr>
      </a:lvl3pPr>
      <a:lvl4pPr lvl="3" marL="1371600">
        <a:defRPr dirty="0" sz="1800" lang="en-US">
          <a:latin typeface="+mn-lt"/>
        </a:defRPr>
      </a:lvl4pPr>
      <a:lvl5pPr lvl="4" marL="1828800">
        <a:defRPr dirty="0" sz="1800" lang="en-US">
          <a:latin typeface="+mn-lt"/>
        </a:defRPr>
      </a:lvl5pPr>
      <a:lvl6pPr lvl="5" marL="2286000">
        <a:defRPr dirty="0" sz="1800" lang="en-US">
          <a:latin typeface="+mn-lt"/>
        </a:defRPr>
      </a:lvl6pPr>
      <a:lvl7pPr lvl="6" marL="2743200">
        <a:defRPr dirty="0" sz="1800" lang="en-US">
          <a:latin typeface="+mn-lt"/>
        </a:defRPr>
      </a:lvl7pPr>
      <a:lvl8pPr lvl="7" marL="3200400">
        <a:defRPr dirty="0" sz="1800" lang="en-US">
          <a:latin typeface="+mn-lt"/>
        </a:defRPr>
      </a:lvl8pPr>
      <a:lvl9pPr lvl="8" marL="3657600">
        <a:defRPr dirty="0" sz="1800" lang="en-US">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9" name=""/>
        <p:cNvGrpSpPr/>
        <p:nvPr/>
      </p:nvGrpSpPr>
      <p:grpSpPr>
        <a:xfrm>
          <a:off x="0" y="0"/>
          <a:ext cx="0" cy="0"/>
          <a:chOff x="0" y="0"/>
          <a:chExt cx="0" cy="0"/>
        </a:xfrm>
      </p:grpSpPr>
      <p:grpSp>
        <p:nvGrpSpPr>
          <p:cNvPr id="20" name="object 2"/>
          <p:cNvGrpSpPr/>
          <p:nvPr/>
        </p:nvGrpSpPr>
        <p:grpSpPr>
          <a:xfrm rot="0">
            <a:off x="876299" y="990600"/>
            <a:ext cx="1743075" cy="1333500"/>
            <a:chOff x="742950" y="1104900"/>
            <a:chExt cx="1743075" cy="1333500"/>
          </a:xfrm>
        </p:grpSpPr>
        <p:sp>
          <p:nvSpPr>
            <p:cNvPr id="1048596"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r>
                <a:rPr dirty="0" lang="en-US"/>
                <a:t/>
              </a:r>
              <a:endParaRPr dirty="0" lang="en-US"/>
            </a:p>
          </p:txBody>
        </p:sp>
        <p:sp>
          <p:nvSpPr>
            <p:cNvPr id="1048597"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r>
                <a:rPr dirty="0" lang="en-US"/>
                <a:t/>
              </a:r>
              <a:endParaRPr dirty="0" lang="en-US"/>
            </a:p>
          </p:txBody>
        </p:sp>
      </p:grpSp>
      <p:sp>
        <p:nvSpPr>
          <p:cNvPr id="1048598"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r>
              <a:rPr dirty="0" lang="en-US"/>
              <a:t/>
            </a:r>
            <a:endParaRPr dirty="0" lang="en-US"/>
          </a:p>
        </p:txBody>
      </p:sp>
      <p:sp>
        <p:nvSpPr>
          <p:cNvPr id="1048599"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r>
              <a:rPr dirty="0" lang="en-US"/>
              <a:t/>
            </a:r>
            <a:endParaRPr dirty="0" lang="en-US"/>
          </a:p>
        </p:txBody>
      </p:sp>
      <p:sp>
        <p:nvSpPr>
          <p:cNvPr id="1048600" name="object 7"/>
          <p:cNvSpPr>
            <a:spLocks noGrp="1"/>
          </p:cNvSpPr>
          <p:nvPr>
            <p:ph type="title"/>
          </p:nvPr>
        </p:nvSpPr>
        <p:spPr>
          <a:xfrm rot="0">
            <a:off x="-828675" y="19664"/>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2097152" name="object 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sp>
        <p:nvSpPr>
          <p:cNvPr id="1048601" name="object 11"/>
          <p:cNvSpPr>
            <a:spLocks noGrp="1"/>
          </p:cNvSpPr>
          <p:nvPr>
            <p:ph type="sldNum" sz="quarter"/>
          </p:nvPr>
        </p:nvSpPr>
        <p:spPr>
          <a:xfrm rot="0">
            <a:off x="11353419" y="6473337"/>
            <a:ext cx="151129" cy="870584"/>
          </a:xfrm>
          <a:prstGeom prst="rect"/>
        </p:spPr>
        <p:txBody>
          <a:bodyPr bIns="0" lIns="0" rIns="0" rtlCol="0" tIns="6985" vert="horz" wrap="square">
            <a:spAutoFit/>
          </a:bodyPr>
          <a:p>
            <a:pPr marL="38100">
              <a:lnSpc>
                <a:spcPct val="100000"/>
              </a:lnSpc>
              <a:spcBef>
                <a:spcPts val="55"/>
              </a:spcBef>
            </a:pPr>
            <a:fld id="{12F3CA48-ACF7-4A90-9075-24634334BD67}" type="slidenum">
              <a:t>1</a:t>
            </a:fld>
            <a:endParaRPr dirty="0" lang="en-US"/>
          </a:p>
        </p:txBody>
      </p:sp>
      <p:sp>
        <p:nvSpPr>
          <p:cNvPr id="1048602" name="TextBox 13"/>
          <p:cNvSpPr txBox="1"/>
          <p:nvPr/>
        </p:nvSpPr>
        <p:spPr>
          <a:xfrm rot="0">
            <a:off x="2460800" y="2628900"/>
            <a:ext cx="8610600" cy="1412240"/>
          </a:xfrm>
          <a:prstGeom prst="rect"/>
          <a:noFill/>
        </p:spPr>
        <p:txBody>
          <a:bodyPr rtlCol="0" wrap="square">
            <a:spAutoFit/>
          </a:bodyPr>
          <a:p>
            <a:r>
              <a:rPr dirty="0" sz="2400" lang="en-US"/>
              <a:t>STUDENT NAME</a:t>
            </a:r>
            <a:r>
              <a:rPr dirty="0" sz="2400" lang="en-IN"/>
              <a:t>:</a:t>
            </a:r>
            <a:r>
              <a:rPr dirty="0" sz="2400" lang="en-US"/>
              <a:t>G</a:t>
            </a:r>
            <a:r>
              <a:rPr dirty="0" sz="2400" lang="en-US"/>
              <a:t>o</a:t>
            </a:r>
            <a:r>
              <a:rPr dirty="0" sz="2400" lang="en-US"/>
              <a:t>w</a:t>
            </a:r>
            <a:r>
              <a:rPr dirty="0" sz="2400" lang="en-US"/>
              <a:t>t</a:t>
            </a:r>
            <a:r>
              <a:rPr dirty="0" sz="2400" lang="en-US"/>
              <a:t>h</a:t>
            </a:r>
            <a:r>
              <a:rPr dirty="0" sz="2400" lang="en-US"/>
              <a:t>a</a:t>
            </a:r>
            <a:r>
              <a:rPr dirty="0" sz="2400" lang="en-US"/>
              <a:t>m</a:t>
            </a:r>
            <a:r>
              <a:rPr dirty="0" sz="2400" lang="en-US"/>
              <a:t>. </a:t>
            </a:r>
            <a:r>
              <a:rPr dirty="0" sz="2400" lang="en-US"/>
              <a:t>S</a:t>
            </a:r>
            <a:endParaRPr altLang="en-US" lang="zh-CN"/>
          </a:p>
          <a:p>
            <a:r>
              <a:rPr dirty="0" sz="2400" lang="en-US"/>
              <a:t>REGISTER NO: </a:t>
            </a:r>
            <a:r>
              <a:rPr dirty="0" sz="2400" lang="en-US"/>
              <a:t>3</a:t>
            </a:r>
            <a:r>
              <a:rPr dirty="0" sz="2400" lang="en-US"/>
              <a:t>1</a:t>
            </a:r>
            <a:r>
              <a:rPr dirty="0" sz="2400" lang="en-US"/>
              <a:t>2</a:t>
            </a:r>
            <a:r>
              <a:rPr dirty="0" sz="2400" lang="en-US"/>
              <a:t>2</a:t>
            </a:r>
            <a:r>
              <a:rPr dirty="0" sz="2400" lang="en-US"/>
              <a:t>0</a:t>
            </a:r>
            <a:r>
              <a:rPr dirty="0" sz="2400" lang="en-US"/>
              <a:t>4</a:t>
            </a:r>
            <a:r>
              <a:rPr dirty="0" sz="2400" lang="en-US"/>
              <a:t>4</a:t>
            </a:r>
            <a:r>
              <a:rPr dirty="0" sz="2400" lang="en-US"/>
              <a:t>0</a:t>
            </a:r>
            <a:r>
              <a:rPr dirty="0" sz="2400" lang="en-US"/>
              <a:t>5</a:t>
            </a:r>
            <a:endParaRPr altLang="en-US" lang="zh-CN"/>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p>
          <a:p>
            <a:r>
              <a:rPr dirty="0" sz="2400" lang="en-US"/>
              <a:t>COLLEGE: ANNAI VIOLET ARTS AND SCIENCE COLLEGE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42" name=""/>
        <p:cNvGrpSpPr/>
        <p:nvPr/>
      </p:nvGrpSpPr>
      <p:grpSpPr>
        <a:xfrm>
          <a:off x="0" y="0"/>
          <a:ext cx="0" cy="0"/>
          <a:chOff x="0" y="0"/>
          <a:chExt cx="0" cy="0"/>
        </a:xfrm>
      </p:grpSpPr>
      <p:sp>
        <p:nvSpPr>
          <p:cNvPr id="1048666"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6" name="object 6"/>
          <p:cNvPicPr>
            <a:picLocks/>
          </p:cNvPicPr>
          <p:nvPr/>
        </p:nvPicPr>
        <p:blipFill>
          <a:blip xmlns:r="http://schemas.openxmlformats.org/officeDocument/2006/relationships" r:embed="rId1"/>
          <a:stretch>
            <a:fillRect/>
          </a:stretch>
        </p:blipFill>
        <p:spPr>
          <a:xfrm rot="0">
            <a:off x="1666875" y="6467474"/>
            <a:ext cx="76200" cy="177800"/>
          </a:xfrm>
          <a:prstGeom prst="rect"/>
          <a:noFill/>
        </p:spPr>
      </p:pic>
      <p:sp>
        <p:nvSpPr>
          <p:cNvPr id="1048667"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AC92E501-853A-4762-A339-BC75F3027E4C}" type="slidenum">
              <a:t>10</a:t>
            </a:fld>
            <a:endParaRPr dirty="0" lang="en-US"/>
          </a:p>
        </p:txBody>
      </p:sp>
      <p:sp>
        <p:nvSpPr>
          <p:cNvPr id="1048668" name="object 8"/>
          <p:cNvSpPr txBox="1"/>
          <p:nvPr/>
        </p:nvSpPr>
        <p:spPr>
          <a:xfrm rot="0">
            <a:off x="739775" y="291147"/>
            <a:ext cx="3303904" cy="1508760"/>
          </a:xfrm>
          <a:prstGeom prst="rect"/>
        </p:spPr>
        <p:txBody>
          <a:bodyPr bIns="0" lIns="0" rIns="0" rtlCol="0" tIns="13335" vert="horz" wrap="square">
            <a:spAutoFit/>
          </a:bodyPr>
          <a:p>
            <a:pPr marL="12700">
              <a:lnSpc>
                <a:spcPct val="100000"/>
              </a:lnSpc>
              <a:spcBef>
                <a:spcPts val="105"/>
              </a:spcBef>
            </a:pPr>
            <a:r>
              <a:rPr b="1" dirty="0" sz="4800" lang="en-US" spc="15">
                <a:latin typeface="Trebuchet MS"/>
              </a:rPr>
              <a:t>M</a:t>
            </a:r>
            <a:r>
              <a:rPr b="1" dirty="0" sz="4800" lang="en-US">
                <a:latin typeface="Trebuchet MS"/>
              </a:rPr>
              <a:t>O</a:t>
            </a:r>
            <a:r>
              <a:rPr b="1" dirty="0" sz="4800" lang="en-US" spc="-15">
                <a:latin typeface="Trebuchet MS"/>
              </a:rPr>
              <a:t>D</a:t>
            </a:r>
            <a:r>
              <a:rPr b="1" dirty="0" sz="4800" lang="en-US" spc="-35">
                <a:latin typeface="Trebuchet MS"/>
              </a:rPr>
              <a:t>E</a:t>
            </a:r>
            <a:r>
              <a:rPr b="1" dirty="0" sz="4800" lang="en-US" spc="-30">
                <a:latin typeface="Trebuchet MS"/>
              </a:rPr>
              <a:t>LL</a:t>
            </a:r>
            <a:r>
              <a:rPr b="1" dirty="0" sz="4800" lang="en-US" spc="-5">
                <a:latin typeface="Trebuchet MS"/>
              </a:rPr>
              <a:t>I</a:t>
            </a:r>
            <a:r>
              <a:rPr b="1" dirty="0" sz="4800" lang="en-US" spc="30">
                <a:latin typeface="Trebuchet MS"/>
              </a:rPr>
              <a:t>NG</a:t>
            </a:r>
            <a:endParaRPr b="1" dirty="0" sz="4800" lang="en-US" spc="30">
              <a:latin typeface="Trebuchet MS"/>
            </a:endParaRPr>
          </a:p>
        </p:txBody>
      </p:sp>
      <p:sp>
        <p:nvSpPr>
          <p:cNvPr id="1048669" name="object 3"/>
          <p:cNvSpPr/>
          <p:nvPr/>
        </p:nvSpPr>
        <p:spPr>
          <a:xfrm rot="21600000" flipV="1">
            <a:off x="739775" y="1935186"/>
            <a:ext cx="9172816" cy="2987625"/>
          </a:xfrm>
          <a:custGeom>
            <a:avLst/>
            <a:ahLst/>
            <a:rect l="0" t="0"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p>
            <a:r>
              <a:rPr dirty="0" lang="en-US"/>
              <a:t>DATA COLLECTION:</a:t>
            </a:r>
          </a:p>
          <a:p>
            <a:pPr indent="-285750" marL="285750">
              <a:buFont typeface="Wingdings"/>
              <a:buChar char=""/>
            </a:pPr>
            <a:r>
              <a:rPr dirty="0" lang="en-US"/>
              <a:t>Drafted the data from the </a:t>
            </a:r>
            <a:r>
              <a:rPr dirty="0" lang="en-US"/>
              <a:t>edunet</a:t>
            </a:r>
            <a:r>
              <a:rPr dirty="0" lang="en-US"/>
              <a:t> dataset.</a:t>
            </a:r>
          </a:p>
          <a:p>
            <a:r>
              <a:rPr dirty="0" lang="en-US"/>
              <a:t>FEATURE COLLECTION:</a:t>
            </a:r>
          </a:p>
          <a:p>
            <a:pPr indent="-285750" marL="285750">
              <a:buFont typeface="Wingdings"/>
              <a:buChar char=""/>
            </a:pPr>
            <a:r>
              <a:rPr dirty="0" lang="en-US"/>
              <a:t> </a:t>
            </a:r>
            <a:r>
              <a:rPr dirty="0" lang="en-US"/>
              <a:t>Business unit, Gender unit, First name, Performance score.</a:t>
            </a:r>
          </a:p>
          <a:p>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43" name=""/>
        <p:cNvGrpSpPr/>
        <p:nvPr/>
      </p:nvGrpSpPr>
      <p:grpSpPr>
        <a:xfrm>
          <a:off x="0" y="0"/>
          <a:ext cx="0" cy="0"/>
          <a:chOff x="0" y="0"/>
          <a:chExt cx="0" cy="0"/>
        </a:xfrm>
      </p:grpSpPr>
      <p:sp>
        <p:nvSpPr>
          <p:cNvPr id="1048670"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71" name="object 4"/>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72"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7" name="object 6"/>
          <p:cNvPicPr>
            <a:picLocks/>
          </p:cNvPicPr>
          <p:nvPr/>
        </p:nvPicPr>
        <p:blipFill>
          <a:blip xmlns:r="http://schemas.openxmlformats.org/officeDocument/2006/relationships" r:embed="rId2"/>
          <a:stretch>
            <a:fillRect/>
          </a:stretch>
        </p:blipFill>
        <p:spPr>
          <a:xfrm rot="0">
            <a:off x="1666875" y="6467474"/>
            <a:ext cx="76200" cy="177800"/>
          </a:xfrm>
          <a:prstGeom prst="rect"/>
          <a:noFill/>
        </p:spPr>
      </p:pic>
      <p:sp>
        <p:nvSpPr>
          <p:cNvPr id="1048673" name="object 7"/>
          <p:cNvSpPr>
            <a:spLocks noGrp="1"/>
          </p:cNvSpPr>
          <p:nvPr>
            <p:ph type="title"/>
          </p:nvPr>
        </p:nvSpPr>
        <p:spPr>
          <a:xfrm rot="0">
            <a:off x="755331" y="385444"/>
            <a:ext cx="2437130" cy="1461135"/>
          </a:xfrm>
          <a:prstGeom prst="rect"/>
        </p:spPr>
        <p:txBody>
          <a:bodyPr bIns="0" lIns="0" rIns="0" rtlCol="0" tIns="13335" vert="horz" wrap="square">
            <a:spAutoFit/>
          </a:bodyPr>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1048674"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CBAF179B-CC6C-4163-8B4B-AB41FAF44999}" type="slidenum">
              <a:t>11</a:t>
            </a:fld>
            <a:endParaRPr dirty="0" lang="en-US"/>
          </a:p>
        </p:txBody>
      </p:sp>
      <p:graphicFrame>
        <p:nvGraphicFramePr>
          <p:cNvPr id="4194304" name="图表 1"/>
          <p:cNvGraphicFramePr>
            <a:graphicFrameLocks/>
          </p:cNvGraphicFramePr>
          <p:nvPr/>
        </p:nvGraphicFramePr>
        <p:xfrm rot="0">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45" name=""/>
        <p:cNvGrpSpPr/>
        <p:nvPr/>
      </p:nvGrpSpPr>
      <p:grpSpPr>
        <a:xfrm>
          <a:off x="0" y="0"/>
          <a:ext cx="0" cy="0"/>
          <a:chOff x="0" y="0"/>
          <a:chExt cx="0" cy="0"/>
        </a:xfrm>
      </p:grpSpPr>
      <p:sp>
        <p:nvSpPr>
          <p:cNvPr id="1048680" name=""/>
          <p:cNvSpPr>
            <a:spLocks noGrp="1"/>
          </p:cNvSpPr>
          <p:nvPr>
            <p:ph type="title"/>
          </p:nvPr>
        </p:nvSpPr>
        <p:spPr/>
        <p:txBody>
          <a:bodyPr rtlCol="0"/>
          <a:p>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4194305" name="图表 1"/>
          <p:cNvGraphicFramePr>
            <a:graphicFrameLocks/>
          </p:cNvGraphicFramePr>
          <p:nvPr/>
        </p:nvGraphicFramePr>
        <p:xfrm rot="0">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46" name=""/>
        <p:cNvGrpSpPr/>
        <p:nvPr/>
      </p:nvGrpSpPr>
      <p:grpSpPr>
        <a:xfrm>
          <a:off x="0" y="0"/>
          <a:ext cx="0" cy="0"/>
          <a:chOff x="0" y="0"/>
          <a:chExt cx="0" cy="0"/>
        </a:xfrm>
      </p:grpSpPr>
      <p:sp>
        <p:nvSpPr>
          <p:cNvPr id="1048681" name="Title 1"/>
          <p:cNvSpPr>
            <a:spLocks noGrp="1"/>
          </p:cNvSpPr>
          <p:nvPr>
            <p:ph type="title"/>
          </p:nvPr>
        </p:nvSpPr>
        <p:spPr>
          <a:xfrm rot="0">
            <a:off x="755331" y="385444"/>
            <a:ext cx="10681334" cy="723901"/>
          </a:xfrm>
        </p:spPr>
        <p:txBody>
          <a:bodyPr rtlCol="0"/>
          <a:p>
            <a:r>
              <a:rPr dirty="0" lang="en-US">
                <a:latin typeface="Times New Roman"/>
              </a:rPr>
              <a:t>conclusion</a:t>
            </a:r>
            <a:endParaRPr dirty="0" lang="en-US">
              <a:latin typeface="Times New Roman"/>
            </a:endParaRPr>
          </a:p>
        </p:txBody>
      </p:sp>
      <p:sp>
        <p:nvSpPr>
          <p:cNvPr id="1048682" name="TextBox 3"/>
          <p:cNvSpPr txBox="1"/>
          <p:nvPr/>
        </p:nvSpPr>
        <p:spPr>
          <a:xfrm rot="0">
            <a:off x="781708" y="1509028"/>
            <a:ext cx="9505291" cy="2225041"/>
          </a:xfrm>
          <a:prstGeom prst="rect"/>
          <a:noFill/>
        </p:spPr>
        <p:txBody>
          <a:bodyPr rtlCol="0" wrap="square">
            <a:spAutoFit/>
          </a:bodyPr>
          <a:p>
            <a:r>
              <a:rPr dirty="0" sz="2400" lang="en-IN">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name="slide14">
    <p:spTree>
      <p:nvGrpSpPr>
        <p:cNvPr id="48" name=""/>
        <p:cNvGrpSpPr/>
        <p:nvPr/>
      </p:nvGrpSpPr>
      <p:grpSpPr>
        <a:xfrm>
          <a:off x="0" y="0"/>
          <a:ext cx="0" cy="0"/>
          <a:chOff x="0" y="0"/>
          <a:chExt cx="0" cy="0"/>
        </a:xfrm>
      </p:grpSpPr>
      <p:sp>
        <p:nvSpPr>
          <p:cNvPr id="1048686" name=""/>
          <p:cNvSpPr/>
          <p:nvPr/>
        </p:nvSpPr>
        <p:spPr>
          <a:xfrm rot="0" flipH="0" flipV="0">
            <a:off x="3270837" y="2724150"/>
            <a:ext cx="4114800" cy="1409700"/>
          </a:xfrm>
          <a:prstGeom prst="rect"/>
        </p:spPr>
        <p:txBody>
          <a:bodyPr rtlCol="0"/>
          <a:p>
            <a:pPr algn="ctr"/>
            <a:r>
              <a:rPr b="1" dirty="0" sz="3100" lang="en-US">
                <a:latin typeface="+mn-lt"/>
              </a:rPr>
              <a:t>Thank you</a:t>
            </a:r>
            <a:endParaRPr b="1" dirty="0" sz="3100" lang="en-US">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28" name=""/>
        <p:cNvGrpSpPr/>
        <p:nvPr/>
      </p:nvGrpSpPr>
      <p:grpSpPr>
        <a:xfrm>
          <a:off x="0" y="0"/>
          <a:ext cx="0" cy="0"/>
          <a:chOff x="0" y="0"/>
          <a:chExt cx="0" cy="0"/>
        </a:xfrm>
      </p:grpSpPr>
      <p:sp>
        <p:nvSpPr>
          <p:cNvPr id="1048608" name="object 2"/>
          <p:cNvSpPr/>
          <p:nvPr/>
        </p:nvSpPr>
        <p:spPr>
          <a:xfrm rot="0">
            <a:off x="0" y="4825"/>
            <a:ext cx="12192000"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latin typeface="Times New Roman"/>
              </a:rPr>
              <a:t/>
            </a:r>
            <a:endParaRPr dirty="0" lang="en-US">
              <a:latin typeface="Times New Roman"/>
            </a:endParaRPr>
          </a:p>
        </p:txBody>
      </p:sp>
      <p:grpSp>
        <p:nvGrpSpPr>
          <p:cNvPr id="29" name="object 3"/>
          <p:cNvGrpSpPr/>
          <p:nvPr/>
        </p:nvGrpSpPr>
        <p:grpSpPr>
          <a:xfrm rot="0">
            <a:off x="7443849" y="0"/>
            <a:ext cx="4752975" cy="6863080"/>
            <a:chOff x="7443849" y="0"/>
            <a:chExt cx="4752975" cy="6863080"/>
          </a:xfrm>
        </p:grpSpPr>
        <p:sp>
          <p:nvSpPr>
            <p:cNvPr id="1048609"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10"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11"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12"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13"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14"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15"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16"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17"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18"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19"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20" name="object 15"/>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21" name="object 16"/>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22" name="object 17"/>
          <p:cNvSpPr>
            <a:spLocks noGrp="1"/>
          </p:cNvSpPr>
          <p:nvPr>
            <p:ph type="title"/>
          </p:nvPr>
        </p:nvSpPr>
        <p:spPr>
          <a:xfrm rot="0">
            <a:off x="739775" y="829627"/>
            <a:ext cx="3909695" cy="575310"/>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85"/>
              <a:t> </a:t>
            </a:r>
            <a:r>
              <a:rPr dirty="0" sz="4250" lang="en-US" spc="25"/>
              <a:t>TITLE</a:t>
            </a:r>
            <a:endParaRPr dirty="0" sz="4250" lang="en-US" spc="25"/>
          </a:p>
        </p:txBody>
      </p:sp>
      <p:grpSp>
        <p:nvGrpSpPr>
          <p:cNvPr id="30" name="object 18"/>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pic>
          <p:nvPicPr>
            <p:cNvPr id="2097154" name="object 20"/>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grpSp>
      <p:sp>
        <p:nvSpPr>
          <p:cNvPr id="1048623" name="object 22"/>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08C1656E-1AE4-46EE-B18E-A5614A580F0F}" type="slidenum">
              <a:t>2</a:t>
            </a:fld>
            <a:endParaRPr dirty="0" lang="en-US"/>
          </a:p>
        </p:txBody>
      </p:sp>
      <p:sp>
        <p:nvSpPr>
          <p:cNvPr id="1048624" name="TextBox 22"/>
          <p:cNvSpPr txBox="1"/>
          <p:nvPr/>
        </p:nvSpPr>
        <p:spPr>
          <a:xfrm rot="0">
            <a:off x="1217522" y="2123271"/>
            <a:ext cx="8593229" cy="1844041"/>
          </a:xfrm>
          <a:prstGeom prst="rect"/>
          <a:noFill/>
        </p:spPr>
        <p:txBody>
          <a:bodyPr rtlCol="0" wrap="square">
            <a:spAutoFit/>
          </a:bodyPr>
          <a:p>
            <a:r>
              <a:rPr b="1" dirty="0" sz="4400" lang="en-US">
                <a:solidFill>
                  <a:srgbClr val="0F0F0F"/>
                </a:solidFill>
                <a:latin typeface="Times New Roman"/>
              </a:rPr>
              <a:t>Employee Performance Analysis using Excel:</a:t>
            </a:r>
          </a:p>
          <a:p>
            <a:r>
              <a:rPr b="1" dirty="0" sz="4400" lang="en-US">
                <a:solidFill>
                  <a:srgbClr val="0F0F0F"/>
                </a:solidFill>
                <a:latin typeface="Times New Roman"/>
              </a:rPr>
              <a:t>SCORE BASED APPROACH</a:t>
            </a:r>
            <a:endParaRPr b="1" dirty="0" sz="4400" lang="en-US">
              <a:solidFill>
                <a:srgbClr val="0F0F0F"/>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31" name=""/>
        <p:cNvGrpSpPr/>
        <p:nvPr/>
      </p:nvGrpSpPr>
      <p:grpSpPr>
        <a:xfrm>
          <a:off x="0" y="0"/>
          <a:ext cx="0" cy="0"/>
          <a:chOff x="0" y="0"/>
          <a:chExt cx="0" cy="0"/>
        </a:xfrm>
      </p:grpSpPr>
      <p:sp>
        <p:nvSpPr>
          <p:cNvPr id="1048625" name="object 2"/>
          <p:cNvSpPr/>
          <p:nvPr/>
        </p:nvSpPr>
        <p:spPr>
          <a:xfrm rot="0">
            <a:off x="-76200" y="28579"/>
            <a:ext cx="12481712"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t/>
            </a:r>
            <a:endParaRPr dirty="0" lang="en-US"/>
          </a:p>
        </p:txBody>
      </p:sp>
      <p:grpSp>
        <p:nvGrpSpPr>
          <p:cNvPr id="32" name="object 3"/>
          <p:cNvGrpSpPr/>
          <p:nvPr/>
        </p:nvGrpSpPr>
        <p:grpSpPr>
          <a:xfrm rot="0">
            <a:off x="7443849" y="0"/>
            <a:ext cx="4752975" cy="6863080"/>
            <a:chOff x="7443849" y="0"/>
            <a:chExt cx="4752975" cy="6863080"/>
          </a:xfrm>
        </p:grpSpPr>
        <p:sp>
          <p:nvSpPr>
            <p:cNvPr id="1048626"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27"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28"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29"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30"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31"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32"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33"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34"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35"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36" name="object 14"/>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37"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r>
              <a:rPr dirty="0" lang="en-US"/>
              <a:t/>
            </a:r>
            <a:endParaRPr dirty="0" lang="en-US"/>
          </a:p>
        </p:txBody>
      </p:sp>
      <p:sp>
        <p:nvSpPr>
          <p:cNvPr id="1048638"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r>
              <a:rPr dirty="0" lang="en-US"/>
              <a:t/>
            </a:r>
            <a:endParaRPr dirty="0" lang="en-US"/>
          </a:p>
        </p:txBody>
      </p:sp>
      <p:pic>
        <p:nvPicPr>
          <p:cNvPr id="2097155" name="object 17"/>
          <p:cNvPicPr>
            <a:picLocks/>
          </p:cNvPicPr>
          <p:nvPr/>
        </p:nvPicPr>
        <p:blipFill>
          <a:blip xmlns:r="http://schemas.openxmlformats.org/officeDocument/2006/relationships" r:embed="rId1"/>
          <a:stretch>
            <a:fillRect/>
          </a:stretch>
        </p:blipFill>
        <p:spPr>
          <a:xfrm rot="0">
            <a:off x="10687050" y="6134100"/>
            <a:ext cx="247650" cy="247650"/>
          </a:xfrm>
          <a:prstGeom prst="rect"/>
          <a:noFill/>
        </p:spPr>
      </p:pic>
      <p:grpSp>
        <p:nvGrpSpPr>
          <p:cNvPr id="33" name="object 18"/>
          <p:cNvGrpSpPr/>
          <p:nvPr/>
        </p:nvGrpSpPr>
        <p:grpSpPr>
          <a:xfrm rot="0">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pic>
          <p:nvPicPr>
            <p:cNvPr id="2097157" name="object 20"/>
            <p:cNvPicPr>
              <a:picLocks/>
            </p:cNvPicPr>
            <p:nvPr/>
          </p:nvPicPr>
          <p:blipFill>
            <a:blip xmlns:r="http://schemas.openxmlformats.org/officeDocument/2006/relationships" r:embed="rId3"/>
            <a:stretch>
              <a:fillRect/>
            </a:stretch>
          </p:blipFill>
          <p:spPr>
            <a:xfrm rot="0">
              <a:off x="47625" y="3819523"/>
              <a:ext cx="1733550" cy="3009898"/>
            </a:xfrm>
            <a:prstGeom prst="rect"/>
            <a:noFill/>
          </p:spPr>
        </p:pic>
      </p:grpSp>
      <p:sp>
        <p:nvSpPr>
          <p:cNvPr id="1048639" name="object 21"/>
          <p:cNvSpPr>
            <a:spLocks noGrp="1"/>
          </p:cNvSpPr>
          <p:nvPr>
            <p:ph type="title"/>
          </p:nvPr>
        </p:nvSpPr>
        <p:spPr>
          <a:xfrm rot="0">
            <a:off x="739775" y="445388"/>
            <a:ext cx="2357120" cy="648335"/>
          </a:xfrm>
          <a:prstGeom prst="rect"/>
        </p:spPr>
        <p:txBody>
          <a:bodyPr bIns="0" lIns="0" rIns="0" rtlCol="0" tIns="13335" vert="horz" wrap="square">
            <a:spAutoFit/>
          </a:bodyPr>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1048640" name="object 22"/>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BE8C3AC0-0917-4A6A-87DC-008EF6C109F6}" type="slidenum">
              <a:t>3</a:t>
            </a:fld>
            <a:endParaRPr dirty="0" lang="en-US"/>
          </a:p>
        </p:txBody>
      </p:sp>
      <p:sp>
        <p:nvSpPr>
          <p:cNvPr id="1048641" name="TextBox 22"/>
          <p:cNvSpPr txBox="1"/>
          <p:nvPr/>
        </p:nvSpPr>
        <p:spPr>
          <a:xfrm rot="0">
            <a:off x="2509807" y="1041533"/>
            <a:ext cx="5029200" cy="3761740"/>
          </a:xfrm>
          <a:prstGeom prst="rect"/>
          <a:noFill/>
        </p:spPr>
        <p:txBody>
          <a:bodyPr rtlCol="0" wrap="square">
            <a:spAutoFit/>
          </a:bodyPr>
          <a:p>
            <a:pPr algn="l"/>
            <a:r>
              <a:rPr dirty="0" lang="en-US"/>
              <a:t/>
            </a:r>
          </a:p>
          <a:p>
            <a:pPr algn="l">
              <a:buFont typeface="+mj-lt"/>
              <a:buAutoNum type="arabicPeriod"/>
            </a:pPr>
            <a:r>
              <a:rPr b="0" dirty="0" sz="2800" i="0" lang="en-US">
                <a:solidFill>
                  <a:srgbClr val="0D0D0D"/>
                </a:solidFill>
                <a:latin typeface="Times New Roman"/>
              </a:rPr>
              <a:t>Problem Statement</a:t>
            </a:r>
          </a:p>
          <a:p>
            <a:pPr algn="l">
              <a:buFont typeface="+mj-lt"/>
              <a:buAutoNum type="arabicPeriod"/>
            </a:pPr>
            <a:r>
              <a:rPr b="0" dirty="0" sz="2800" i="0" lang="en-US">
                <a:solidFill>
                  <a:srgbClr val="0D0D0D"/>
                </a:solidFill>
                <a:latin typeface="Times New Roman"/>
              </a:rPr>
              <a:t>Project Overview</a:t>
            </a:r>
          </a:p>
          <a:p>
            <a:pPr algn="l">
              <a:buFont typeface="+mj-lt"/>
              <a:buAutoNum type="arabicPeriod"/>
            </a:pPr>
            <a:r>
              <a:rPr b="0" dirty="0" sz="2800" i="0" lang="en-US">
                <a:solidFill>
                  <a:srgbClr val="0D0D0D"/>
                </a:solidFill>
                <a:latin typeface="Times New Roman"/>
              </a:rPr>
              <a:t>End Users</a:t>
            </a:r>
          </a:p>
          <a:p>
            <a:pPr algn="l">
              <a:buFont typeface="+mj-lt"/>
              <a:buAutoNum type="arabicPeriod"/>
            </a:pPr>
            <a:r>
              <a:rPr b="0" dirty="0" sz="2800" i="0" lang="en-US">
                <a:solidFill>
                  <a:srgbClr val="0D0D0D"/>
                </a:solidFill>
                <a:latin typeface="Times New Roman"/>
              </a:rPr>
              <a:t>Our Solution and Proposition</a:t>
            </a:r>
          </a:p>
          <a:p>
            <a:pPr algn="l">
              <a:buFont typeface="+mj-lt"/>
              <a:buAutoNum type="arabicPeriod"/>
            </a:pPr>
            <a:r>
              <a:rPr dirty="0" sz="2800" lang="en-US">
                <a:solidFill>
                  <a:srgbClr val="0D0D0D"/>
                </a:solidFill>
                <a:latin typeface="Times New Roman"/>
              </a:rPr>
              <a:t>Dataset Description</a:t>
            </a:r>
          </a:p>
          <a:p>
            <a:pPr algn="l">
              <a:buFont typeface="+mj-lt"/>
              <a:buAutoNum type="arabicPeriod"/>
            </a:pPr>
            <a:r>
              <a:rPr b="0" dirty="0" sz="2800" i="0" lang="en-US">
                <a:solidFill>
                  <a:srgbClr val="0D0D0D"/>
                </a:solidFill>
                <a:latin typeface="Times New Roman"/>
              </a:rPr>
              <a:t>Modelling Approach</a:t>
            </a:r>
          </a:p>
          <a:p>
            <a:pPr algn="l">
              <a:buFont typeface="+mj-lt"/>
              <a:buAutoNum type="arabicPeriod"/>
            </a:pPr>
            <a:r>
              <a:rPr b="0" dirty="0" sz="2800" i="0" lang="en-US">
                <a:solidFill>
                  <a:srgbClr val="0D0D0D"/>
                </a:solidFill>
                <a:latin typeface="Times New Roman"/>
              </a:rPr>
              <a:t>Results and </a:t>
            </a:r>
            <a:r>
              <a:rPr dirty="0" sz="2800" lang="en-US">
                <a:solidFill>
                  <a:srgbClr val="0D0D0D"/>
                </a:solidFill>
                <a:latin typeface="Times New Roman"/>
              </a:rPr>
              <a:t>Discussion</a:t>
            </a:r>
          </a:p>
          <a:p>
            <a:pPr algn="l">
              <a:buFont typeface="+mj-lt"/>
              <a:buAutoNum type="arabicPeriod"/>
            </a:pPr>
            <a:r>
              <a:rPr b="0" dirty="0" sz="2800" i="0" lang="en-US">
                <a:solidFill>
                  <a:srgbClr val="0D0D0D"/>
                </a:solidFill>
                <a:latin typeface="Times New Roman"/>
              </a:rPr>
              <a:t>Conclusion</a:t>
            </a:r>
          </a:p>
          <a:p>
            <a:r>
              <a:rPr dirty="0" sz="2800" lang="en-IN">
                <a:latin typeface="Times New Roman"/>
              </a:rPr>
              <a:t/>
            </a:r>
            <a:endParaRPr dirty="0" sz="2800" lang="en-IN">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34" name=""/>
        <p:cNvGrpSpPr/>
        <p:nvPr/>
      </p:nvGrpSpPr>
      <p:grpSpPr>
        <a:xfrm>
          <a:off x="0" y="0"/>
          <a:ext cx="0" cy="0"/>
          <a:chOff x="0" y="0"/>
          <a:chExt cx="0" cy="0"/>
        </a:xfrm>
      </p:grpSpPr>
      <p:grpSp>
        <p:nvGrpSpPr>
          <p:cNvPr id="35" name="object 2"/>
          <p:cNvGrpSpPr/>
          <p:nvPr/>
        </p:nvGrpSpPr>
        <p:grpSpPr>
          <a:xfrm rot="0">
            <a:off x="7991474" y="2933700"/>
            <a:ext cx="2762250" cy="3257550"/>
            <a:chOff x="7991474" y="2933700"/>
            <a:chExt cx="2762250" cy="3257550"/>
          </a:xfrm>
        </p:grpSpPr>
        <p:sp>
          <p:nvSpPr>
            <p:cNvPr id="1048642"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58" name="object 5"/>
            <p:cNvPicPr>
              <a:picLocks/>
            </p:cNvPicPr>
            <p:nvPr/>
          </p:nvPicPr>
          <p:blipFill>
            <a:blip xmlns:r="http://schemas.openxmlformats.org/officeDocument/2006/relationships" r:embed="rId1"/>
            <a:stretch>
              <a:fillRect/>
            </a:stretch>
          </p:blipFill>
          <p:spPr>
            <a:xfrm rot="0">
              <a:off x="7991474" y="2933700"/>
              <a:ext cx="2762250" cy="3257550"/>
            </a:xfrm>
            <a:prstGeom prst="rect"/>
            <a:noFill/>
          </p:spPr>
        </p:pic>
      </p:grpSp>
      <p:sp>
        <p:nvSpPr>
          <p:cNvPr id="1048644" name="object 7"/>
          <p:cNvSpPr>
            <a:spLocks noGrp="1"/>
          </p:cNvSpPr>
          <p:nvPr>
            <p:ph type="title"/>
          </p:nvPr>
        </p:nvSpPr>
        <p:spPr>
          <a:xfrm rot="0">
            <a:off x="834072" y="575055"/>
            <a:ext cx="5636894" cy="575310"/>
          </a:xfrm>
          <a:prstGeom prst="rect"/>
        </p:spPr>
        <p:txBody>
          <a:bodyPr bIns="0" lIns="0" rIns="0" rtlCol="0" tIns="16510" vert="horz" wrap="square">
            <a:spAutoFit/>
          </a:bodyPr>
          <a:p>
            <a:pPr marL="12700">
              <a:lnSpc>
                <a:spcPct val="100000"/>
              </a:lnSpc>
              <a:spcBef>
                <a:spcPts val="130"/>
              </a:spcBef>
            </a:pPr>
            <a:r>
              <a:rPr dirty="0" sz="4250" lang="en-US" spc="-20"/>
              <a:t>P</a:t>
            </a:r>
            <a:r>
              <a:rPr dirty="0" sz="4250" lang="en-US" spc="15"/>
              <a:t>ROB</a:t>
            </a:r>
            <a:r>
              <a:rPr dirty="0" sz="4250" lang="en-US" spc="55"/>
              <a:t>L</a:t>
            </a:r>
            <a:r>
              <a:rPr dirty="0" sz="4250" lang="en-US" spc="-20"/>
              <a:t>E</a:t>
            </a:r>
            <a:r>
              <a:rPr dirty="0" sz="4250" lang="en-US" spc="20"/>
              <a:t>M</a:t>
            </a:r>
            <a:r>
              <a:rPr dirty="0" sz="4250" lang="en-US" spc="10"/>
              <a:t>S</a:t>
            </a:r>
            <a:r>
              <a:rPr dirty="0" sz="4250" lang="en-US" spc="-370"/>
              <a:t>T</a:t>
            </a:r>
            <a:r>
              <a:rPr dirty="0" sz="4250" lang="en-US" spc="-375"/>
              <a:t>A</a:t>
            </a:r>
            <a:r>
              <a:rPr dirty="0" sz="4250" lang="en-US" spc="15"/>
              <a:t>T</a:t>
            </a:r>
            <a:r>
              <a:rPr dirty="0" sz="4250" lang="en-US" spc="-10"/>
              <a:t>E</a:t>
            </a:r>
            <a:r>
              <a:rPr dirty="0" sz="4250" lang="en-US" spc="-20"/>
              <a:t>ME</a:t>
            </a:r>
            <a:r>
              <a:rPr dirty="0" sz="4250" lang="en-US" spc="10"/>
              <a:t>NT</a:t>
            </a:r>
            <a:endParaRPr dirty="0" sz="4250" lang="en-US" spc="10"/>
          </a:p>
        </p:txBody>
      </p:sp>
      <p:pic>
        <p:nvPicPr>
          <p:cNvPr id="2097159"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45" name="object 10"/>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6FB2CD61-6828-4FE9-A969-F5806C3C2B94}" type="slidenum">
              <a:t>4</a:t>
            </a:fld>
            <a:endParaRPr dirty="0" lang="en-US"/>
          </a:p>
        </p:txBody>
      </p:sp>
      <p:sp>
        <p:nvSpPr>
          <p:cNvPr id="1048646" name="TextBox 10"/>
          <p:cNvSpPr txBox="1"/>
          <p:nvPr/>
        </p:nvSpPr>
        <p:spPr>
          <a:xfrm rot="0" flipV="1">
            <a:off x="762000" y="2200037"/>
            <a:ext cx="6934200" cy="1539240"/>
          </a:xfrm>
          <a:prstGeom prst="rect"/>
          <a:noFill/>
        </p:spPr>
        <p:txBody>
          <a:bodyPr rot="10800000" rtlCol="0" wrap="square">
            <a:spAutoFit/>
          </a:bodyPr>
          <a:p>
            <a:r>
              <a:rPr dirty="0" lang="en-US"/>
              <a:t/>
            </a:r>
          </a:p>
          <a:p>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36" name=""/>
        <p:cNvGrpSpPr/>
        <p:nvPr/>
      </p:nvGrpSpPr>
      <p:grpSpPr>
        <a:xfrm>
          <a:off x="0" y="0"/>
          <a:ext cx="0" cy="0"/>
          <a:chOff x="0" y="0"/>
          <a:chExt cx="0" cy="0"/>
        </a:xfrm>
      </p:grpSpPr>
      <p:grpSp>
        <p:nvGrpSpPr>
          <p:cNvPr id="37" name="object 2"/>
          <p:cNvGrpSpPr/>
          <p:nvPr/>
        </p:nvGrpSpPr>
        <p:grpSpPr>
          <a:xfrm rot="0">
            <a:off x="8658225" y="2647950"/>
            <a:ext cx="3533775" cy="3810000"/>
            <a:chOff x="8658225" y="2647950"/>
            <a:chExt cx="3533775" cy="3810000"/>
          </a:xfrm>
        </p:grpSpPr>
        <p:sp>
          <p:nvSpPr>
            <p:cNvPr id="1048647"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8"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0" name="object 5"/>
            <p:cNvPicPr>
              <a:picLocks/>
            </p:cNvPicPr>
            <p:nvPr/>
          </p:nvPicPr>
          <p:blipFill>
            <a:blip xmlns:r="http://schemas.openxmlformats.org/officeDocument/2006/relationships" r:embed="rId1"/>
            <a:stretch>
              <a:fillRect/>
            </a:stretch>
          </p:blipFill>
          <p:spPr>
            <a:xfrm rot="0">
              <a:off x="8658225" y="2647950"/>
              <a:ext cx="3533775" cy="3810000"/>
            </a:xfrm>
            <a:prstGeom prst="rect"/>
            <a:noFill/>
          </p:spPr>
        </p:pic>
      </p:grpSp>
      <p:sp>
        <p:nvSpPr>
          <p:cNvPr id="1048649" name="object 7"/>
          <p:cNvSpPr>
            <a:spLocks noGrp="1"/>
          </p:cNvSpPr>
          <p:nvPr>
            <p:ph type="title"/>
          </p:nvPr>
        </p:nvSpPr>
        <p:spPr>
          <a:xfrm rot="0">
            <a:off x="739775" y="829627"/>
            <a:ext cx="5263514" cy="575310"/>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20"/>
              <a:t>OVERVIEW</a:t>
            </a:r>
            <a:endParaRPr dirty="0" sz="4250" lang="en-US" spc="-20"/>
          </a:p>
        </p:txBody>
      </p:sp>
      <p:pic>
        <p:nvPicPr>
          <p:cNvPr id="2097161"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0" name="object 10"/>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216FDE18-D264-4388-8227-C628FAFBC9AA}" type="slidenum">
              <a:t>5</a:t>
            </a:fld>
            <a:endParaRPr dirty="0" lang="en-US"/>
          </a:p>
        </p:txBody>
      </p:sp>
      <p:sp>
        <p:nvSpPr>
          <p:cNvPr id="1048651" name="TextBox 13"/>
          <p:cNvSpPr txBox="1"/>
          <p:nvPr/>
        </p:nvSpPr>
        <p:spPr>
          <a:xfrm rot="0">
            <a:off x="739775" y="1676400"/>
            <a:ext cx="8023224" cy="2745741"/>
          </a:xfrm>
          <a:prstGeom prst="rect"/>
          <a:noFill/>
        </p:spPr>
        <p:txBody>
          <a:bodyPr rtlCol="0" wrap="square">
            <a:spAutoFit/>
          </a:bodyPr>
          <a:p>
            <a:r>
              <a:rPr dirty="0" lang="en-US"/>
              <a:t>:</a:t>
            </a:r>
          </a:p>
          <a:p>
            <a:r>
              <a:rPr dirty="0" lang="en-US"/>
              <a:t/>
            </a:r>
          </a:p>
          <a:p>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38" name=""/>
        <p:cNvGrpSpPr/>
        <p:nvPr/>
      </p:nvGrpSpPr>
      <p:grpSpPr>
        <a:xfrm>
          <a:off x="0" y="0"/>
          <a:ext cx="0" cy="0"/>
          <a:chOff x="0" y="0"/>
          <a:chExt cx="0" cy="0"/>
        </a:xfrm>
      </p:grpSpPr>
      <p:sp>
        <p:nvSpPr>
          <p:cNvPr id="1048652"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5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54" name="object 5"/>
          <p:cNvSpPr>
            <a:spLocks noGrp="1"/>
          </p:cNvSpPr>
          <p:nvPr>
            <p:ph type="title"/>
          </p:nvPr>
        </p:nvSpPr>
        <p:spPr>
          <a:xfrm rot="0">
            <a:off x="699452" y="891793"/>
            <a:ext cx="5014595" cy="448311"/>
          </a:xfrm>
          <a:prstGeom prst="rect"/>
        </p:spPr>
        <p:txBody>
          <a:bodyPr bIns="0" lIns="0" rIns="0" rtlCol="0" tIns="16510" vert="horz" wrap="square">
            <a:spAutoFit/>
          </a:bodyPr>
          <a:p>
            <a:pPr marL="12700">
              <a:lnSpc>
                <a:spcPct val="100000"/>
              </a:lnSpc>
              <a:spcBef>
                <a:spcPts val="130"/>
              </a:spcBef>
            </a:pPr>
            <a:r>
              <a:rPr dirty="0" sz="3200" lang="en-US" spc="25"/>
              <a:t>W</a:t>
            </a:r>
            <a:r>
              <a:rPr dirty="0" sz="3200" lang="en-US" spc="-20"/>
              <a:t>H</a:t>
            </a:r>
            <a:r>
              <a:rPr dirty="0" sz="3200" lang="en-US" spc="20"/>
              <a:t>O</a:t>
            </a:r>
            <a:r>
              <a:rPr dirty="0" sz="3200" lang="en-US" spc="-235"/>
              <a:t> </a:t>
            </a:r>
            <a:r>
              <a:rPr dirty="0" sz="3200" lang="en-US" spc="-10"/>
              <a:t>AR</a:t>
            </a:r>
            <a:r>
              <a:rPr dirty="0" sz="3200" lang="en-US" spc="15"/>
              <a:t>E</a:t>
            </a:r>
            <a:r>
              <a:rPr dirty="0" sz="3200" lang="en-US" spc="-35"/>
              <a:t> </a:t>
            </a:r>
            <a:r>
              <a:rPr dirty="0" sz="3200" lang="en-US" spc="-10"/>
              <a:t>T</a:t>
            </a:r>
            <a:r>
              <a:rPr dirty="0" sz="3200" lang="en-US" spc="-15"/>
              <a:t>H</a:t>
            </a:r>
            <a:r>
              <a:rPr dirty="0" sz="3200" lang="en-US" spc="15"/>
              <a:t>E</a:t>
            </a:r>
            <a:r>
              <a:rPr dirty="0" sz="3200" lang="en-US" spc="-35"/>
              <a:t> </a:t>
            </a:r>
            <a:r>
              <a:rPr dirty="0" sz="3200" lang="en-US" spc="-20"/>
              <a:t>E</a:t>
            </a:r>
            <a:r>
              <a:rPr dirty="0" sz="3200" lang="en-US" spc="30"/>
              <a:t>N</a:t>
            </a:r>
            <a:r>
              <a:rPr dirty="0" sz="3200" lang="en-US" spc="15"/>
              <a:t>D</a:t>
            </a:r>
            <a:r>
              <a:rPr dirty="0" sz="3200" lang="en-US" spc="-45"/>
              <a:t> </a:t>
            </a:r>
            <a:r>
              <a:rPr dirty="0" sz="3200" lang="en-US"/>
              <a:t>U</a:t>
            </a:r>
            <a:r>
              <a:rPr dirty="0" sz="3200" lang="en-US" spc="10"/>
              <a:t>S</a:t>
            </a:r>
            <a:r>
              <a:rPr dirty="0" sz="3200" lang="en-US" spc="-25"/>
              <a:t>E</a:t>
            </a:r>
            <a:r>
              <a:rPr dirty="0" sz="3200" lang="en-US" spc="-10"/>
              <a:t>R</a:t>
            </a:r>
            <a:r>
              <a:rPr dirty="0" sz="3200" lang="en-US" spc="5"/>
              <a:t>S?</a:t>
            </a:r>
            <a:endParaRPr dirty="0" sz="3200" lang="en-US" spc="5"/>
          </a:p>
        </p:txBody>
      </p:sp>
      <p:pic>
        <p:nvPicPr>
          <p:cNvPr id="2097162" name="object 6"/>
          <p:cNvPicPr>
            <a:picLocks/>
          </p:cNvPicPr>
          <p:nvPr/>
        </p:nvPicPr>
        <p:blipFill>
          <a:blip xmlns:r="http://schemas.openxmlformats.org/officeDocument/2006/relationships" r:embed="rId1"/>
          <a:stretch>
            <a:fillRect/>
          </a:stretch>
        </p:blipFill>
        <p:spPr>
          <a:xfrm rot="0">
            <a:off x="723900" y="6172200"/>
            <a:ext cx="2181225" cy="485775"/>
          </a:xfrm>
          <a:prstGeom prst="rect"/>
          <a:noFill/>
        </p:spPr>
      </p:pic>
      <p:sp>
        <p:nvSpPr>
          <p:cNvPr id="1048655" name="object 8"/>
          <p:cNvSpPr>
            <a:spLocks noGrp="1"/>
          </p:cNvSpPr>
          <p:nvPr>
            <p:ph type="sldNum" sz="quarter"/>
          </p:nvPr>
        </p:nvSpPr>
        <p:spPr>
          <a:xfrm rot="0">
            <a:off x="11353419" y="6473337"/>
            <a:ext cx="151129" cy="1276984"/>
          </a:xfrm>
          <a:prstGeom prst="rect"/>
        </p:spPr>
        <p:txBody>
          <a:bodyPr bIns="0" lIns="0" rIns="0" rtlCol="0" tIns="6985" vert="horz" wrap="square">
            <a:spAutoFit/>
          </a:bodyPr>
          <a:p>
            <a:pPr marL="38100">
              <a:lnSpc>
                <a:spcPct val="100000"/>
              </a:lnSpc>
              <a:spcBef>
                <a:spcPts val="55"/>
              </a:spcBef>
            </a:pPr>
            <a:fld id="{E70C4CDF-791E-48FF-A079-7C5B22B8D647}" type="slidenum">
              <a:t>6</a:t>
            </a:fld>
            <a:endParaRPr dirty="0" lang="en-US"/>
          </a:p>
        </p:txBody>
      </p:sp>
      <p:sp>
        <p:nvSpPr>
          <p:cNvPr id="1048656" name="TextBox 8"/>
          <p:cNvSpPr txBox="1"/>
          <p:nvPr/>
        </p:nvSpPr>
        <p:spPr>
          <a:xfrm rot="0">
            <a:off x="699452" y="2436135"/>
            <a:ext cx="8278496" cy="1297940"/>
          </a:xfrm>
          <a:prstGeom prst="rect"/>
          <a:noFill/>
        </p:spPr>
        <p:txBody>
          <a:bodyPr rtlCol="0" wrap="square">
            <a:spAutoFit/>
          </a:bodyPr>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a:stretch>
            <a:fillRect/>
          </a:stretch>
        </p:blipFill>
        <p:spPr>
          <a:xfrm rot="0">
            <a:off x="0" y="1476375"/>
            <a:ext cx="2695573" cy="3248025"/>
          </a:xfrm>
          <a:prstGeom prst="rect"/>
          <a:noFill/>
        </p:spPr>
      </p:pic>
      <p:sp>
        <p:nvSpPr>
          <p:cNvPr id="1048657" name="object 6"/>
          <p:cNvSpPr>
            <a:spLocks noGrp="1"/>
          </p:cNvSpPr>
          <p:nvPr>
            <p:ph type="title"/>
          </p:nvPr>
        </p:nvSpPr>
        <p:spPr>
          <a:xfrm rot="0">
            <a:off x="533400" y="901065"/>
            <a:ext cx="9763125" cy="546735"/>
          </a:xfrm>
          <a:prstGeom prst="rect"/>
        </p:spPr>
        <p:txBody>
          <a:bodyPr bIns="0" lIns="0" rIns="0" rtlCol="0" tIns="13335" vert="horz" wrap="square">
            <a:spAutoFit/>
          </a:bodyPr>
          <a:p>
            <a:pPr marL="12700">
              <a:lnSpc>
                <a:spcPct val="100000"/>
              </a:lnSpc>
              <a:spcBef>
                <a:spcPts val="105"/>
              </a:spcBef>
            </a:pPr>
            <a:r>
              <a:rPr dirty="0" sz="3600" lang="en-US" spc="10"/>
              <a:t>O</a:t>
            </a:r>
            <a:r>
              <a:rPr dirty="0" sz="3600" lang="en-US" spc="25"/>
              <a:t>U</a:t>
            </a:r>
            <a:r>
              <a:rPr dirty="0" sz="3600" lang="en-US"/>
              <a:t>R</a:t>
            </a:r>
            <a:r>
              <a:rPr dirty="0" sz="3600" lang="en-US" spc="5"/>
              <a:t> </a:t>
            </a:r>
            <a:r>
              <a:rPr dirty="0" sz="3600" lang="en-US" spc="25"/>
              <a:t>S</a:t>
            </a:r>
            <a:r>
              <a:rPr dirty="0" sz="3600" lang="en-US" spc="10"/>
              <a:t>O</a:t>
            </a:r>
            <a:r>
              <a:rPr dirty="0" sz="3600" lang="en-US" spc="25"/>
              <a:t>LU</a:t>
            </a:r>
            <a:r>
              <a:rPr dirty="0" sz="3600" lang="en-US" spc="-35"/>
              <a:t>T</a:t>
            </a:r>
            <a:r>
              <a:rPr dirty="0" sz="3600" lang="en-US" spc="-30"/>
              <a:t>I</a:t>
            </a:r>
            <a:r>
              <a:rPr dirty="0" sz="3600" lang="en-US" spc="10"/>
              <a:t>O</a:t>
            </a:r>
            <a:r>
              <a:rPr dirty="0" sz="3600" lang="en-US"/>
              <a:t>N</a:t>
            </a:r>
            <a:r>
              <a:rPr dirty="0" sz="3600" lang="en-US" spc="-345"/>
              <a:t> </a:t>
            </a:r>
            <a:r>
              <a:rPr dirty="0" sz="3600" lang="en-US" spc="-35"/>
              <a:t>A</a:t>
            </a:r>
            <a:r>
              <a:rPr dirty="0" sz="3600" lang="en-US" spc="-5"/>
              <a:t>N</a:t>
            </a:r>
            <a:r>
              <a:rPr dirty="0" sz="3600" lang="en-US"/>
              <a:t>D</a:t>
            </a:r>
            <a:r>
              <a:rPr dirty="0" sz="3600" lang="en-US" spc="35"/>
              <a:t> </a:t>
            </a:r>
            <a:r>
              <a:rPr dirty="0" sz="3600" lang="en-US" spc="-30"/>
              <a:t>I</a:t>
            </a:r>
            <a:r>
              <a:rPr dirty="0" sz="3600" lang="en-US" spc="-35"/>
              <a:t>T</a:t>
            </a:r>
            <a:r>
              <a:rPr dirty="0" sz="3600" lang="en-US"/>
              <a:t>S</a:t>
            </a:r>
            <a:r>
              <a:rPr dirty="0" sz="3600" lang="en-US" spc="60"/>
              <a:t> </a:t>
            </a:r>
            <a:r>
              <a:rPr dirty="0" sz="3600" lang="en-US" spc="-295"/>
              <a:t>V</a:t>
            </a:r>
            <a:r>
              <a:rPr dirty="0" sz="3600" lang="en-US" spc="-35"/>
              <a:t>A</a:t>
            </a:r>
            <a:r>
              <a:rPr dirty="0" sz="3600" lang="en-US" spc="25"/>
              <a:t>LU</a:t>
            </a:r>
            <a:r>
              <a:rPr dirty="0" sz="3600" lang="en-US"/>
              <a:t>E</a:t>
            </a:r>
            <a:r>
              <a:rPr dirty="0" sz="3600" lang="en-US" spc="-65"/>
              <a:t> </a:t>
            </a:r>
            <a:r>
              <a:rPr dirty="0" sz="3600" lang="en-US" spc="-15"/>
              <a:t>P</a:t>
            </a:r>
            <a:r>
              <a:rPr dirty="0" sz="3600" lang="en-US" spc="-30"/>
              <a:t>R</a:t>
            </a:r>
            <a:r>
              <a:rPr dirty="0" sz="3600" lang="en-US" spc="10"/>
              <a:t>O</a:t>
            </a:r>
            <a:r>
              <a:rPr dirty="0" sz="3600" lang="en-US" spc="-15"/>
              <a:t>P</a:t>
            </a:r>
            <a:r>
              <a:rPr dirty="0" sz="3600" lang="en-US" spc="10"/>
              <a:t>O</a:t>
            </a:r>
            <a:r>
              <a:rPr dirty="0" sz="3600" lang="en-US" spc="25"/>
              <a:t>S</a:t>
            </a:r>
            <a:r>
              <a:rPr dirty="0" sz="3600" lang="en-US" spc="-30"/>
              <a:t>I</a:t>
            </a:r>
            <a:r>
              <a:rPr dirty="0" sz="3600" lang="en-US" spc="-35"/>
              <a:t>T</a:t>
            </a:r>
            <a:r>
              <a:rPr dirty="0" sz="3600" lang="en-US" spc="-30"/>
              <a:t>I</a:t>
            </a:r>
            <a:r>
              <a:rPr dirty="0" sz="3600" lang="en-US" spc="10"/>
              <a:t>O</a:t>
            </a:r>
            <a:r>
              <a:rPr dirty="0" sz="3600" lang="en-US"/>
              <a:t>N</a:t>
            </a:r>
            <a:endParaRPr dirty="0" sz="3600" lang="en-US"/>
          </a:p>
        </p:txBody>
      </p:sp>
      <p:pic>
        <p:nvPicPr>
          <p:cNvPr id="2097164" name="object 7"/>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8" name="object 9"/>
          <p:cNvSpPr>
            <a:spLocks noGrp="1"/>
          </p:cNvSpPr>
          <p:nvPr>
            <p:ph type="sldNum" sz="quarter"/>
          </p:nvPr>
        </p:nvSpPr>
        <p:spPr>
          <a:prstGeom prst="rect"/>
        </p:spPr>
        <p:txBody>
          <a:bodyPr bIns="0" lIns="0" rIns="0" rtlCol="0" tIns="6985" vert="horz" wrap="square">
            <a:spAutoFit/>
          </a:bodyPr>
          <a:p>
            <a:pPr marL="38100">
              <a:lnSpc>
                <a:spcPct val="100000"/>
              </a:lnSpc>
              <a:spcBef>
                <a:spcPts val="55"/>
              </a:spcBef>
            </a:pPr>
            <a:fld id="{FA46DC04-A29C-408A-973E-8C8507CE5D3E}" type="slidenum">
              <a:t>7</a:t>
            </a:fld>
            <a:endParaRPr dirty="0" lang="en-US"/>
          </a:p>
        </p:txBody>
      </p:sp>
      <p:sp>
        <p:nvSpPr>
          <p:cNvPr id="1048659" name="TextBox 9"/>
          <p:cNvSpPr txBox="1"/>
          <p:nvPr/>
        </p:nvSpPr>
        <p:spPr>
          <a:xfrm rot="0">
            <a:off x="3124200" y="1600200"/>
            <a:ext cx="6934198" cy="2225041"/>
          </a:xfrm>
          <a:prstGeom prst="rect"/>
          <a:noFill/>
        </p:spPr>
        <p:txBody>
          <a:bodyPr rtlCol="0" wrap="square">
            <a:spAutoFit/>
          </a:bodyPr>
          <a:p>
            <a:r>
              <a:rPr dirty="0" lang="en-US"/>
              <a:t/>
            </a:r>
          </a:p>
          <a:p>
            <a:r>
              <a:rPr dirty="0" lang="en-US"/>
              <a:t/>
            </a:r>
          </a:p>
          <a:p>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40" name=""/>
        <p:cNvGrpSpPr/>
        <p:nvPr/>
      </p:nvGrpSpPr>
      <p:grpSpPr>
        <a:xfrm>
          <a:off x="0" y="0"/>
          <a:ext cx="0" cy="0"/>
          <a:chOff x="0" y="0"/>
          <a:chExt cx="0" cy="0"/>
        </a:xfrm>
      </p:grpSpPr>
      <p:sp>
        <p:nvSpPr>
          <p:cNvPr id="1048660" name="Title 1"/>
          <p:cNvSpPr>
            <a:spLocks noGrp="1"/>
          </p:cNvSpPr>
          <p:nvPr>
            <p:ph type="title"/>
          </p:nvPr>
        </p:nvSpPr>
        <p:spPr>
          <a:xfrm rot="0">
            <a:off x="755331" y="385444"/>
            <a:ext cx="10681334" cy="2971800"/>
          </a:xfrm>
        </p:spPr>
        <p:txBody>
          <a:bodyPr rtlCol="0"/>
          <a:p>
            <a:r>
              <a:rPr dirty="0" lang="en-US"/>
              <a:t>Dataset Description</a:t>
            </a:r>
            <a:br>
              <a:rPr dirty="0" lang="en-US"/>
            </a:br>
            <a:br>
              <a:rPr dirty="0" lang="en-US"/>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latin typeface="Trebuchet MS"/>
              </a:rPr>
            </a:br>
            <a:endParaRPr b="0" dirty="0" sz="2000" lang="en-IN">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41" name=""/>
        <p:cNvGrpSpPr/>
        <p:nvPr/>
      </p:nvGrpSpPr>
      <p:grpSpPr>
        <a:xfrm>
          <a:off x="0" y="0"/>
          <a:ext cx="0" cy="0"/>
          <a:chOff x="0" y="0"/>
          <a:chExt cx="0" cy="0"/>
        </a:xfrm>
      </p:grpSpPr>
      <p:sp>
        <p:nvSpPr>
          <p:cNvPr id="1048661" name="object 2"/>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62" name="object 5"/>
          <p:cNvSpPr/>
          <p:nvPr/>
        </p:nvSpPr>
        <p:spPr>
          <a:xfrm rot="0" flipH="1">
            <a:off x="2533650" y="1891261"/>
            <a:ext cx="7162800" cy="3833814"/>
          </a:xfrm>
          <a:custGeom>
            <a:avLst/>
            <a:ahLst/>
            <a:rect l="0" t="0"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latin typeface="+mn-lt"/>
              </a:rPr>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latin typeface="+mn-lt"/>
              </a:rPr>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a:stretch>
            <a:fillRect/>
          </a:stretch>
        </p:blipFill>
        <p:spPr>
          <a:xfrm rot="0">
            <a:off x="66675" y="3597351"/>
            <a:ext cx="2466975" cy="3203497"/>
          </a:xfrm>
          <a:prstGeom prst="rect"/>
          <a:noFill/>
        </p:spPr>
      </p:pic>
      <p:sp>
        <p:nvSpPr>
          <p:cNvPr id="1048663" name="object 7"/>
          <p:cNvSpPr>
            <a:spLocks noGrp="1"/>
          </p:cNvSpPr>
          <p:nvPr>
            <p:ph type="title"/>
          </p:nvPr>
        </p:nvSpPr>
        <p:spPr>
          <a:xfrm rot="0">
            <a:off x="755331" y="385444"/>
            <a:ext cx="10681334" cy="758190"/>
          </a:xfrm>
        </p:spPr>
        <p:txBody>
          <a:bodyPr bIns="0" lIns="0" rIns="0" rtlCol="0" tIns="16510" vert="horz" wrap="square">
            <a:spAutoFit/>
          </a:bodyPr>
          <a:p>
            <a:r>
              <a:rPr dirty="0" lang="en-US"/>
              <a:t>THE "WOW" IN OUR SOLUTION</a:t>
            </a:r>
            <a:endParaRPr dirty="0" lang="en-US"/>
          </a:p>
        </p:txBody>
      </p:sp>
      <p:sp>
        <p:nvSpPr>
          <p:cNvPr id="1048664" name="object 8"/>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AFBEB0B9-3F36-4588-84CC-34641A5DBEDE}" type="slidenum">
              <a:t>9</a:t>
            </a:fld>
            <a:endParaRPr dirty="0" lang="en-US"/>
          </a:p>
        </p:txBody>
      </p:sp>
      <p:sp>
        <p:nvSpPr>
          <p:cNvPr id="1048665" name="TextBox 8"/>
          <p:cNvSpPr txBox="1"/>
          <p:nvPr/>
        </p:nvSpPr>
        <p:spPr>
          <a:xfrm rot="0">
            <a:off x="2438400" y="2427266"/>
            <a:ext cx="8534017" cy="954107"/>
          </a:xfrm>
          <a:prstGeom prst="rect"/>
          <a:noFill/>
        </p:spPr>
        <p:txBody>
          <a:bodyPr rtlCol="0" wrap="square">
            <a:spAutoFit/>
          </a:bodyPr>
          <a:p>
            <a:pPr algn="l">
              <a:buFont typeface="Arial"/>
              <a:buChar char="•"/>
            </a:pPr>
            <a:r>
              <a:rPr dirty="0" lang="en-US"/>
              <a:t/>
            </a:r>
          </a:p>
          <a:p>
            <a:r>
              <a:rPr dirty="0" sz="2800" lang="en-IN">
                <a:latin typeface="Times New Roman"/>
              </a:rPr>
              <a:t/>
            </a:r>
            <a:endParaRPr dirty="0" sz="2800" lang="en-IN">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RMX3388</dc:creator>
  <dcterms:created xsi:type="dcterms:W3CDTF">2024-09-05T23:39:17Z</dcterms:created>
  <dcterms:modified xsi:type="dcterms:W3CDTF">2024-09-24T04:42:50Z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c474c966ca8c48e39694f5223e610ac0</vt:lpwstr>
  </property>
</Properties>
</file>