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59" r:id="rId3"/>
    <p:sldId id="260" r:id="rId4"/>
    <p:sldId id="261" r:id="rId5"/>
    <p:sldId id="262"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68D4A-32FD-4FF7-AAEB-761C2C976555}"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6BC92-5384-4C41-B014-482F5A276E3B}" type="slidenum">
              <a:rPr lang="en-IN" smtClean="0"/>
              <a:t>‹#›</a:t>
            </a:fld>
            <a:endParaRPr lang="en-IN"/>
          </a:p>
        </p:txBody>
      </p:sp>
    </p:spTree>
    <p:extLst>
      <p:ext uri="{BB962C8B-B14F-4D97-AF65-F5344CB8AC3E}">
        <p14:creationId xmlns:p14="http://schemas.microsoft.com/office/powerpoint/2010/main" val="278710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GM % Visual</a:t>
            </a:r>
            <a:endParaRPr dirty="0"/>
          </a:p>
          <a:p>
            <a:r>
              <a:rPr b="0" dirty="0"/>
              <a:t>No alt text provided</a:t>
            </a:r>
            <a:endParaRPr dirty="0"/>
          </a:p>
          <a:p>
            <a:endParaRPr dirty="0"/>
          </a:p>
          <a:p>
            <a:r>
              <a:rPr b="1" dirty="0"/>
              <a:t>NP % 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a2cb3635-4413-44d6-aedc-04622af54152/?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image ,image ,textbox ,textbox ,textbox ,textbox ,textbox ,textbox ,textbox ,textbox ,textbox ,textbox ,textbox ,textbox ,card ,textbox ,textbox ,shape ,image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shape ,shape ,shape ,shape ,slicer ,slicer ,slicer ,slicer ,slicer ,slicer ,slicer ,pivotTable ,Net Sales Performace Over Time ,pivotTable ,pivotTable ,card ,card ,textbox ,kpi ,textbox ,kpi ,textbox ,kpi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shape ,shape ,shape ,shape ,slicer ,slicer ,slicer ,slicer ,slicer ,slicer ,slicer ,textbox ,tableEx ,donutChart ,shape ,donutChart ,scatterChart ,pivotTable ,textbox ,textbox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shape ,shape ,shape ,shape ,slicer ,slicer ,slicer ,slicer ,slicer ,slicer ,slicer ,textbox ,shape ,donutChart ,textbox ,textbox ,textbox ,waterfallChart ,pivotTable ,pivotTable ,GM % Visual ,NP % 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shape ,shape ,shape ,shape ,slicer ,slicer ,slicer ,slicer ,slicer ,slicer ,slicer ,Net Sales Performace Over Time ,textbox ,kpi ,textbox ,kpi ,textbox ,kpi ,textbox ,tableEx ,pivotTable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shape ,shape ,shape ,shape ,slicer ,slicer ,slicer ,slicer ,slicer ,slicer ,slicer ,kpi ,textbox ,kpi ,textbox ,kpi ,textbox ,kpi ,textbox ,pivotTable ,donutChart ,textbox ,donutChart ,textbox ,lineClusteredColumnComboChart ,textbox ,pivotTable ,textbox ,textbox ,textbox ,tableEx ,ribbon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View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Info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926</Words>
  <Application>Microsoft Office PowerPoint</Application>
  <PresentationFormat>Widescreen</PresentationFormat>
  <Paragraphs>540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Custom Design</vt:lpstr>
      <vt:lpstr>Home</vt:lpstr>
      <vt:lpstr>Finance View</vt:lpstr>
      <vt:lpstr>Sales View</vt:lpstr>
      <vt:lpstr>Marketing View</vt:lpstr>
      <vt:lpstr>Supply Chain View</vt:lpstr>
      <vt:lpstr>Executive View </vt:lpstr>
      <vt:lpstr>Info</vt:lpstr>
      <vt:lpstr>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shankey kapasia</cp:lastModifiedBy>
  <cp:revision>6</cp:revision>
  <dcterms:created xsi:type="dcterms:W3CDTF">2016-09-04T11:54:55Z</dcterms:created>
  <dcterms:modified xsi:type="dcterms:W3CDTF">2024-04-08T14:42:40Z</dcterms:modified>
</cp:coreProperties>
</file>