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195510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150281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190666-159C-48E6-8ACF-9BEF638D617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713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20371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190666-159C-48E6-8ACF-9BEF638D617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259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137363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2797670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82621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251350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D8680E-2A0C-48D4-8A72-04F13CB9A7C4}"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26519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356158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D8680E-2A0C-48D4-8A72-04F13CB9A7C4}"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401171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D8680E-2A0C-48D4-8A72-04F13CB9A7C4}"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93511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8680E-2A0C-48D4-8A72-04F13CB9A7C4}"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61754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1789454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D8680E-2A0C-48D4-8A72-04F13CB9A7C4}"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190666-159C-48E6-8ACF-9BEF638D6178}" type="slidenum">
              <a:rPr lang="en-IN" smtClean="0"/>
              <a:t>‹#›</a:t>
            </a:fld>
            <a:endParaRPr lang="en-IN"/>
          </a:p>
        </p:txBody>
      </p:sp>
    </p:spTree>
    <p:extLst>
      <p:ext uri="{BB962C8B-B14F-4D97-AF65-F5344CB8AC3E}">
        <p14:creationId xmlns:p14="http://schemas.microsoft.com/office/powerpoint/2010/main" val="142213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D8680E-2A0C-48D4-8A72-04F13CB9A7C4}" type="datetimeFigureOut">
              <a:rPr lang="en-IN" smtClean="0"/>
              <a:t>28-05-2022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190666-159C-48E6-8ACF-9BEF638D6178}" type="slidenum">
              <a:rPr lang="en-IN" smtClean="0"/>
              <a:t>‹#›</a:t>
            </a:fld>
            <a:endParaRPr lang="en-IN"/>
          </a:p>
        </p:txBody>
      </p:sp>
    </p:spTree>
    <p:extLst>
      <p:ext uri="{BB962C8B-B14F-4D97-AF65-F5344CB8AC3E}">
        <p14:creationId xmlns:p14="http://schemas.microsoft.com/office/powerpoint/2010/main" val="191759338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0905F-2BD3-418B-883A-946F4882A39C}"/>
              </a:ext>
            </a:extLst>
          </p:cNvPr>
          <p:cNvSpPr>
            <a:spLocks noGrp="1"/>
          </p:cNvSpPr>
          <p:nvPr>
            <p:ph type="ctrTitle"/>
          </p:nvPr>
        </p:nvSpPr>
        <p:spPr/>
        <p:txBody>
          <a:bodyPr/>
          <a:lstStyle/>
          <a:p>
            <a:r>
              <a:rPr lang="en-IN" dirty="0"/>
              <a:t>Indian Automotive Analysis</a:t>
            </a:r>
          </a:p>
        </p:txBody>
      </p:sp>
      <p:sp>
        <p:nvSpPr>
          <p:cNvPr id="3" name="Subtitle 2">
            <a:extLst>
              <a:ext uri="{FF2B5EF4-FFF2-40B4-BE49-F238E27FC236}">
                <a16:creationId xmlns:a16="http://schemas.microsoft.com/office/drawing/2014/main" id="{57B88A96-A739-4B3D-ADA3-381F9315F825}"/>
              </a:ext>
            </a:extLst>
          </p:cNvPr>
          <p:cNvSpPr>
            <a:spLocks noGrp="1"/>
          </p:cNvSpPr>
          <p:nvPr>
            <p:ph type="subTitle" idx="1"/>
          </p:nvPr>
        </p:nvSpPr>
        <p:spPr/>
        <p:txBody>
          <a:bodyPr/>
          <a:lstStyle/>
          <a:p>
            <a:r>
              <a:rPr lang="en-IN" dirty="0"/>
              <a:t>By Shankhadeep Sarkar</a:t>
            </a:r>
          </a:p>
          <a:p>
            <a:endParaRPr lang="en-IN" dirty="0"/>
          </a:p>
        </p:txBody>
      </p:sp>
    </p:spTree>
    <p:extLst>
      <p:ext uri="{BB962C8B-B14F-4D97-AF65-F5344CB8AC3E}">
        <p14:creationId xmlns:p14="http://schemas.microsoft.com/office/powerpoint/2010/main" val="429465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6680-5ABB-4CDA-B787-9ABCCE518A8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216AC05-1FBB-4602-A8AF-35E3A0D2B5F2}"/>
              </a:ext>
            </a:extLst>
          </p:cNvPr>
          <p:cNvSpPr>
            <a:spLocks noGrp="1"/>
          </p:cNvSpPr>
          <p:nvPr>
            <p:ph idx="1"/>
          </p:nvPr>
        </p:nvSpPr>
        <p:spPr/>
        <p:txBody>
          <a:bodyPr/>
          <a:lstStyle/>
          <a:p>
            <a:r>
              <a:rPr lang="en-US" dirty="0"/>
              <a:t>Hi everyone I am Shankhadeep Sarkar and I m pursuing my B-tech in Information Technology from IIIT Bhopal. As we know now a days every person is generating a large amount data which can be used efficiently and it can be profitable for the company. The only condition is that we have to collect related data to the problem and analyze it efficiently to get our business insights. Therefore in this duration of mentorship in Microsoft I analyzed the dataset which tells about the Indian car market based on different fields. This dataset is provided by the Microsoft engage and the ace hacker team.</a:t>
            </a:r>
            <a:endParaRPr lang="en-IN" dirty="0"/>
          </a:p>
        </p:txBody>
      </p:sp>
    </p:spTree>
    <p:extLst>
      <p:ext uri="{BB962C8B-B14F-4D97-AF65-F5344CB8AC3E}">
        <p14:creationId xmlns:p14="http://schemas.microsoft.com/office/powerpoint/2010/main" val="383778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D351-3A92-4832-9565-345FE661BED2}"/>
              </a:ext>
            </a:extLst>
          </p:cNvPr>
          <p:cNvSpPr>
            <a:spLocks noGrp="1"/>
          </p:cNvSpPr>
          <p:nvPr>
            <p:ph type="title"/>
          </p:nvPr>
        </p:nvSpPr>
        <p:spPr/>
        <p:txBody>
          <a:bodyPr/>
          <a:lstStyle/>
          <a:p>
            <a:r>
              <a:rPr lang="en-IN" dirty="0"/>
              <a:t>Week 1 Progress</a:t>
            </a:r>
          </a:p>
        </p:txBody>
      </p:sp>
      <p:sp>
        <p:nvSpPr>
          <p:cNvPr id="3" name="Content Placeholder 2">
            <a:extLst>
              <a:ext uri="{FF2B5EF4-FFF2-40B4-BE49-F238E27FC236}">
                <a16:creationId xmlns:a16="http://schemas.microsoft.com/office/drawing/2014/main" id="{64BA959F-758B-46EE-929A-8825AB5C5452}"/>
              </a:ext>
            </a:extLst>
          </p:cNvPr>
          <p:cNvSpPr>
            <a:spLocks noGrp="1"/>
          </p:cNvSpPr>
          <p:nvPr>
            <p:ph idx="1"/>
          </p:nvPr>
        </p:nvSpPr>
        <p:spPr/>
        <p:txBody>
          <a:bodyPr/>
          <a:lstStyle/>
          <a:p>
            <a:r>
              <a:rPr lang="en-US" dirty="0"/>
              <a:t>In the 1st week I started </a:t>
            </a:r>
            <a:r>
              <a:rPr lang="en-US" dirty="0" err="1"/>
              <a:t>withresearch</a:t>
            </a:r>
            <a:r>
              <a:rPr lang="en-US" dirty="0"/>
              <a:t> about </a:t>
            </a:r>
            <a:r>
              <a:rPr lang="en-US" dirty="0" err="1"/>
              <a:t>mvp</a:t>
            </a:r>
            <a:r>
              <a:rPr lang="en-US" dirty="0"/>
              <a:t> minimum viable product .data web app , clustering analysis, customer segmentation </a:t>
            </a:r>
            <a:r>
              <a:rPr lang="en-US" dirty="0" err="1"/>
              <a:t>etcAnd</a:t>
            </a:r>
            <a:r>
              <a:rPr lang="en-US" dirty="0"/>
              <a:t> followed the </a:t>
            </a:r>
            <a:r>
              <a:rPr lang="en-US" dirty="0" err="1"/>
              <a:t>mvp</a:t>
            </a:r>
            <a:r>
              <a:rPr lang="en-US" dirty="0"/>
              <a:t> concepts of creating an end product to that: I distributed my work in the week basis since it also include error solving and extra </a:t>
            </a:r>
            <a:r>
              <a:rPr lang="en-US" dirty="0" err="1"/>
              <a:t>reseach</a:t>
            </a:r>
            <a:r>
              <a:rPr lang="en-US" dirty="0"/>
              <a:t> .after distributing and creating my strategy I started with importing and cleaning the data</a:t>
            </a:r>
            <a:endParaRPr lang="en-IN" dirty="0"/>
          </a:p>
        </p:txBody>
      </p:sp>
    </p:spTree>
    <p:extLst>
      <p:ext uri="{BB962C8B-B14F-4D97-AF65-F5344CB8AC3E}">
        <p14:creationId xmlns:p14="http://schemas.microsoft.com/office/powerpoint/2010/main" val="2359527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2116-945A-4A6C-A18F-9FA07F74F3AB}"/>
              </a:ext>
            </a:extLst>
          </p:cNvPr>
          <p:cNvSpPr>
            <a:spLocks noGrp="1"/>
          </p:cNvSpPr>
          <p:nvPr>
            <p:ph type="title"/>
          </p:nvPr>
        </p:nvSpPr>
        <p:spPr/>
        <p:txBody>
          <a:bodyPr/>
          <a:lstStyle/>
          <a:p>
            <a:r>
              <a:rPr lang="en-IN" dirty="0"/>
              <a:t>Week 2 Progress</a:t>
            </a:r>
          </a:p>
        </p:txBody>
      </p:sp>
      <p:sp>
        <p:nvSpPr>
          <p:cNvPr id="3" name="Content Placeholder 2">
            <a:extLst>
              <a:ext uri="{FF2B5EF4-FFF2-40B4-BE49-F238E27FC236}">
                <a16:creationId xmlns:a16="http://schemas.microsoft.com/office/drawing/2014/main" id="{41F455AE-A795-48FB-B186-B89E05FB5208}"/>
              </a:ext>
            </a:extLst>
          </p:cNvPr>
          <p:cNvSpPr>
            <a:spLocks noGrp="1"/>
          </p:cNvSpPr>
          <p:nvPr>
            <p:ph idx="1"/>
          </p:nvPr>
        </p:nvSpPr>
        <p:spPr/>
        <p:txBody>
          <a:bodyPr/>
          <a:lstStyle/>
          <a:p>
            <a:r>
              <a:rPr lang="en-US" dirty="0"/>
              <a:t>Along the analysis I found there are many important information in this data and according to that I distributed the analysis part among them and I analyzed each separately I also used Tableau for in depth visualization and also created dashboard. With this I completed my </a:t>
            </a:r>
            <a:r>
              <a:rPr lang="en-US" dirty="0" err="1"/>
              <a:t>eda</a:t>
            </a:r>
            <a:r>
              <a:rPr lang="en-US" dirty="0"/>
              <a:t> and went on cluster analysis which is the main part of customer segmentation with the help of KNN classifier a machine learning algorithm .in this process I distributed the dataset among 4 clusters which contains some specific features. I used elbow method to identify the number of clusters. This analysis gave me a huge amount of information and directions to look into the dataset to gather beneficial insights.</a:t>
            </a:r>
            <a:endParaRPr lang="en-IN" dirty="0"/>
          </a:p>
        </p:txBody>
      </p:sp>
    </p:spTree>
    <p:extLst>
      <p:ext uri="{BB962C8B-B14F-4D97-AF65-F5344CB8AC3E}">
        <p14:creationId xmlns:p14="http://schemas.microsoft.com/office/powerpoint/2010/main" val="272375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8185-B255-4657-A51A-0D07FBD6A38A}"/>
              </a:ext>
            </a:extLst>
          </p:cNvPr>
          <p:cNvSpPr>
            <a:spLocks noGrp="1"/>
          </p:cNvSpPr>
          <p:nvPr>
            <p:ph type="title"/>
          </p:nvPr>
        </p:nvSpPr>
        <p:spPr/>
        <p:txBody>
          <a:bodyPr/>
          <a:lstStyle/>
          <a:p>
            <a:r>
              <a:rPr lang="en-IN" dirty="0"/>
              <a:t>Week 3 Progress</a:t>
            </a:r>
          </a:p>
        </p:txBody>
      </p:sp>
      <p:sp>
        <p:nvSpPr>
          <p:cNvPr id="3" name="Content Placeholder 2">
            <a:extLst>
              <a:ext uri="{FF2B5EF4-FFF2-40B4-BE49-F238E27FC236}">
                <a16:creationId xmlns:a16="http://schemas.microsoft.com/office/drawing/2014/main" id="{1B9992F0-D550-4B08-B3A1-3F33F48385F1}"/>
              </a:ext>
            </a:extLst>
          </p:cNvPr>
          <p:cNvSpPr>
            <a:spLocks noGrp="1"/>
          </p:cNvSpPr>
          <p:nvPr>
            <p:ph idx="1"/>
          </p:nvPr>
        </p:nvSpPr>
        <p:spPr/>
        <p:txBody>
          <a:bodyPr/>
          <a:lstStyle/>
          <a:p>
            <a:r>
              <a:rPr lang="en-US" dirty="0"/>
              <a:t>After completing my analysis part I went for price prediction since it can also be helpful to predict the price of the car in Indian market .I selected  random forest </a:t>
            </a:r>
            <a:r>
              <a:rPr lang="en-US" dirty="0" err="1"/>
              <a:t>agorithmwhich</a:t>
            </a:r>
            <a:r>
              <a:rPr lang="en-US" dirty="0"/>
              <a:t> is giving highest accuracy with </a:t>
            </a:r>
            <a:r>
              <a:rPr lang="en-US" dirty="0" err="1"/>
              <a:t>Rsquar</a:t>
            </a:r>
            <a:r>
              <a:rPr lang="en-US" dirty="0"/>
              <a:t> of 94%Then I stared my work with </a:t>
            </a:r>
            <a:r>
              <a:rPr lang="en-US" dirty="0" err="1"/>
              <a:t>streamlit</a:t>
            </a:r>
            <a:r>
              <a:rPr lang="en-US" dirty="0"/>
              <a:t> library which is used for creating data web apps and faced many errors. For which I had to work most of the nights in my 3rd week after solving it I started with web app and worked into all components of </a:t>
            </a:r>
            <a:r>
              <a:rPr lang="en-US" dirty="0" err="1"/>
              <a:t>eda</a:t>
            </a:r>
            <a:r>
              <a:rPr lang="en-US" dirty="0"/>
              <a:t>  to display. </a:t>
            </a:r>
            <a:r>
              <a:rPr lang="en-US" dirty="0" err="1"/>
              <a:t>afer</a:t>
            </a:r>
            <a:r>
              <a:rPr lang="en-US" dirty="0"/>
              <a:t> completing my basic web app I went for user interface and also got many error while doing it.</a:t>
            </a:r>
            <a:endParaRPr lang="en-IN" dirty="0"/>
          </a:p>
        </p:txBody>
      </p:sp>
    </p:spTree>
    <p:extLst>
      <p:ext uri="{BB962C8B-B14F-4D97-AF65-F5344CB8AC3E}">
        <p14:creationId xmlns:p14="http://schemas.microsoft.com/office/powerpoint/2010/main" val="9643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EF49-EC30-4D24-9D85-A7E637465FA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AB7694C-6E7E-4902-A88B-CBFFC813E0B5}"/>
              </a:ext>
            </a:extLst>
          </p:cNvPr>
          <p:cNvSpPr>
            <a:spLocks noGrp="1"/>
          </p:cNvSpPr>
          <p:nvPr>
            <p:ph idx="1"/>
          </p:nvPr>
        </p:nvSpPr>
        <p:spPr/>
        <p:txBody>
          <a:bodyPr/>
          <a:lstStyle/>
          <a:p>
            <a:r>
              <a:rPr lang="en-US" dirty="0"/>
              <a:t> In this 3 weeks I learned a lot about data analysis and data science field. I looked into many things and  got a lot of errors and this journey made me learn many things. I want to thank my mentor Navneet Anand sir for clearing my doubts ,how to solve it by myself and also to keep meetings invest his important time to look into our project development .I also want to thank Vivek </a:t>
            </a:r>
            <a:r>
              <a:rPr lang="en-US" dirty="0" err="1"/>
              <a:t>Shangari</a:t>
            </a:r>
            <a:r>
              <a:rPr lang="en-US" dirty="0"/>
              <a:t> sir, ace hacker and Microsoft for keeping sessions on ama and other industrial sessions. Thanks for giving this opportunity and hoping for great ahead.</a:t>
            </a:r>
            <a:endParaRPr lang="en-IN" dirty="0"/>
          </a:p>
        </p:txBody>
      </p:sp>
    </p:spTree>
    <p:extLst>
      <p:ext uri="{BB962C8B-B14F-4D97-AF65-F5344CB8AC3E}">
        <p14:creationId xmlns:p14="http://schemas.microsoft.com/office/powerpoint/2010/main" val="10429536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TotalTime>
  <Words>535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Indian Automotive Analysis</vt:lpstr>
      <vt:lpstr>Introduction</vt:lpstr>
      <vt:lpstr>Week 1 Progress</vt:lpstr>
      <vt:lpstr>Week 2 Progress</vt:lpstr>
      <vt:lpstr>Week 3 Progress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Automotive Analysis</dc:title>
  <dc:creator>colson bakker</dc:creator>
  <cp:lastModifiedBy>colson bakker</cp:lastModifiedBy>
  <cp:revision>1</cp:revision>
  <dcterms:created xsi:type="dcterms:W3CDTF">2022-05-28T00:55:45Z</dcterms:created>
  <dcterms:modified xsi:type="dcterms:W3CDTF">2022-05-28T00:57:31Z</dcterms:modified>
</cp:coreProperties>
</file>