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9128-09E8-4BDB-B54D-BCE4CA23EEF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5539-B004-48F4-9082-259E6CA8F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9128-09E8-4BDB-B54D-BCE4CA23EEF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5539-B004-48F4-9082-259E6CA8F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9128-09E8-4BDB-B54D-BCE4CA23EEF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5539-B004-48F4-9082-259E6CA8F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9128-09E8-4BDB-B54D-BCE4CA23EEF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5539-B004-48F4-9082-259E6CA8F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9128-09E8-4BDB-B54D-BCE4CA23EEF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5539-B004-48F4-9082-259E6CA8F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9128-09E8-4BDB-B54D-BCE4CA23EEF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5539-B004-48F4-9082-259E6CA8F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9128-09E8-4BDB-B54D-BCE4CA23EEF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5539-B004-48F4-9082-259E6CA8F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9128-09E8-4BDB-B54D-BCE4CA23EEF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5539-B004-48F4-9082-259E6CA8F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9128-09E8-4BDB-B54D-BCE4CA23EEF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5539-B004-48F4-9082-259E6CA8F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9128-09E8-4BDB-B54D-BCE4CA23EEF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5539-B004-48F4-9082-259E6CA8F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9128-09E8-4BDB-B54D-BCE4CA23EEF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5539-B004-48F4-9082-259E6CA8F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79128-09E8-4BDB-B54D-BCE4CA23EEF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35539-B004-48F4-9082-259E6CA8F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Music Recommender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recommender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Recommender system is a kind of information filtering system.</a:t>
            </a:r>
          </a:p>
          <a:p>
            <a:r>
              <a:rPr lang="en-IN" dirty="0" smtClean="0"/>
              <a:t> It seeks to predict the preference a user would give to an item.</a:t>
            </a:r>
          </a:p>
          <a:p>
            <a:r>
              <a:rPr lang="en-US" dirty="0" smtClean="0"/>
              <a:t>Recommender systems are algorithms aimed at suggesting relevant items to users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recommender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analyzing the customer’s present site use and his previous browsing history, a recommendation engine can deliver appropriate product suggestions as he </a:t>
            </a:r>
            <a:r>
              <a:rPr lang="en-US" dirty="0" smtClean="0"/>
              <a:t>stores.</a:t>
            </a:r>
          </a:p>
          <a:p>
            <a:r>
              <a:rPr lang="en-US" smtClean="0"/>
              <a:t> People generally like to be recommended things which they would like, and when they use a site which can relate to his/her choices extremely perfectly then he/she is bound to visit that site again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72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Music Recommender System</vt:lpstr>
      <vt:lpstr>What is recommender system</vt:lpstr>
      <vt:lpstr>Benefits of recommender system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Recommender System</dc:title>
  <dc:creator>Windows User</dc:creator>
  <cp:lastModifiedBy>Windows User</cp:lastModifiedBy>
  <cp:revision>3</cp:revision>
  <dcterms:created xsi:type="dcterms:W3CDTF">2020-03-30T13:39:40Z</dcterms:created>
  <dcterms:modified xsi:type="dcterms:W3CDTF">2020-03-31T06:49:23Z</dcterms:modified>
</cp:coreProperties>
</file>