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2.png" ContentType="image/png"/>
  <Override PartName="/ppt/media/image3.png" ContentType="image/png"/>
  <Override PartName="/ppt/presProps.xml" ContentType="application/vnd.openxmlformats-officedocument.presentationml.presProps+xml"/>
  <Override PartName="/ppt/slides/slide1.xml" ContentType="application/vnd.openxmlformats-officedocument.presentationml.slide+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CF30822A-A5B0-4356-A4C9-CB0B589D782D}" type="slidenum">
              <a:t>&lt;#&gt;</a:t>
            </a:fld>
          </a:p>
        </p:txBody>
      </p:sp>
      <p:sp>
        <p:nvSpPr>
          <p:cNvPr id="4" name="PlaceHolder 3"/>
          <p:cNvSpPr>
            <a:spLocks noGrp="1"/>
          </p:cNvSpPr>
          <p:nvPr>
            <p:ph type="dt" idx="1"/>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8"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9"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1D55A137-56D3-4E91-A55D-4524B548716E}"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1"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2"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3"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4"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C494309F-0ED3-489F-BA68-7A265B805C80}" type="slidenum">
              <a:t>&lt;#&gt;</a:t>
            </a:fld>
          </a:p>
        </p:txBody>
      </p:sp>
      <p:sp>
        <p:nvSpPr>
          <p:cNvPr id="9" name="PlaceHolder 8"/>
          <p:cNvSpPr>
            <a:spLocks noGrp="1"/>
          </p:cNvSpPr>
          <p:nvPr>
            <p:ph type="dt" idx="1"/>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6"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7"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8"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9"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40"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41"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8692C197-D628-4137-A11B-5B9E59B2B51C}" type="slidenum">
              <a:t>&lt;#&gt;</a:t>
            </a:fld>
          </a:p>
        </p:txBody>
      </p:sp>
      <p:sp>
        <p:nvSpPr>
          <p:cNvPr id="11" name="PlaceHolder 10"/>
          <p:cNvSpPr>
            <a:spLocks noGrp="1"/>
          </p:cNvSpPr>
          <p:nvPr>
            <p:ph type="dt" idx="1"/>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AF63871B-2B47-4F06-B1A0-E3D0A3F86507}" type="slidenum">
              <a:t>&lt;#&gt;</a:t>
            </a:fld>
          </a:p>
        </p:txBody>
      </p:sp>
      <p:sp>
        <p:nvSpPr>
          <p:cNvPr id="4" name="PlaceHolder 3"/>
          <p:cNvSpPr>
            <a:spLocks noGrp="1"/>
          </p:cNvSpPr>
          <p:nvPr>
            <p:ph type="dt" idx="4"/>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49"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7D6B90D2-AE34-4AAA-B514-260F6308ECB2}" type="slidenum">
              <a:t>&lt;#&gt;</a:t>
            </a:fld>
          </a:p>
        </p:txBody>
      </p:sp>
      <p:sp>
        <p:nvSpPr>
          <p:cNvPr id="6" name="PlaceHolder 5"/>
          <p:cNvSpPr>
            <a:spLocks noGrp="1"/>
          </p:cNvSpPr>
          <p:nvPr>
            <p:ph type="dt" idx="4"/>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51"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3D975CB7-82A1-4DF1-8155-36D9D1A4CB1B}" type="slidenum">
              <a:t>&lt;#&gt;</a:t>
            </a:fld>
          </a:p>
        </p:txBody>
      </p:sp>
      <p:sp>
        <p:nvSpPr>
          <p:cNvPr id="6" name="PlaceHolder 5"/>
          <p:cNvSpPr>
            <a:spLocks noGrp="1"/>
          </p:cNvSpPr>
          <p:nvPr>
            <p:ph type="dt" idx="4"/>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53"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4"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B39B91E8-9273-42B5-8F43-4814E7531026}" type="slidenum">
              <a:t>&lt;#&gt;</a:t>
            </a:fld>
          </a:p>
        </p:txBody>
      </p:sp>
      <p:sp>
        <p:nvSpPr>
          <p:cNvPr id="7" name="PlaceHolder 6"/>
          <p:cNvSpPr>
            <a:spLocks noGrp="1"/>
          </p:cNvSpPr>
          <p:nvPr>
            <p:ph type="dt" idx="4"/>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913D48BF-51F6-4753-A7ED-7893AE9C9996}" type="slidenum">
              <a:t>&lt;#&gt;</a:t>
            </a:fld>
          </a:p>
        </p:txBody>
      </p:sp>
      <p:sp>
        <p:nvSpPr>
          <p:cNvPr id="5" name="PlaceHolder 4"/>
          <p:cNvSpPr>
            <a:spLocks noGrp="1"/>
          </p:cNvSpPr>
          <p:nvPr>
            <p:ph type="dt" idx="4"/>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96D116F5-4333-41F3-BF0D-FB4C8511812D}" type="slidenum">
              <a:t>&lt;#&gt;</a:t>
            </a:fld>
          </a:p>
        </p:txBody>
      </p:sp>
      <p:sp>
        <p:nvSpPr>
          <p:cNvPr id="5" name="PlaceHolder 4"/>
          <p:cNvSpPr>
            <a:spLocks noGrp="1"/>
          </p:cNvSpPr>
          <p:nvPr>
            <p:ph type="dt" idx="4"/>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58"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9"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0"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9E6FDD40-7ADA-4F54-B746-3650D735FD3D}"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7"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B4BB075C-F3EA-4A13-80B4-F5A7AFFBE72F}"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2"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3"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4"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A69D432B-64F7-4237-9B50-920F082E66E1}"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6"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7"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8"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861549AF-014A-42E0-B503-9A94CDCB4AD1}"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70"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1"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543503F5-A9E5-439D-9484-4E7270A1C561}" type="slidenum">
              <a:t>&lt;#&gt;</a:t>
            </a:fld>
          </a:p>
        </p:txBody>
      </p:sp>
      <p:sp>
        <p:nvSpPr>
          <p:cNvPr id="7" name="PlaceHolder 6"/>
          <p:cNvSpPr>
            <a:spLocks noGrp="1"/>
          </p:cNvSpPr>
          <p:nvPr>
            <p:ph type="dt" idx="4"/>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73"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4"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5"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6"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B43B1B58-E488-473E-8E7F-C92585FD5878}" type="slidenum">
              <a:t>&lt;#&gt;</a:t>
            </a:fld>
          </a:p>
        </p:txBody>
      </p:sp>
      <p:sp>
        <p:nvSpPr>
          <p:cNvPr id="9" name="PlaceHolder 8"/>
          <p:cNvSpPr>
            <a:spLocks noGrp="1"/>
          </p:cNvSpPr>
          <p:nvPr>
            <p:ph type="dt" idx="4"/>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78"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9"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80"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81"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82"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83"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54D0B0CE-1E90-4DB6-9A26-8967D56BE715}" type="slidenum">
              <a:t>&lt;#&gt;</a:t>
            </a:fld>
          </a:p>
        </p:txBody>
      </p:sp>
      <p:sp>
        <p:nvSpPr>
          <p:cNvPr id="11" name="PlaceHolder 10"/>
          <p:cNvSpPr>
            <a:spLocks noGrp="1"/>
          </p:cNvSpPr>
          <p:nvPr>
            <p:ph type="dt" idx="4"/>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9"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CA7CE5AC-2C06-46DA-8348-859D17C51D93}"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1"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2"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795F729A-E7DC-4B0D-B494-CACD1E1045BC}"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1437A80C-6A20-4FFE-AAEA-19908C9AC4ED}"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7D234CB8-D3D1-49E5-B6FE-6C95081C6569}"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6"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7"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8"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9FED9B9D-A6BA-4184-AD95-5A9F1FA29B5C}"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0"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2"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A08A39B8-35A3-4C99-AEC9-44494D6425EA}"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4"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5"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6"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2D06DD8F-A7C4-4C6E-A4FD-8844AED6781E}" type="slidenum">
              <a:t>&lt;#&gt;</a:t>
            </a:fld>
          </a:p>
        </p:txBody>
      </p:sp>
      <p:sp>
        <p:nvSpPr>
          <p:cNvPr id="8" name="PlaceHolder 7"/>
          <p:cNvSpPr>
            <a:spLocks noGrp="1"/>
          </p:cNvSpPr>
          <p:nvPr>
            <p:ph type="dt" idx="1"/>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a:noFill/>
          <a:ln w="0">
            <a:noFill/>
          </a:ln>
        </p:spPr>
        <p:txBody>
          <a:bodyPr anchor="b">
            <a:noAutofit/>
          </a:bodyPr>
          <a:p>
            <a:pPr algn="ctr">
              <a:lnSpc>
                <a:spcPct val="90000"/>
              </a:lnSpc>
              <a:buNone/>
            </a:pPr>
            <a:r>
              <a:rPr b="0" lang="en-US" sz="6000" spc="-1" strike="noStrike">
                <a:solidFill>
                  <a:srgbClr val="000000"/>
                </a:solidFill>
                <a:latin typeface="Calibri Light"/>
              </a:rPr>
              <a:t>TITLE</a:t>
            </a:r>
            <a:endParaRPr b="0" lang="en-US" sz="6000" spc="-1" strike="noStrike">
              <a:solidFill>
                <a:srgbClr val="000000"/>
              </a:solidFill>
              <a:latin typeface="Calibri"/>
            </a:endParaRPr>
          </a:p>
        </p:txBody>
      </p:sp>
      <p:sp>
        <p:nvSpPr>
          <p:cNvPr id="1" name="PlaceHolder 2"/>
          <p:cNvSpPr>
            <a:spLocks noGrp="1"/>
          </p:cNvSpPr>
          <p:nvPr>
            <p:ph type="dt" idx="1"/>
          </p:nvPr>
        </p:nvSpPr>
        <p:spPr>
          <a:xfrm>
            <a:off x="838080" y="6356520"/>
            <a:ext cx="2742840" cy="364680"/>
          </a:xfrm>
          <a:prstGeom prst="rect">
            <a:avLst/>
          </a:prstGeom>
          <a:noFill/>
          <a:ln w="0">
            <a:noFill/>
          </a:ln>
        </p:spPr>
        <p:txBody>
          <a:bodyPr anchor="ctr">
            <a:noAutofit/>
          </a:bodyPr>
          <a:lstStyle>
            <a:lvl1pPr>
              <a:lnSpc>
                <a:spcPct val="100000"/>
              </a:lnSpc>
              <a:buNone/>
              <a:defRPr b="0" lang="en-GB" sz="1200" spc="-1" strike="noStrike">
                <a:solidFill>
                  <a:srgbClr val="8b8b8b"/>
                </a:solidFill>
                <a:latin typeface="Calibri"/>
              </a:defRPr>
            </a:lvl1pPr>
          </a:lstStyle>
          <a:p>
            <a:pPr>
              <a:lnSpc>
                <a:spcPct val="100000"/>
              </a:lnSpc>
              <a:buNone/>
            </a:pPr>
            <a:r>
              <a:rPr b="0" lang="en-GB" sz="1200" spc="-1" strike="noStrike">
                <a:solidFill>
                  <a:srgbClr val="8b8b8b"/>
                </a:solidFill>
                <a:latin typeface="Calibri"/>
              </a:rPr>
              <a:t>&lt;date/time&gt;</a:t>
            </a:r>
            <a:endParaRPr b="0" lang="en-IN" sz="1200" spc="-1" strike="noStrike">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anchor="ctr">
            <a:noAutofit/>
          </a:bodyPr>
          <a:lstStyle>
            <a:lvl1pPr algn="ctr">
              <a:lnSpc>
                <a:spcPct val="100000"/>
              </a:lnSpc>
              <a:buNone/>
              <a:defRPr b="0" lang="en-GB" sz="1200" spc="-1" strike="noStrike">
                <a:solidFill>
                  <a:srgbClr val="8b8b8b"/>
                </a:solidFill>
                <a:latin typeface="Calibri"/>
              </a:defRPr>
            </a:lvl1pPr>
          </a:lstStyle>
          <a:p>
            <a:pPr algn="ctr">
              <a:lnSpc>
                <a:spcPct val="100000"/>
              </a:lnSpc>
              <a:buNone/>
            </a:pPr>
            <a:r>
              <a:rPr b="0" lang="en-GB" sz="1200" spc="-1" strike="noStrike">
                <a:solidFill>
                  <a:srgbClr val="8b8b8b"/>
                </a:solidFill>
                <a:latin typeface="Calibri"/>
              </a:rPr>
              <a:t>&lt;footer&gt;</a:t>
            </a:r>
            <a:endParaRPr b="0" lang="en-IN" sz="1200" spc="-1" strike="noStrike">
              <a:latin typeface="Times New Roman"/>
            </a:endParaRP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anchor="ctr">
            <a:noAutofit/>
          </a:bodyPr>
          <a:lstStyle>
            <a:lvl1pPr algn="r">
              <a:lnSpc>
                <a:spcPct val="100000"/>
              </a:lnSpc>
              <a:buNone/>
              <a:defRPr b="0" lang="en-GB" sz="1200" spc="-1" strike="noStrike">
                <a:solidFill>
                  <a:srgbClr val="8b8b8b"/>
                </a:solidFill>
                <a:latin typeface="Calibri"/>
              </a:defRPr>
            </a:lvl1pPr>
          </a:lstStyle>
          <a:p>
            <a:pPr algn="r">
              <a:lnSpc>
                <a:spcPct val="100000"/>
              </a:lnSpc>
              <a:buNone/>
            </a:pPr>
            <a:fld id="{9B13C68A-F080-441C-8BC6-147F885827CF}" type="slidenum">
              <a:rPr b="0" lang="en-GB" sz="1200" spc="-1" strike="noStrike">
                <a:solidFill>
                  <a:srgbClr val="8b8b8b"/>
                </a:solidFill>
                <a:latin typeface="Calibri"/>
              </a:rPr>
              <a:t>&lt;number&gt;</a:t>
            </a:fld>
            <a:endParaRPr b="0" lang="en-IN" sz="1200" spc="-1" strike="noStrike">
              <a:latin typeface="Times New Roman"/>
            </a:endParaRPr>
          </a:p>
        </p:txBody>
      </p:sp>
      <p:sp>
        <p:nvSpPr>
          <p:cNvPr id="4" name="Footer Placeholder 4"/>
          <p:cNvSpPr/>
          <p:nvPr/>
        </p:nvSpPr>
        <p:spPr>
          <a:xfrm>
            <a:off x="4038480" y="208080"/>
            <a:ext cx="4114440" cy="364680"/>
          </a:xfrm>
          <a:prstGeom prst="rect">
            <a:avLst/>
          </a:prstGeom>
          <a:noFill/>
          <a:ln w="0">
            <a:noFill/>
          </a:ln>
        </p:spPr>
        <p:style>
          <a:lnRef idx="0"/>
          <a:fillRef idx="0"/>
          <a:effectRef idx="0"/>
          <a:fontRef idx="minor"/>
        </p:style>
        <p:txBody>
          <a:bodyPr anchor="ctr">
            <a:noAutofit/>
          </a:bodyPr>
          <a:p>
            <a:pPr algn="ctr">
              <a:lnSpc>
                <a:spcPct val="100000"/>
              </a:lnSpc>
              <a:buNone/>
            </a:pPr>
            <a:r>
              <a:rPr b="0" lang="en-GB" sz="1200" spc="-1" strike="noStrike">
                <a:solidFill>
                  <a:srgbClr val="8b8b8b"/>
                </a:solidFill>
                <a:latin typeface="Calibri"/>
              </a:rPr>
              <a:t>SOLELY FOR PURPOSES OF FORAGE WORK EXPERIENCE</a:t>
            </a:r>
            <a:endParaRPr b="0" lang="en-IN" sz="1200" spc="-1" strike="noStrike">
              <a:latin typeface="Arial"/>
            </a:endParaRPr>
          </a:p>
        </p:txBody>
      </p:sp>
      <p:sp>
        <p:nvSpPr>
          <p:cNvPr id="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lnSpc>
                <a:spcPct val="90000"/>
              </a:lnSpc>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lnSpc>
                <a:spcPct val="90000"/>
              </a:lnSpc>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2"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43" name="PlaceHolder 2"/>
          <p:cNvSpPr>
            <a:spLocks noGrp="1"/>
          </p:cNvSpPr>
          <p:nvPr>
            <p:ph type="body"/>
          </p:nvPr>
        </p:nvSpPr>
        <p:spPr>
          <a:xfrm>
            <a:off x="838080" y="1825560"/>
            <a:ext cx="1051524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60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60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60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44" name="PlaceHolder 3"/>
          <p:cNvSpPr>
            <a:spLocks noGrp="1"/>
          </p:cNvSpPr>
          <p:nvPr>
            <p:ph type="dt" idx="4"/>
          </p:nvPr>
        </p:nvSpPr>
        <p:spPr>
          <a:xfrm>
            <a:off x="838080" y="6356520"/>
            <a:ext cx="2742840" cy="364680"/>
          </a:xfrm>
          <a:prstGeom prst="rect">
            <a:avLst/>
          </a:prstGeom>
          <a:noFill/>
          <a:ln w="0">
            <a:noFill/>
          </a:ln>
        </p:spPr>
        <p:txBody>
          <a:bodyPr anchor="ctr">
            <a:noAutofit/>
          </a:bodyPr>
          <a:lstStyle>
            <a:lvl1pPr>
              <a:lnSpc>
                <a:spcPct val="100000"/>
              </a:lnSpc>
              <a:buNone/>
              <a:defRPr b="0" lang="en-GB" sz="1200" spc="-1" strike="noStrike">
                <a:solidFill>
                  <a:srgbClr val="8b8b8b"/>
                </a:solidFill>
                <a:latin typeface="Calibri"/>
              </a:defRPr>
            </a:lvl1pPr>
          </a:lstStyle>
          <a:p>
            <a:pPr>
              <a:lnSpc>
                <a:spcPct val="100000"/>
              </a:lnSpc>
              <a:buNone/>
            </a:pPr>
            <a:r>
              <a:rPr b="0" lang="en-GB" sz="1200" spc="-1" strike="noStrike">
                <a:solidFill>
                  <a:srgbClr val="8b8b8b"/>
                </a:solidFill>
                <a:latin typeface="Calibri"/>
              </a:rPr>
              <a:t>&lt;date/time&gt;</a:t>
            </a:r>
            <a:endParaRPr b="0" lang="en-IN" sz="1200" spc="-1" strike="noStrike">
              <a:latin typeface="Times New Roman"/>
            </a:endParaRPr>
          </a:p>
        </p:txBody>
      </p:sp>
      <p:sp>
        <p:nvSpPr>
          <p:cNvPr id="45" name="PlaceHolder 4"/>
          <p:cNvSpPr>
            <a:spLocks noGrp="1"/>
          </p:cNvSpPr>
          <p:nvPr>
            <p:ph type="ftr" idx="5"/>
          </p:nvPr>
        </p:nvSpPr>
        <p:spPr>
          <a:xfrm>
            <a:off x="4038480" y="6356520"/>
            <a:ext cx="4114440" cy="364680"/>
          </a:xfrm>
          <a:prstGeom prst="rect">
            <a:avLst/>
          </a:prstGeom>
          <a:noFill/>
          <a:ln w="0">
            <a:noFill/>
          </a:ln>
        </p:spPr>
        <p:txBody>
          <a:bodyPr anchor="ctr">
            <a:noAutofit/>
          </a:bodyPr>
          <a:lstStyle>
            <a:lvl1pPr algn="ctr">
              <a:buNone/>
              <a:defRPr b="0" lang="en-IN" sz="1400" spc="-1" strike="noStrike">
                <a:latin typeface="Times New Roman"/>
              </a:defRPr>
            </a:lvl1pPr>
          </a:lstStyle>
          <a:p>
            <a:pPr algn="ctr">
              <a:buNone/>
            </a:pPr>
            <a:r>
              <a:rPr b="0" lang="en-IN" sz="1400" spc="-1" strike="noStrike">
                <a:latin typeface="Times New Roman"/>
              </a:rPr>
              <a:t>&lt;footer&gt;</a:t>
            </a:r>
            <a:endParaRPr b="0" lang="en-IN" sz="1400" spc="-1" strike="noStrike">
              <a:latin typeface="Times New Roman"/>
            </a:endParaRPr>
          </a:p>
        </p:txBody>
      </p:sp>
      <p:sp>
        <p:nvSpPr>
          <p:cNvPr id="46" name="PlaceHolder 5"/>
          <p:cNvSpPr>
            <a:spLocks noGrp="1"/>
          </p:cNvSpPr>
          <p:nvPr>
            <p:ph type="sldNum" idx="6"/>
          </p:nvPr>
        </p:nvSpPr>
        <p:spPr>
          <a:xfrm>
            <a:off x="8610480" y="6356520"/>
            <a:ext cx="2742840" cy="364680"/>
          </a:xfrm>
          <a:prstGeom prst="rect">
            <a:avLst/>
          </a:prstGeom>
          <a:noFill/>
          <a:ln w="0">
            <a:noFill/>
          </a:ln>
        </p:spPr>
        <p:txBody>
          <a:bodyPr anchor="ctr">
            <a:noAutofit/>
          </a:bodyPr>
          <a:lstStyle>
            <a:lvl1pPr algn="r">
              <a:lnSpc>
                <a:spcPct val="100000"/>
              </a:lnSpc>
              <a:buNone/>
              <a:defRPr b="0" lang="en-GB" sz="1200" spc="-1" strike="noStrike">
                <a:solidFill>
                  <a:srgbClr val="8b8b8b"/>
                </a:solidFill>
                <a:latin typeface="Calibri"/>
              </a:defRPr>
            </a:lvl1pPr>
          </a:lstStyle>
          <a:p>
            <a:pPr algn="r">
              <a:lnSpc>
                <a:spcPct val="100000"/>
              </a:lnSpc>
              <a:buNone/>
            </a:pPr>
            <a:fld id="{CC65F781-6260-4973-B7D4-7928921D29E4}" type="slidenum">
              <a:rPr b="0" lang="en-GB" sz="1200" spc="-1" strike="noStrike">
                <a:solidFill>
                  <a:srgbClr val="8b8b8b"/>
                </a:solidFill>
                <a:latin typeface="Calibri"/>
              </a:rPr>
              <a:t>&lt;number&gt;</a:t>
            </a:fld>
            <a:endParaRPr b="0" lang="en-IN" sz="1200" spc="-1" strike="noStrike">
              <a:latin typeface="Times New Roman"/>
            </a:endParaRPr>
          </a:p>
        </p:txBody>
      </p:sp>
      <p:sp>
        <p:nvSpPr>
          <p:cNvPr id="47" name="Footer Placeholder 4"/>
          <p:cNvSpPr/>
          <p:nvPr/>
        </p:nvSpPr>
        <p:spPr>
          <a:xfrm>
            <a:off x="4038480" y="-17280"/>
            <a:ext cx="4114440" cy="364680"/>
          </a:xfrm>
          <a:prstGeom prst="rect">
            <a:avLst/>
          </a:prstGeom>
          <a:noFill/>
          <a:ln w="0">
            <a:noFill/>
          </a:ln>
        </p:spPr>
        <p:style>
          <a:lnRef idx="0"/>
          <a:fillRef idx="0"/>
          <a:effectRef idx="0"/>
          <a:fontRef idx="minor"/>
        </p:style>
        <p:txBody>
          <a:bodyPr anchor="ctr">
            <a:noAutofit/>
          </a:bodyPr>
          <a:p>
            <a:pPr algn="ctr">
              <a:lnSpc>
                <a:spcPct val="100000"/>
              </a:lnSpc>
              <a:buNone/>
            </a:pPr>
            <a:r>
              <a:rPr b="0" lang="en-GB" sz="1200" spc="-1" strike="noStrike">
                <a:solidFill>
                  <a:srgbClr val="8b8b8b"/>
                </a:solidFill>
                <a:latin typeface="Calibri"/>
              </a:rPr>
              <a:t>SOLELY FOR PURPOSES OF FORAGE WORK EXPERIENCE</a:t>
            </a:r>
            <a:endParaRPr b="0" lang="en-IN" sz="12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1440000" y="1122480"/>
            <a:ext cx="9143640" cy="2387160"/>
          </a:xfrm>
          <a:prstGeom prst="rect">
            <a:avLst/>
          </a:prstGeom>
          <a:noFill/>
          <a:ln w="0">
            <a:noFill/>
          </a:ln>
        </p:spPr>
        <p:txBody>
          <a:bodyPr anchor="b">
            <a:noAutofit/>
          </a:bodyPr>
          <a:p>
            <a:pPr algn="ctr">
              <a:lnSpc>
                <a:spcPct val="90000"/>
              </a:lnSpc>
              <a:buNone/>
            </a:pPr>
            <a:r>
              <a:rPr b="0" lang="en-GB" sz="4000" spc="-1" strike="noStrike">
                <a:solidFill>
                  <a:srgbClr val="000000"/>
                </a:solidFill>
                <a:latin typeface="Calibre"/>
              </a:rPr>
              <a:t>Insights from the first 1000 reviews of </a:t>
            </a:r>
            <a:br>
              <a:rPr sz="4000"/>
            </a:br>
            <a:r>
              <a:rPr b="0" lang="en-GB" sz="4000" spc="-1" strike="noStrike">
                <a:solidFill>
                  <a:srgbClr val="c9211e"/>
                </a:solidFill>
                <a:latin typeface="Calibre"/>
              </a:rPr>
              <a:t>British</a:t>
            </a:r>
            <a:r>
              <a:rPr b="0" lang="en-GB" sz="4000" spc="-1" strike="noStrike">
                <a:solidFill>
                  <a:srgbClr val="000000"/>
                </a:solidFill>
                <a:latin typeface="Calibre"/>
              </a:rPr>
              <a:t> </a:t>
            </a:r>
            <a:r>
              <a:rPr b="0" lang="en-GB" sz="4000" spc="-1" strike="noStrike">
                <a:solidFill>
                  <a:srgbClr val="2a6099"/>
                </a:solidFill>
                <a:latin typeface="Calibre"/>
              </a:rPr>
              <a:t>Airways</a:t>
            </a:r>
            <a:endParaRPr b="0" lang="en-US" sz="4000" spc="-1" strike="noStrike">
              <a:solidFill>
                <a:srgbClr val="000000"/>
              </a:solidFill>
              <a:latin typeface="Calibre"/>
            </a:endParaRPr>
          </a:p>
        </p:txBody>
      </p:sp>
      <p:sp>
        <p:nvSpPr>
          <p:cNvPr id="85" name="PlaceHolder 2"/>
          <p:cNvSpPr>
            <a:spLocks noGrp="1"/>
          </p:cNvSpPr>
          <p:nvPr>
            <p:ph type="subTitle"/>
          </p:nvPr>
        </p:nvSpPr>
        <p:spPr>
          <a:xfrm>
            <a:off x="1523880" y="3602160"/>
            <a:ext cx="9143640" cy="1655280"/>
          </a:xfrm>
          <a:prstGeom prst="rect">
            <a:avLst/>
          </a:prstGeom>
          <a:noFill/>
          <a:ln w="0">
            <a:noFill/>
          </a:ln>
        </p:spPr>
        <p:txBody>
          <a:bodyPr anchor="t">
            <a:noAutofit/>
          </a:bodyPr>
          <a:p>
            <a:pPr algn="ctr">
              <a:buNone/>
            </a:pP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PlaceHolder 1"/>
          <p:cNvSpPr>
            <a:spLocks noGrp="1"/>
          </p:cNvSpPr>
          <p:nvPr>
            <p:ph/>
          </p:nvPr>
        </p:nvSpPr>
        <p:spPr>
          <a:xfrm>
            <a:off x="858600" y="318240"/>
            <a:ext cx="10515240" cy="5816520"/>
          </a:xfrm>
          <a:prstGeom prst="rect">
            <a:avLst/>
          </a:prstGeom>
          <a:noFill/>
          <a:ln w="0">
            <a:noFill/>
          </a:ln>
        </p:spPr>
        <p:txBody>
          <a:bodyPr anchor="t">
            <a:noAutofit/>
          </a:bodyPr>
          <a:p>
            <a:pPr marL="432000" indent="-324000">
              <a:lnSpc>
                <a:spcPct val="90000"/>
              </a:lnSpc>
              <a:spcBef>
                <a:spcPts val="1417"/>
              </a:spcBef>
              <a:buClr>
                <a:srgbClr val="000000"/>
              </a:buClr>
              <a:buSzPct val="45000"/>
              <a:buFont typeface="Wingdings" charset="2"/>
              <a:buChar char=""/>
            </a:pPr>
            <a:r>
              <a:rPr b="0" lang="en-US" sz="1400" spc="-1" strike="noStrike">
                <a:solidFill>
                  <a:srgbClr val="000000"/>
                </a:solidFill>
                <a:latin typeface="Calibri"/>
              </a:rPr>
              <a:t>Sentiment Analysis on the reviews tells us the general mood/tone of the review, the results obtained through it tells us the following</a:t>
            </a:r>
            <a:endParaRPr b="0" lang="en-US" sz="1400" spc="-1" strike="noStrike">
              <a:solidFill>
                <a:srgbClr val="000000"/>
              </a:solidFill>
              <a:latin typeface="Calibri"/>
            </a:endParaRPr>
          </a:p>
          <a:p>
            <a:pPr lvl="5" marL="1296000" indent="-216000">
              <a:lnSpc>
                <a:spcPct val="90000"/>
              </a:lnSpc>
              <a:spcBef>
                <a:spcPts val="283"/>
              </a:spcBef>
              <a:buClr>
                <a:srgbClr val="000000"/>
              </a:buClr>
              <a:buSzPct val="45000"/>
              <a:buFont typeface="Wingdings" charset="2"/>
              <a:buChar char=""/>
            </a:pPr>
            <a:r>
              <a:rPr b="0" lang="en-US" sz="1400" spc="-1" strike="noStrike">
                <a:solidFill>
                  <a:srgbClr val="000000"/>
                </a:solidFill>
                <a:latin typeface="Calibri"/>
              </a:rPr>
              <a:t>Number of positive reviews – 502</a:t>
            </a:r>
            <a:endParaRPr b="0" lang="en-US" sz="1400" spc="-1" strike="noStrike">
              <a:solidFill>
                <a:srgbClr val="000000"/>
              </a:solidFill>
              <a:latin typeface="Calibri"/>
            </a:endParaRPr>
          </a:p>
          <a:p>
            <a:pPr lvl="5" marL="1296000" indent="-216000">
              <a:lnSpc>
                <a:spcPct val="90000"/>
              </a:lnSpc>
              <a:spcBef>
                <a:spcPts val="283"/>
              </a:spcBef>
              <a:buClr>
                <a:srgbClr val="000000"/>
              </a:buClr>
              <a:buSzPct val="45000"/>
              <a:buFont typeface="Wingdings" charset="2"/>
              <a:buChar char=""/>
            </a:pPr>
            <a:r>
              <a:rPr b="0" lang="en-US" sz="1400" spc="-1" strike="noStrike">
                <a:solidFill>
                  <a:srgbClr val="000000"/>
                </a:solidFill>
                <a:latin typeface="Calibri"/>
              </a:rPr>
              <a:t>Number of negative reviews – 396</a:t>
            </a:r>
            <a:endParaRPr b="0" lang="en-US" sz="1400" spc="-1" strike="noStrike">
              <a:solidFill>
                <a:srgbClr val="000000"/>
              </a:solidFill>
              <a:latin typeface="Calibri"/>
            </a:endParaRPr>
          </a:p>
          <a:p>
            <a:pPr lvl="5" marL="1296000" indent="-216000">
              <a:lnSpc>
                <a:spcPct val="90000"/>
              </a:lnSpc>
              <a:spcBef>
                <a:spcPts val="283"/>
              </a:spcBef>
              <a:buClr>
                <a:srgbClr val="000000"/>
              </a:buClr>
              <a:buSzPct val="45000"/>
              <a:buFont typeface="Wingdings" charset="2"/>
              <a:buChar char=""/>
            </a:pPr>
            <a:r>
              <a:rPr b="0" lang="en-US" sz="1400" spc="-1" strike="noStrike">
                <a:solidFill>
                  <a:srgbClr val="000000"/>
                </a:solidFill>
                <a:latin typeface="Calibri"/>
              </a:rPr>
              <a:t>Number of neutral reviews – 102</a:t>
            </a:r>
            <a:endParaRPr b="0" lang="en-US" sz="1400" spc="-1" strike="noStrike">
              <a:solidFill>
                <a:srgbClr val="000000"/>
              </a:solidFill>
              <a:latin typeface="Calibri"/>
            </a:endParaRPr>
          </a:p>
          <a:p>
            <a:pPr lvl="1" marL="432000" indent="-216000">
              <a:lnSpc>
                <a:spcPct val="90000"/>
              </a:lnSpc>
              <a:spcBef>
                <a:spcPts val="1134"/>
              </a:spcBef>
              <a:buClr>
                <a:srgbClr val="000000"/>
              </a:buClr>
              <a:buSzPct val="45000"/>
              <a:buFont typeface="Wingdings" charset="2"/>
              <a:buChar char=""/>
            </a:pPr>
            <a:r>
              <a:rPr b="0" lang="en-US" sz="1400" spc="-1" strike="noStrike">
                <a:solidFill>
                  <a:srgbClr val="000000"/>
                </a:solidFill>
                <a:latin typeface="Calibri"/>
              </a:rPr>
              <a:t>Most common words in the positive and negative reviews are as follows:</a:t>
            </a:r>
            <a:endParaRPr b="0" lang="en-US" sz="1400" spc="-1" strike="noStrike">
              <a:solidFill>
                <a:srgbClr val="000000"/>
              </a:solidFill>
              <a:latin typeface="Calibri"/>
            </a:endParaRPr>
          </a:p>
          <a:p>
            <a:pPr lvl="1" marL="432000" indent="-216000">
              <a:lnSpc>
                <a:spcPct val="90000"/>
              </a:lnSpc>
              <a:spcBef>
                <a:spcPts val="1134"/>
              </a:spcBef>
              <a:buClr>
                <a:srgbClr val="000000"/>
              </a:buClr>
              <a:buSzPct val="45000"/>
              <a:buFont typeface="Wingdings" charset="2"/>
              <a:buChar char=""/>
            </a:pPr>
            <a:endParaRPr b="0" lang="en-US" sz="1400" spc="-1" strike="noStrike">
              <a:solidFill>
                <a:srgbClr val="000000"/>
              </a:solidFill>
              <a:latin typeface="Calibri"/>
            </a:endParaRPr>
          </a:p>
          <a:p>
            <a:pPr>
              <a:lnSpc>
                <a:spcPct val="90000"/>
              </a:lnSpc>
              <a:spcBef>
                <a:spcPts val="1417"/>
              </a:spcBef>
              <a:buNone/>
            </a:pPr>
            <a:r>
              <a:rPr b="0" lang="en-US" sz="1400" spc="-1" strike="noStrike">
                <a:solidFill>
                  <a:srgbClr val="000000"/>
                </a:solidFill>
                <a:latin typeface="Calibri"/>
              </a:rPr>
              <a:t>        </a:t>
            </a:r>
            <a:endParaRPr b="0" lang="en-US" sz="1400" spc="-1" strike="noStrike">
              <a:solidFill>
                <a:srgbClr val="000000"/>
              </a:solidFill>
              <a:latin typeface="Calibri"/>
            </a:endParaRPr>
          </a:p>
          <a:p>
            <a:pPr>
              <a:lnSpc>
                <a:spcPct val="90000"/>
              </a:lnSpc>
              <a:spcBef>
                <a:spcPts val="1417"/>
              </a:spcBef>
              <a:buNone/>
            </a:pPr>
            <a:endParaRPr b="0" lang="en-US" sz="1400" spc="-1" strike="noStrike">
              <a:solidFill>
                <a:srgbClr val="000000"/>
              </a:solidFill>
              <a:latin typeface="Calibri"/>
            </a:endParaRPr>
          </a:p>
          <a:p>
            <a:pPr>
              <a:lnSpc>
                <a:spcPct val="90000"/>
              </a:lnSpc>
              <a:spcBef>
                <a:spcPts val="1417"/>
              </a:spcBef>
              <a:buNone/>
            </a:pPr>
            <a:endParaRPr b="0" lang="en-US" sz="1400" spc="-1" strike="noStrike">
              <a:solidFill>
                <a:srgbClr val="000000"/>
              </a:solidFill>
              <a:latin typeface="Calibri"/>
            </a:endParaRPr>
          </a:p>
          <a:p>
            <a:pPr>
              <a:lnSpc>
                <a:spcPct val="90000"/>
              </a:lnSpc>
              <a:spcBef>
                <a:spcPts val="1417"/>
              </a:spcBef>
              <a:buNone/>
            </a:pPr>
            <a:endParaRPr b="0" lang="en-US" sz="1400" spc="-1" strike="noStrike">
              <a:solidFill>
                <a:srgbClr val="000000"/>
              </a:solidFill>
              <a:latin typeface="Calibri"/>
            </a:endParaRPr>
          </a:p>
          <a:p>
            <a:pPr>
              <a:lnSpc>
                <a:spcPct val="90000"/>
              </a:lnSpc>
              <a:spcBef>
                <a:spcPts val="1417"/>
              </a:spcBef>
              <a:buNone/>
            </a:pPr>
            <a:endParaRPr b="0" lang="en-US" sz="1400" spc="-1" strike="noStrike">
              <a:solidFill>
                <a:srgbClr val="000000"/>
              </a:solidFill>
              <a:latin typeface="Calibri"/>
            </a:endParaRPr>
          </a:p>
          <a:p>
            <a:pPr>
              <a:lnSpc>
                <a:spcPct val="90000"/>
              </a:lnSpc>
              <a:spcBef>
                <a:spcPts val="1417"/>
              </a:spcBef>
              <a:buNone/>
            </a:pPr>
            <a:endParaRPr b="0" lang="en-US" sz="1400" spc="-1" strike="noStrike">
              <a:solidFill>
                <a:srgbClr val="000000"/>
              </a:solidFill>
              <a:latin typeface="Calibri"/>
            </a:endParaRPr>
          </a:p>
          <a:p>
            <a:pPr lvl="1" marL="432000" indent="-216000">
              <a:lnSpc>
                <a:spcPct val="90000"/>
              </a:lnSpc>
              <a:spcBef>
                <a:spcPts val="1134"/>
              </a:spcBef>
              <a:buClr>
                <a:srgbClr val="000000"/>
              </a:buClr>
              <a:buSzPct val="45000"/>
              <a:buFont typeface="Wingdings" charset="2"/>
              <a:buChar char=""/>
            </a:pPr>
            <a:r>
              <a:rPr b="0" lang="en-US" sz="1400" spc="-1" strike="noStrike">
                <a:solidFill>
                  <a:srgbClr val="000000"/>
                </a:solidFill>
                <a:latin typeface="Calibri"/>
              </a:rPr>
              <a:t>By applying Latent Dirichlet allocation on both positive and negative reviews we can obtain the most common topics our customers talk about in the reviews. The following data should help Birtish Airlines understand it’s strengths and weaknesses.</a:t>
            </a:r>
            <a:endParaRPr b="0" lang="en-US" sz="1400" spc="-1" strike="noStrike">
              <a:solidFill>
                <a:srgbClr val="000000"/>
              </a:solidFill>
              <a:latin typeface="Calibri"/>
            </a:endParaRPr>
          </a:p>
          <a:p>
            <a:pPr lvl="1" marL="432000" indent="-216000">
              <a:lnSpc>
                <a:spcPct val="90000"/>
              </a:lnSpc>
              <a:spcBef>
                <a:spcPts val="1134"/>
              </a:spcBef>
              <a:buClr>
                <a:srgbClr val="000000"/>
              </a:buClr>
              <a:buSzPct val="45000"/>
              <a:buFont typeface="Wingdings" charset="2"/>
              <a:buChar char=""/>
            </a:pPr>
            <a:r>
              <a:rPr b="0" lang="en-US" sz="1400" spc="-1" strike="noStrike">
                <a:solidFill>
                  <a:srgbClr val="000000"/>
                </a:solidFill>
                <a:latin typeface="Calibri"/>
              </a:rPr>
              <a:t>Positives: Service, crew, flight time, food, cabin, meals, seats, Business class</a:t>
            </a:r>
            <a:endParaRPr b="0" lang="en-US" sz="1400" spc="-1" strike="noStrike">
              <a:solidFill>
                <a:srgbClr val="000000"/>
              </a:solidFill>
              <a:latin typeface="Calibri"/>
            </a:endParaRPr>
          </a:p>
          <a:p>
            <a:pPr lvl="1" marL="432000" indent="-216000">
              <a:lnSpc>
                <a:spcPct val="90000"/>
              </a:lnSpc>
              <a:spcBef>
                <a:spcPts val="1134"/>
              </a:spcBef>
              <a:buClr>
                <a:srgbClr val="000000"/>
              </a:buClr>
              <a:buSzPct val="45000"/>
              <a:buFont typeface="Wingdings" charset="2"/>
              <a:buChar char=""/>
            </a:pPr>
            <a:r>
              <a:rPr b="0" lang="en-US" sz="1400" spc="-1" strike="noStrike">
                <a:solidFill>
                  <a:srgbClr val="000000"/>
                </a:solidFill>
                <a:latin typeface="Calibri"/>
              </a:rPr>
              <a:t>Negatives: Cancellation, Delay, refunds, vouchers, service</a:t>
            </a:r>
            <a:endParaRPr b="0" lang="en-US" sz="1400" spc="-1" strike="noStrike">
              <a:solidFill>
                <a:srgbClr val="000000"/>
              </a:solidFill>
              <a:latin typeface="Calibri"/>
            </a:endParaRPr>
          </a:p>
          <a:p>
            <a:pPr lvl="1" marL="432000" indent="-216000">
              <a:lnSpc>
                <a:spcPct val="90000"/>
              </a:lnSpc>
              <a:spcBef>
                <a:spcPts val="1134"/>
              </a:spcBef>
              <a:buClr>
                <a:srgbClr val="000000"/>
              </a:buClr>
              <a:buSzPct val="45000"/>
              <a:buFont typeface="Wingdings" charset="2"/>
              <a:buChar char=""/>
            </a:pPr>
            <a:r>
              <a:rPr b="0" lang="en-US" sz="1400" spc="-1" strike="noStrike">
                <a:solidFill>
                  <a:srgbClr val="000000"/>
                </a:solidFill>
                <a:latin typeface="Calibri"/>
              </a:rPr>
              <a:t>In the above reviews, no. of verified trips : 814, no. of unverified trips: 186</a:t>
            </a:r>
            <a:endParaRPr b="0" lang="en-US" sz="1400" spc="-1" strike="noStrike">
              <a:solidFill>
                <a:srgbClr val="000000"/>
              </a:solidFill>
              <a:latin typeface="Calibri"/>
            </a:endParaRPr>
          </a:p>
          <a:p>
            <a:pPr lvl="1" marL="432000" indent="-216000">
              <a:lnSpc>
                <a:spcPct val="90000"/>
              </a:lnSpc>
              <a:spcBef>
                <a:spcPts val="1134"/>
              </a:spcBef>
              <a:buClr>
                <a:srgbClr val="000000"/>
              </a:buClr>
              <a:buSzPct val="45000"/>
              <a:buFont typeface="Wingdings" charset="2"/>
              <a:buChar char=""/>
            </a:pPr>
            <a:r>
              <a:rPr b="0" lang="en-US" sz="1400" spc="-1" strike="noStrike">
                <a:solidFill>
                  <a:srgbClr val="000000"/>
                </a:solidFill>
                <a:latin typeface="Calibri"/>
              </a:rPr>
              <a:t>Mean review lengths: Positive responses: 81, Negative responses: 78 </a:t>
            </a:r>
            <a:endParaRPr b="0" lang="en-US" sz="1400" spc="-1" strike="noStrike">
              <a:solidFill>
                <a:srgbClr val="000000"/>
              </a:solidFill>
              <a:latin typeface="Calibri"/>
            </a:endParaRPr>
          </a:p>
        </p:txBody>
      </p:sp>
      <p:pic>
        <p:nvPicPr>
          <p:cNvPr id="87" name="" descr=""/>
          <p:cNvPicPr/>
          <p:nvPr/>
        </p:nvPicPr>
        <p:blipFill>
          <a:blip r:embed="rId1"/>
          <a:stretch/>
        </p:blipFill>
        <p:spPr>
          <a:xfrm>
            <a:off x="9180000" y="610200"/>
            <a:ext cx="2523960" cy="1909800"/>
          </a:xfrm>
          <a:prstGeom prst="rect">
            <a:avLst/>
          </a:prstGeom>
          <a:ln w="0">
            <a:noFill/>
          </a:ln>
        </p:spPr>
      </p:pic>
      <p:pic>
        <p:nvPicPr>
          <p:cNvPr id="88" name="" descr=""/>
          <p:cNvPicPr/>
          <p:nvPr/>
        </p:nvPicPr>
        <p:blipFill>
          <a:blip r:embed="rId2"/>
          <a:stretch/>
        </p:blipFill>
        <p:spPr>
          <a:xfrm>
            <a:off x="1080000" y="1849680"/>
            <a:ext cx="4140000" cy="2650320"/>
          </a:xfrm>
          <a:prstGeom prst="rect">
            <a:avLst/>
          </a:prstGeom>
          <a:ln w="0">
            <a:noFill/>
          </a:ln>
        </p:spPr>
      </p:pic>
      <p:pic>
        <p:nvPicPr>
          <p:cNvPr id="89" name="" descr=""/>
          <p:cNvPicPr/>
          <p:nvPr/>
        </p:nvPicPr>
        <p:blipFill>
          <a:blip r:embed="rId3"/>
          <a:stretch/>
        </p:blipFill>
        <p:spPr>
          <a:xfrm>
            <a:off x="5111640" y="1877400"/>
            <a:ext cx="4407480" cy="262260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18</TotalTime>
  <Application>LibreOffice/7.3.7.2$Linux_X86_64 LibreOffice_project/30$Build-2</Application>
  <AppVersion>15.0000</AppVersion>
  <Words>1</Words>
  <Paragraphs>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2022-12-06T11:13:27Z</dcterms:created>
  <dc:creator>Susan Robinson</dc:creator>
  <dc:description/>
  <dc:language>en-IN</dc:language>
  <cp:lastModifiedBy/>
  <dcterms:modified xsi:type="dcterms:W3CDTF">2023-05-01T19:22:57Z</dcterms:modified>
  <cp:revision>3</cp:revision>
  <dc:subject/>
  <dc:title>TITLE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2</vt:i4>
  </property>
</Properties>
</file>