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67CF-29AF-4007-B871-2358EEA38CE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131C0-79AE-459A-A28A-0A414A0C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4095-0EC8-4D3C-9F1E-CB863420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252D5-A105-4ECB-BBC2-FDF0A0233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F4F0-00B3-4020-A2D2-56958DF7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698B-B656-4939-9969-6887ECA2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46BC-BE10-4BFE-BAF5-8E327AF8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EEF6-6DAF-47A7-84AB-33FA2E59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39B3A-A286-475F-A479-EDDFB5B5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5842-8505-4842-A93D-F0186A5A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2BD6-9C13-46DA-B0EE-21E894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53C7-0ABA-453B-B9B7-BF59D56B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F76DD-61E2-4DE1-B3CE-0DEB4A02D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7E89D-4213-447E-9BBF-670204D65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D047-059D-41B6-832A-F8F5E2D6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5DA81-110F-4F85-B190-9E39D51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6BF8-96A5-4A09-AD2D-56976FA1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AFBD-E7B1-478A-9F7B-DDE3ECC6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7902-AFAE-4826-8772-BD0C226E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AE9E-12C8-406A-882C-9A323C8C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8FF6-CF90-4B10-BF7C-0C3DAA11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9807-22DF-407A-9663-A6F1238F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49AF-7E2B-4C9D-ACF8-2CB2FAFE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72F2-12D4-4CD1-AA68-3D3097BD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B09E-3CDF-4F87-BF65-9E1E7691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EFE1-4AC1-40D6-9E99-3EDC66B6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E523D-9D76-42A6-AF81-B4556626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02A6-67DA-4DFF-ACAC-57474272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CA22-D006-40D7-9665-484AD25AA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4DD4-BA84-4AAD-B6DF-4F8FAA6E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93105-DA97-4207-BEF5-D4B7EEE7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3531-2427-4F5E-9E33-DEF54FBA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4BEA6-81FF-45FD-8FBB-B96C35E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79BE-79F3-4EDF-8A04-B28B7F6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31453-76E8-4993-9D92-563D85E6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DA1AE-9669-4529-BE31-23FCC6C97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5B6F5-BE60-45BC-94AA-2F365DB1E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7357B-3676-45A7-B6C0-F26CA8DEE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7A15-1F33-4D69-85E7-0C1657CE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B9C40-4446-4594-8084-2B9B4416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D82E1-9C23-422C-9F77-AC2C0C6C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EC88-CADE-4577-B4C1-EFCA26BF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049ED-CB9A-4005-8703-736BA4FD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83073-F2DA-4191-8A03-E1139A7A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F72D8-3218-48BD-8C18-8CADFA21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51006-162D-4DD9-B7AF-B0461F79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C428-710F-4E5F-8A5E-01DA5C32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0FF32-A542-4866-AEE1-9151EC73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B945-B013-45DF-AF22-D0E9BC2C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0738-B31D-4F64-AF13-A0167314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0B12F-0A0A-41E5-9D0E-C215543C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0567-EF22-44BE-AA3F-FC59BF06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0C57-DBF0-4124-BF0D-5F61226A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A595-1839-4E96-A187-B13146D7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B5EB-0783-4BCD-82AC-C22CE1C5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AFF31-E375-4A3F-AFE3-62E90167F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0751-C26A-425C-AE34-538E56D2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E22-3E3F-43FA-AB07-29FFE5D1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376C-F5C4-4691-8929-68461FFE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4078-EF07-48F6-BAB0-B91DC2F7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1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B3D67-B501-43EE-AD23-2DCFFDD8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8423-CBF1-449E-9891-6DE1000A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81F9-A701-4F71-887D-6ADB82033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E894-B6CA-4E64-BEDD-9799844A929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CA79-63AF-408E-BB76-5A2FCE2DC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BC5A-E52A-4076-849D-A2DFF6B35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BFBC-D76E-48E5-B52F-9871D602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98EC8-5394-4052-A2F4-8E7FC3FF784F}"/>
              </a:ext>
            </a:extLst>
          </p:cNvPr>
          <p:cNvCxnSpPr/>
          <p:nvPr/>
        </p:nvCxnSpPr>
        <p:spPr>
          <a:xfrm>
            <a:off x="2329731" y="3275937"/>
            <a:ext cx="0" cy="1431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C1042F1-1F1C-4C4F-94A0-A8547FE4F2CC}"/>
              </a:ext>
            </a:extLst>
          </p:cNvPr>
          <p:cNvSpPr/>
          <p:nvPr/>
        </p:nvSpPr>
        <p:spPr>
          <a:xfrm>
            <a:off x="1645987" y="4790251"/>
            <a:ext cx="1404594" cy="12726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US" dirty="0"/>
          </a:p>
          <a:p>
            <a:pPr algn="ctr"/>
            <a:r>
              <a:rPr lang="en-US" sz="1200" dirty="0"/>
              <a:t>(SQL Server)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90C043-8844-4DCA-9F6C-B1F1C66CEB1B}"/>
              </a:ext>
            </a:extLst>
          </p:cNvPr>
          <p:cNvSpPr/>
          <p:nvPr/>
        </p:nvSpPr>
        <p:spPr>
          <a:xfrm>
            <a:off x="893544" y="1181178"/>
            <a:ext cx="2989689" cy="201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BidServer</a:t>
            </a:r>
            <a:r>
              <a:rPr lang="en-US" dirty="0"/>
              <a:t>(</a:t>
            </a:r>
            <a:r>
              <a:rPr lang="en-US" sz="1200" dirty="0"/>
              <a:t>WEB API</a:t>
            </a:r>
            <a:r>
              <a:rPr lang="en-US" dirty="0"/>
              <a:t>)</a:t>
            </a:r>
          </a:p>
        </p:txBody>
      </p:sp>
      <p:sp>
        <p:nvSpPr>
          <p:cNvPr id="18" name="Flowchart: Internal Storage 17">
            <a:extLst>
              <a:ext uri="{FF2B5EF4-FFF2-40B4-BE49-F238E27FC236}">
                <a16:creationId xmlns:a16="http://schemas.microsoft.com/office/drawing/2014/main" id="{7FE9806D-B712-4794-957B-95666D4BE4DF}"/>
              </a:ext>
            </a:extLst>
          </p:cNvPr>
          <p:cNvSpPr/>
          <p:nvPr/>
        </p:nvSpPr>
        <p:spPr>
          <a:xfrm>
            <a:off x="7643855" y="1395453"/>
            <a:ext cx="2719346" cy="144713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BidApp</a:t>
            </a:r>
            <a:r>
              <a:rPr lang="en-US" dirty="0"/>
              <a:t>(ReactJS)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1CDE00-98C2-4A96-A85F-31F23B8AD021}"/>
              </a:ext>
            </a:extLst>
          </p:cNvPr>
          <p:cNvCxnSpPr/>
          <p:nvPr/>
        </p:nvCxnSpPr>
        <p:spPr>
          <a:xfrm>
            <a:off x="4177086" y="1916264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08BC33-9AE3-461B-AA7D-FB3B414618E1}"/>
              </a:ext>
            </a:extLst>
          </p:cNvPr>
          <p:cNvCxnSpPr>
            <a:cxnSpLocks/>
          </p:cNvCxnSpPr>
          <p:nvPr/>
        </p:nvCxnSpPr>
        <p:spPr>
          <a:xfrm flipH="1">
            <a:off x="4177086" y="2227027"/>
            <a:ext cx="3031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03168-CC2C-417D-BEE2-B3BE25AC6229}"/>
              </a:ext>
            </a:extLst>
          </p:cNvPr>
          <p:cNvSpPr txBox="1"/>
          <p:nvPr/>
        </p:nvSpPr>
        <p:spPr>
          <a:xfrm>
            <a:off x="5374767" y="185769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3D71D8E-5F2C-4F73-B1D9-911FC177DAE9}"/>
              </a:ext>
            </a:extLst>
          </p:cNvPr>
          <p:cNvSpPr/>
          <p:nvPr/>
        </p:nvSpPr>
        <p:spPr>
          <a:xfrm>
            <a:off x="1908312" y="2600077"/>
            <a:ext cx="842838" cy="592781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EFCore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6F737-441B-456F-9FE1-CD41276BD096}"/>
              </a:ext>
            </a:extLst>
          </p:cNvPr>
          <p:cNvSpPr txBox="1"/>
          <p:nvPr/>
        </p:nvSpPr>
        <p:spPr>
          <a:xfrm>
            <a:off x="4520334" y="214766"/>
            <a:ext cx="22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0627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98EC8-5394-4052-A2F4-8E7FC3FF784F}"/>
              </a:ext>
            </a:extLst>
          </p:cNvPr>
          <p:cNvCxnSpPr/>
          <p:nvPr/>
        </p:nvCxnSpPr>
        <p:spPr>
          <a:xfrm>
            <a:off x="2329731" y="3275937"/>
            <a:ext cx="0" cy="1431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C1042F1-1F1C-4C4F-94A0-A8547FE4F2CC}"/>
              </a:ext>
            </a:extLst>
          </p:cNvPr>
          <p:cNvSpPr/>
          <p:nvPr/>
        </p:nvSpPr>
        <p:spPr>
          <a:xfrm>
            <a:off x="1645987" y="4790251"/>
            <a:ext cx="1404594" cy="12726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US" dirty="0"/>
          </a:p>
          <a:p>
            <a:pPr algn="ctr"/>
            <a:r>
              <a:rPr lang="en-US" sz="1200" dirty="0"/>
              <a:t>(SQL Server)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90C043-8844-4DCA-9F6C-B1F1C66CEB1B}"/>
              </a:ext>
            </a:extLst>
          </p:cNvPr>
          <p:cNvSpPr/>
          <p:nvPr/>
        </p:nvSpPr>
        <p:spPr>
          <a:xfrm>
            <a:off x="893544" y="1181178"/>
            <a:ext cx="2989689" cy="201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BidServer</a:t>
            </a:r>
            <a:r>
              <a:rPr lang="en-US" dirty="0"/>
              <a:t>(</a:t>
            </a:r>
            <a:r>
              <a:rPr lang="en-US" sz="1200" dirty="0"/>
              <a:t>WEB API</a:t>
            </a:r>
            <a:r>
              <a:rPr lang="en-US" dirty="0"/>
              <a:t>)</a:t>
            </a:r>
          </a:p>
        </p:txBody>
      </p:sp>
      <p:sp>
        <p:nvSpPr>
          <p:cNvPr id="18" name="Flowchart: Internal Storage 17">
            <a:extLst>
              <a:ext uri="{FF2B5EF4-FFF2-40B4-BE49-F238E27FC236}">
                <a16:creationId xmlns:a16="http://schemas.microsoft.com/office/drawing/2014/main" id="{7FE9806D-B712-4794-957B-95666D4BE4DF}"/>
              </a:ext>
            </a:extLst>
          </p:cNvPr>
          <p:cNvSpPr/>
          <p:nvPr/>
        </p:nvSpPr>
        <p:spPr>
          <a:xfrm>
            <a:off x="7643855" y="1395453"/>
            <a:ext cx="2719346" cy="144713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BidApp</a:t>
            </a:r>
            <a:r>
              <a:rPr lang="en-US" dirty="0"/>
              <a:t>(ReactJS)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1CDE00-98C2-4A96-A85F-31F23B8AD021}"/>
              </a:ext>
            </a:extLst>
          </p:cNvPr>
          <p:cNvCxnSpPr/>
          <p:nvPr/>
        </p:nvCxnSpPr>
        <p:spPr>
          <a:xfrm>
            <a:off x="4177086" y="1916264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08BC33-9AE3-461B-AA7D-FB3B414618E1}"/>
              </a:ext>
            </a:extLst>
          </p:cNvPr>
          <p:cNvCxnSpPr>
            <a:cxnSpLocks/>
          </p:cNvCxnSpPr>
          <p:nvPr/>
        </p:nvCxnSpPr>
        <p:spPr>
          <a:xfrm flipH="1">
            <a:off x="4177086" y="2227027"/>
            <a:ext cx="3031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03168-CC2C-417D-BEE2-B3BE25AC6229}"/>
              </a:ext>
            </a:extLst>
          </p:cNvPr>
          <p:cNvSpPr txBox="1"/>
          <p:nvPr/>
        </p:nvSpPr>
        <p:spPr>
          <a:xfrm>
            <a:off x="5374767" y="185769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3D71D8E-5F2C-4F73-B1D9-911FC177DAE9}"/>
              </a:ext>
            </a:extLst>
          </p:cNvPr>
          <p:cNvSpPr/>
          <p:nvPr/>
        </p:nvSpPr>
        <p:spPr>
          <a:xfrm>
            <a:off x="1908312" y="2600077"/>
            <a:ext cx="842838" cy="592781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EFCore</a:t>
            </a:r>
            <a:endParaRPr lang="en-US" sz="1100" dirty="0"/>
          </a:p>
        </p:txBody>
      </p:sp>
      <p:sp>
        <p:nvSpPr>
          <p:cNvPr id="2" name="Flowchart: Sequential Access Storage 1">
            <a:extLst>
              <a:ext uri="{FF2B5EF4-FFF2-40B4-BE49-F238E27FC236}">
                <a16:creationId xmlns:a16="http://schemas.microsoft.com/office/drawing/2014/main" id="{7F4B596A-67C8-4D7F-B795-DE350C1B7914}"/>
              </a:ext>
            </a:extLst>
          </p:cNvPr>
          <p:cNvSpPr/>
          <p:nvPr/>
        </p:nvSpPr>
        <p:spPr>
          <a:xfrm>
            <a:off x="6214159" y="3511185"/>
            <a:ext cx="1304014" cy="105286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9DED611F-BD15-4A61-864C-C58C6F3A884F}"/>
              </a:ext>
            </a:extLst>
          </p:cNvPr>
          <p:cNvSpPr/>
          <p:nvPr/>
        </p:nvSpPr>
        <p:spPr>
          <a:xfrm>
            <a:off x="6394940" y="4630973"/>
            <a:ext cx="1304013" cy="21466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13AACA6E-65A6-40A5-A9B1-C07E4F1DCDBA}"/>
              </a:ext>
            </a:extLst>
          </p:cNvPr>
          <p:cNvSpPr/>
          <p:nvPr/>
        </p:nvSpPr>
        <p:spPr>
          <a:xfrm>
            <a:off x="6394940" y="4723059"/>
            <a:ext cx="1304013" cy="21466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BD717C5F-82EA-4753-B0C2-C64AAE87B1A8}"/>
              </a:ext>
            </a:extLst>
          </p:cNvPr>
          <p:cNvSpPr/>
          <p:nvPr/>
        </p:nvSpPr>
        <p:spPr>
          <a:xfrm>
            <a:off x="6410283" y="4856915"/>
            <a:ext cx="1304013" cy="21466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irect Access Storage 21">
            <a:extLst>
              <a:ext uri="{FF2B5EF4-FFF2-40B4-BE49-F238E27FC236}">
                <a16:creationId xmlns:a16="http://schemas.microsoft.com/office/drawing/2014/main" id="{471FFEEB-33FC-445C-AADF-1CE1578BF3E3}"/>
              </a:ext>
            </a:extLst>
          </p:cNvPr>
          <p:cNvSpPr/>
          <p:nvPr/>
        </p:nvSpPr>
        <p:spPr>
          <a:xfrm>
            <a:off x="6425626" y="4975523"/>
            <a:ext cx="1304013" cy="21466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irect Access Storage 22">
            <a:extLst>
              <a:ext uri="{FF2B5EF4-FFF2-40B4-BE49-F238E27FC236}">
                <a16:creationId xmlns:a16="http://schemas.microsoft.com/office/drawing/2014/main" id="{B56E63B0-DD92-4B15-949E-D6D53E2C665C}"/>
              </a:ext>
            </a:extLst>
          </p:cNvPr>
          <p:cNvSpPr/>
          <p:nvPr/>
        </p:nvSpPr>
        <p:spPr>
          <a:xfrm>
            <a:off x="6425626" y="5082857"/>
            <a:ext cx="1304013" cy="21466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4B6A0552-8FFA-4BEB-A7B1-C14342BE06D8}"/>
              </a:ext>
            </a:extLst>
          </p:cNvPr>
          <p:cNvSpPr/>
          <p:nvPr/>
        </p:nvSpPr>
        <p:spPr>
          <a:xfrm>
            <a:off x="6425625" y="5178917"/>
            <a:ext cx="1304013" cy="21466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FEA678-17A1-4030-931B-F0A15BF00D32}"/>
              </a:ext>
            </a:extLst>
          </p:cNvPr>
          <p:cNvSpPr txBox="1"/>
          <p:nvPr/>
        </p:nvSpPr>
        <p:spPr>
          <a:xfrm>
            <a:off x="6376593" y="3930589"/>
            <a:ext cx="1304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RabbitMQ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4C515-262B-4A5B-93AA-C4B48B159D51}"/>
              </a:ext>
            </a:extLst>
          </p:cNvPr>
          <p:cNvSpPr txBox="1"/>
          <p:nvPr/>
        </p:nvSpPr>
        <p:spPr>
          <a:xfrm>
            <a:off x="6650604" y="5335756"/>
            <a:ext cx="1304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Queues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B6E8C5-9B7E-44A0-B25F-FC8F86084240}"/>
              </a:ext>
            </a:extLst>
          </p:cNvPr>
          <p:cNvCxnSpPr>
            <a:cxnSpLocks/>
          </p:cNvCxnSpPr>
          <p:nvPr/>
        </p:nvCxnSpPr>
        <p:spPr>
          <a:xfrm flipH="1">
            <a:off x="7797225" y="2975104"/>
            <a:ext cx="837892" cy="165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E5DECC-E00E-4BF9-850E-723CCF215082}"/>
              </a:ext>
            </a:extLst>
          </p:cNvPr>
          <p:cNvCxnSpPr>
            <a:cxnSpLocks/>
          </p:cNvCxnSpPr>
          <p:nvPr/>
        </p:nvCxnSpPr>
        <p:spPr>
          <a:xfrm>
            <a:off x="3480413" y="3189772"/>
            <a:ext cx="2816255" cy="17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0DC692-B197-401F-9CA6-03F035D03929}"/>
              </a:ext>
            </a:extLst>
          </p:cNvPr>
          <p:cNvSpPr txBox="1"/>
          <p:nvPr/>
        </p:nvSpPr>
        <p:spPr>
          <a:xfrm>
            <a:off x="8081382" y="3622812"/>
            <a:ext cx="1304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Subscribe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58BC2-C9B3-4C50-ACA6-E8F5C7F99795}"/>
              </a:ext>
            </a:extLst>
          </p:cNvPr>
          <p:cNvSpPr txBox="1"/>
          <p:nvPr/>
        </p:nvSpPr>
        <p:spPr>
          <a:xfrm>
            <a:off x="4043224" y="3877955"/>
            <a:ext cx="13040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Send notification to selected 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32846F-04E1-4445-9FDD-25FB7AAFD9A8}"/>
              </a:ext>
            </a:extLst>
          </p:cNvPr>
          <p:cNvSpPr txBox="1"/>
          <p:nvPr/>
        </p:nvSpPr>
        <p:spPr>
          <a:xfrm>
            <a:off x="3407152" y="182961"/>
            <a:ext cx="475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1- using Message </a:t>
            </a:r>
            <a:r>
              <a:rPr lang="en-US" dirty="0" err="1"/>
              <a:t>brocker</a:t>
            </a:r>
            <a:r>
              <a:rPr lang="en-US" dirty="0"/>
              <a:t> </a:t>
            </a:r>
            <a:r>
              <a:rPr lang="en-US" dirty="0" err="1"/>
              <a:t>fot</a:t>
            </a:r>
            <a:r>
              <a:rPr lang="en-US" dirty="0"/>
              <a:t>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94265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98EC8-5394-4052-A2F4-8E7FC3FF784F}"/>
              </a:ext>
            </a:extLst>
          </p:cNvPr>
          <p:cNvCxnSpPr/>
          <p:nvPr/>
        </p:nvCxnSpPr>
        <p:spPr>
          <a:xfrm>
            <a:off x="2329731" y="3275937"/>
            <a:ext cx="0" cy="1431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C1042F1-1F1C-4C4F-94A0-A8547FE4F2CC}"/>
              </a:ext>
            </a:extLst>
          </p:cNvPr>
          <p:cNvSpPr/>
          <p:nvPr/>
        </p:nvSpPr>
        <p:spPr>
          <a:xfrm>
            <a:off x="1645987" y="4790251"/>
            <a:ext cx="1404594" cy="12726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US" dirty="0"/>
          </a:p>
          <a:p>
            <a:pPr algn="ctr"/>
            <a:r>
              <a:rPr lang="en-US" sz="1200" dirty="0"/>
              <a:t>(SQL Server)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90C043-8844-4DCA-9F6C-B1F1C66CEB1B}"/>
              </a:ext>
            </a:extLst>
          </p:cNvPr>
          <p:cNvSpPr/>
          <p:nvPr/>
        </p:nvSpPr>
        <p:spPr>
          <a:xfrm>
            <a:off x="944706" y="1181178"/>
            <a:ext cx="3612888" cy="201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BidServer</a:t>
            </a:r>
            <a:r>
              <a:rPr lang="en-US" dirty="0"/>
              <a:t>(</a:t>
            </a:r>
            <a:r>
              <a:rPr lang="en-US" sz="1200" dirty="0"/>
              <a:t>WEB API</a:t>
            </a:r>
            <a:r>
              <a:rPr lang="en-US" dirty="0"/>
              <a:t>)</a:t>
            </a:r>
          </a:p>
        </p:txBody>
      </p:sp>
      <p:sp>
        <p:nvSpPr>
          <p:cNvPr id="18" name="Flowchart: Internal Storage 17">
            <a:extLst>
              <a:ext uri="{FF2B5EF4-FFF2-40B4-BE49-F238E27FC236}">
                <a16:creationId xmlns:a16="http://schemas.microsoft.com/office/drawing/2014/main" id="{7FE9806D-B712-4794-957B-95666D4BE4DF}"/>
              </a:ext>
            </a:extLst>
          </p:cNvPr>
          <p:cNvSpPr/>
          <p:nvPr/>
        </p:nvSpPr>
        <p:spPr>
          <a:xfrm>
            <a:off x="8470791" y="1318792"/>
            <a:ext cx="2719346" cy="144713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BidApp</a:t>
            </a:r>
            <a:r>
              <a:rPr lang="en-US" dirty="0"/>
              <a:t>(ReactJS)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1CDE00-98C2-4A96-A85F-31F23B8AD021}"/>
              </a:ext>
            </a:extLst>
          </p:cNvPr>
          <p:cNvCxnSpPr/>
          <p:nvPr/>
        </p:nvCxnSpPr>
        <p:spPr>
          <a:xfrm>
            <a:off x="4860898" y="1857695"/>
            <a:ext cx="3061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08BC33-9AE3-461B-AA7D-FB3B414618E1}"/>
              </a:ext>
            </a:extLst>
          </p:cNvPr>
          <p:cNvCxnSpPr>
            <a:cxnSpLocks/>
          </p:cNvCxnSpPr>
          <p:nvPr/>
        </p:nvCxnSpPr>
        <p:spPr>
          <a:xfrm flipH="1">
            <a:off x="4875807" y="2235640"/>
            <a:ext cx="3031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03168-CC2C-417D-BEE2-B3BE25AC6229}"/>
              </a:ext>
            </a:extLst>
          </p:cNvPr>
          <p:cNvSpPr txBox="1"/>
          <p:nvPr/>
        </p:nvSpPr>
        <p:spPr>
          <a:xfrm>
            <a:off x="5374767" y="185769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3D71D8E-5F2C-4F73-B1D9-911FC177DAE9}"/>
              </a:ext>
            </a:extLst>
          </p:cNvPr>
          <p:cNvSpPr/>
          <p:nvPr/>
        </p:nvSpPr>
        <p:spPr>
          <a:xfrm>
            <a:off x="1908312" y="2600077"/>
            <a:ext cx="842838" cy="592781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EFCore</a:t>
            </a:r>
            <a:endParaRPr lang="en-US" sz="11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325AF77-D834-4E38-AB24-9CA2651B1A08}"/>
              </a:ext>
            </a:extLst>
          </p:cNvPr>
          <p:cNvSpPr/>
          <p:nvPr/>
        </p:nvSpPr>
        <p:spPr>
          <a:xfrm>
            <a:off x="3539656" y="2600077"/>
            <a:ext cx="842838" cy="59278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SignalR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F7EEC-BC69-4CBE-B6F1-616A57EB4873}"/>
              </a:ext>
            </a:extLst>
          </p:cNvPr>
          <p:cNvSpPr txBox="1"/>
          <p:nvPr/>
        </p:nvSpPr>
        <p:spPr>
          <a:xfrm>
            <a:off x="3407152" y="182961"/>
            <a:ext cx="536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2- using SignalR for notifications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5641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Peiris</dc:creator>
  <cp:lastModifiedBy>Shan Peiris</cp:lastModifiedBy>
  <cp:revision>8</cp:revision>
  <dcterms:created xsi:type="dcterms:W3CDTF">2021-01-29T11:31:29Z</dcterms:created>
  <dcterms:modified xsi:type="dcterms:W3CDTF">2021-01-29T19:02:33Z</dcterms:modified>
</cp:coreProperties>
</file>