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 id="2147483658" r:id="rId3"/>
    <p:sldMasterId id="2147483660" r:id="rId4"/>
    <p:sldMasterId id="2147483662" r:id="rId5"/>
  </p:sldMasterIdLst>
  <p:notesMasterIdLst>
    <p:notesMasterId r:id="rId7"/>
  </p:notesMasterIdLst>
  <p:sldIdLst>
    <p:sldId id="256" r:id="rId6"/>
  </p:sldIdLst>
  <p:sldSz cx="35661600" cy="36576000"/>
  <p:notesSz cx="36626800" cy="51206400"/>
  <p:embeddedFontLst>
    <p:embeddedFont>
      <p:font typeface="Algerian" panose="04020705040A02060702" pitchFamily="82" charset="0"/>
      <p:regular r:id="rId8"/>
    </p:embeddedFont>
    <p:embeddedFont>
      <p:font typeface="Libre Baskerville" panose="02000000000000000000" pitchFamily="2" charset="0"/>
      <p:regular r:id="rId9"/>
      <p:bold r:id="rId10"/>
      <p:italic r:id="rId11"/>
    </p:embeddedFont>
    <p:embeddedFont>
      <p:font typeface="Libre Franklin"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0">
          <p15:clr>
            <a:srgbClr val="000000"/>
          </p15:clr>
        </p15:guide>
        <p15:guide id="2" pos="11232">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iOTrUTR85WA2BJE8pSTzsMWsn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78" y="-274"/>
      </p:cViewPr>
      <p:guideLst>
        <p:guide orient="horz" pos="11520"/>
        <p:guide pos="112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font" Target="fonts/font8.fntdata"/><Relationship Id="rId23"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font" Target="fonts/font2.fntdata"/><Relationship Id="rId14" Type="http://schemas.openxmlformats.org/officeDocument/2006/relationships/font" Target="fonts/font7.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5871825" cy="2597150"/>
          </a:xfrm>
          <a:prstGeom prst="rect">
            <a:avLst/>
          </a:prstGeom>
          <a:noFill/>
          <a:ln>
            <a:noFill/>
          </a:ln>
        </p:spPr>
        <p:txBody>
          <a:bodyPr spcFirstLastPara="1" wrap="square" lIns="506150" tIns="253075" rIns="506150" bIns="253075" anchor="t" anchorCtr="0">
            <a:noAutofit/>
          </a:bodyPr>
          <a:lstStyle>
            <a:lvl1pPr marR="0" lvl="0"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20747037" y="0"/>
            <a:ext cx="15871825" cy="2597150"/>
          </a:xfrm>
          <a:prstGeom prst="rect">
            <a:avLst/>
          </a:prstGeom>
          <a:noFill/>
          <a:ln>
            <a:noFill/>
          </a:ln>
        </p:spPr>
        <p:txBody>
          <a:bodyPr spcFirstLastPara="1" wrap="square" lIns="506150" tIns="253075" rIns="506150" bIns="253075" anchor="t" anchorCtr="0">
            <a:noAutofit/>
          </a:bodyPr>
          <a:lstStyle>
            <a:lvl1pPr marR="0" lvl="0" algn="r" rtl="0">
              <a:lnSpc>
                <a:spcPct val="100000"/>
              </a:lnSpc>
              <a:spcBef>
                <a:spcPts val="0"/>
              </a:spcBef>
              <a:spcAft>
                <a:spcPts val="0"/>
              </a:spcAft>
              <a:buClr>
                <a:srgbClr val="000000"/>
              </a:buClr>
              <a:buSzPts val="1400"/>
              <a:buFont typeface="Arial"/>
              <a:buNone/>
              <a:defRPr sz="6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8815387" y="3897312"/>
            <a:ext cx="18996025" cy="19483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3662362" y="24679275"/>
            <a:ext cx="29302075" cy="23379112"/>
          </a:xfrm>
          <a:prstGeom prst="rect">
            <a:avLst/>
          </a:prstGeom>
          <a:noFill/>
          <a:ln>
            <a:noFill/>
          </a:ln>
        </p:spPr>
        <p:txBody>
          <a:bodyPr spcFirstLastPara="1" wrap="square" lIns="506150" tIns="253075" rIns="506150" bIns="25307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49349025"/>
            <a:ext cx="15871825" cy="2597150"/>
          </a:xfrm>
          <a:prstGeom prst="rect">
            <a:avLst/>
          </a:prstGeom>
          <a:noFill/>
          <a:ln>
            <a:noFill/>
          </a:ln>
        </p:spPr>
        <p:txBody>
          <a:bodyPr spcFirstLastPara="1" wrap="square" lIns="506150" tIns="253075" rIns="506150" bIns="253075" anchor="b" anchorCtr="0">
            <a:noAutofit/>
          </a:bodyPr>
          <a:lstStyle>
            <a:lvl1pPr marR="0" lvl="0"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20747037" y="49349025"/>
            <a:ext cx="15871825" cy="2597150"/>
          </a:xfrm>
          <a:prstGeom prst="rect">
            <a:avLst/>
          </a:prstGeom>
          <a:noFill/>
          <a:ln>
            <a:noFill/>
          </a:ln>
        </p:spPr>
        <p:txBody>
          <a:bodyPr spcFirstLastPara="1" wrap="square" lIns="506150" tIns="253075" rIns="506150" bIns="253075" anchor="b" anchorCtr="0">
            <a:noAutofit/>
          </a:bodyPr>
          <a:lstStyle/>
          <a:p>
            <a:pPr marL="0" marR="0" lvl="0" indent="0" algn="r" rtl="0">
              <a:lnSpc>
                <a:spcPct val="100000"/>
              </a:lnSpc>
              <a:spcBef>
                <a:spcPts val="0"/>
              </a:spcBef>
              <a:spcAft>
                <a:spcPts val="0"/>
              </a:spcAft>
              <a:buClr>
                <a:srgbClr val="000000"/>
              </a:buClr>
              <a:buSzPts val="6600"/>
              <a:buFont typeface="Arial"/>
              <a:buNone/>
            </a:pPr>
            <a:fld id="{00000000-1234-1234-1234-123412341234}" type="slidenum">
              <a:rPr lang="en-US" sz="66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a:spLocks noGrp="1" noRot="1" noChangeAspect="1"/>
          </p:cNvSpPr>
          <p:nvPr>
            <p:ph type="sldImg" idx="2"/>
          </p:nvPr>
        </p:nvSpPr>
        <p:spPr>
          <a:xfrm>
            <a:off x="8815388" y="3897313"/>
            <a:ext cx="18996025" cy="19483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5" name="Google Shape;135;p1:notes"/>
          <p:cNvSpPr txBox="1">
            <a:spLocks noGrp="1"/>
          </p:cNvSpPr>
          <p:nvPr>
            <p:ph type="body" idx="1"/>
          </p:nvPr>
        </p:nvSpPr>
        <p:spPr>
          <a:xfrm>
            <a:off x="3662362" y="24679275"/>
            <a:ext cx="29302075" cy="23379112"/>
          </a:xfrm>
          <a:prstGeom prst="rect">
            <a:avLst/>
          </a:prstGeom>
          <a:noFill/>
          <a:ln>
            <a:noFill/>
          </a:ln>
        </p:spPr>
        <p:txBody>
          <a:bodyPr spcFirstLastPara="1" wrap="square" lIns="506150" tIns="253075" rIns="506150" bIns="253075"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notes"/>
          <p:cNvSpPr txBox="1"/>
          <p:nvPr/>
        </p:nvSpPr>
        <p:spPr>
          <a:xfrm>
            <a:off x="20747037" y="49349025"/>
            <a:ext cx="15871825" cy="2597150"/>
          </a:xfrm>
          <a:prstGeom prst="rect">
            <a:avLst/>
          </a:prstGeom>
          <a:noFill/>
          <a:ln>
            <a:noFill/>
          </a:ln>
        </p:spPr>
        <p:txBody>
          <a:bodyPr spcFirstLastPara="1" wrap="square" lIns="506150" tIns="253075" rIns="506150" bIns="253075" anchor="b" anchorCtr="0">
            <a:noAutofit/>
          </a:bodyPr>
          <a:lstStyle/>
          <a:p>
            <a:pPr marL="0" marR="0" lvl="0" indent="0" algn="r" rtl="0">
              <a:lnSpc>
                <a:spcPct val="100000"/>
              </a:lnSpc>
              <a:spcBef>
                <a:spcPts val="0"/>
              </a:spcBef>
              <a:spcAft>
                <a:spcPts val="0"/>
              </a:spcAft>
              <a:buClr>
                <a:srgbClr val="000000"/>
              </a:buClr>
              <a:buSzPts val="6600"/>
              <a:buFont typeface="Arial"/>
              <a:buNone/>
            </a:pPr>
            <a:fld id="{00000000-1234-1234-1234-123412341234}" type="slidenum">
              <a:rPr lang="en-US" sz="66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3566160" y="1456267"/>
            <a:ext cx="30312360" cy="6096000"/>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Clr>
                <a:schemeClr val="dk2"/>
              </a:buClr>
              <a:buSzPts val="17800"/>
              <a:buFont typeface="Libre Franklin"/>
              <a:buNone/>
              <a:defRPr sz="17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5"/>
          <p:cNvSpPr txBox="1">
            <a:spLocks noGrp="1"/>
          </p:cNvSpPr>
          <p:nvPr>
            <p:ph type="body" idx="1"/>
          </p:nvPr>
        </p:nvSpPr>
        <p:spPr>
          <a:xfrm>
            <a:off x="3566160" y="8534400"/>
            <a:ext cx="7429500" cy="23977600"/>
          </a:xfrm>
          <a:prstGeom prst="rect">
            <a:avLst/>
          </a:prstGeom>
          <a:noFill/>
          <a:ln>
            <a:noFill/>
          </a:ln>
        </p:spPr>
        <p:txBody>
          <a:bodyPr spcFirstLastPara="1" wrap="square" lIns="407525" tIns="203750" rIns="407525" bIns="203750" anchor="t" anchorCtr="0">
            <a:noAutofit/>
          </a:bodyPr>
          <a:lstStyle>
            <a:lvl1pPr marL="457200" lvl="0" indent="-228600" algn="l">
              <a:lnSpc>
                <a:spcPct val="100000"/>
              </a:lnSpc>
              <a:spcBef>
                <a:spcPts val="2588"/>
              </a:spcBef>
              <a:spcAft>
                <a:spcPts val="0"/>
              </a:spcAft>
              <a:buSzPts val="6800"/>
              <a:buNone/>
              <a:defRPr sz="8000"/>
            </a:lvl1pPr>
            <a:lvl2pPr marL="914400" lvl="1" indent="-228600" algn="l">
              <a:lnSpc>
                <a:spcPct val="100000"/>
              </a:lnSpc>
              <a:spcBef>
                <a:spcPts val="1650"/>
              </a:spcBef>
              <a:spcAft>
                <a:spcPts val="0"/>
              </a:spcAft>
              <a:buSzPts val="4505"/>
              <a:buNone/>
              <a:defRPr sz="5300"/>
            </a:lvl2pPr>
            <a:lvl3pPr marL="1371600" lvl="2" indent="-228600" algn="l">
              <a:lnSpc>
                <a:spcPct val="100000"/>
              </a:lnSpc>
              <a:spcBef>
                <a:spcPts val="1650"/>
              </a:spcBef>
              <a:spcAft>
                <a:spcPts val="0"/>
              </a:spcAft>
              <a:buSzPts val="3825"/>
              <a:buNone/>
              <a:defRPr sz="4500"/>
            </a:lvl3pPr>
            <a:lvl4pPr marL="1828800" lvl="3" indent="-228600" algn="l">
              <a:lnSpc>
                <a:spcPct val="100000"/>
              </a:lnSpc>
              <a:spcBef>
                <a:spcPts val="1650"/>
              </a:spcBef>
              <a:spcAft>
                <a:spcPts val="0"/>
              </a:spcAft>
              <a:buSzPts val="3200"/>
              <a:buNone/>
              <a:defRPr sz="4000"/>
            </a:lvl4pPr>
            <a:lvl5pPr marL="2286000" lvl="4" indent="-228600" algn="l">
              <a:lnSpc>
                <a:spcPct val="100000"/>
              </a:lnSpc>
              <a:spcBef>
                <a:spcPts val="1650"/>
              </a:spcBef>
              <a:spcAft>
                <a:spcPts val="0"/>
              </a:spcAft>
              <a:buSzPts val="4000"/>
              <a:buFont typeface="Libre Baskerville"/>
              <a:buNone/>
              <a:defRPr sz="4000"/>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111" name="Google Shape;111;p15"/>
          <p:cNvSpPr txBox="1">
            <a:spLocks noGrp="1"/>
          </p:cNvSpPr>
          <p:nvPr>
            <p:ph type="body" idx="2"/>
          </p:nvPr>
        </p:nvSpPr>
        <p:spPr>
          <a:xfrm>
            <a:off x="11590020" y="8534400"/>
            <a:ext cx="22288500" cy="23977600"/>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112" name="Google Shape;112;p15"/>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5"/>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3566160" y="26136266"/>
            <a:ext cx="28529280" cy="2785536"/>
          </a:xfrm>
          <a:prstGeom prst="rect">
            <a:avLst/>
          </a:prstGeom>
          <a:noFill/>
          <a:ln>
            <a:noFill/>
          </a:ln>
        </p:spPr>
        <p:txBody>
          <a:bodyPr spcFirstLastPara="1" wrap="square" lIns="407525" tIns="203750" rIns="407525" bIns="407525" anchor="ctr" anchorCtr="0">
            <a:noAutofit/>
          </a:bodyPr>
          <a:lstStyle>
            <a:lvl1pPr lvl="0" algn="l">
              <a:lnSpc>
                <a:spcPct val="100000"/>
              </a:lnSpc>
              <a:spcBef>
                <a:spcPts val="0"/>
              </a:spcBef>
              <a:spcAft>
                <a:spcPts val="0"/>
              </a:spcAft>
              <a:buClr>
                <a:schemeClr val="dk2"/>
              </a:buClr>
              <a:buSzPts val="12500"/>
              <a:buFont typeface="Libre Franklin"/>
              <a:buNone/>
              <a:defRPr sz="12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a:off x="3566160" y="29044400"/>
            <a:ext cx="28529280" cy="3657600"/>
          </a:xfrm>
          <a:prstGeom prst="rect">
            <a:avLst/>
          </a:prstGeom>
          <a:noFill/>
          <a:ln>
            <a:noFill/>
          </a:ln>
        </p:spPr>
        <p:txBody>
          <a:bodyPr spcFirstLastPara="1" wrap="square" lIns="407525" tIns="203750" rIns="407525" bIns="203750" anchor="t" anchorCtr="0">
            <a:noAutofit/>
          </a:bodyPr>
          <a:lstStyle>
            <a:lvl1pPr marL="457200" lvl="0" indent="-228600" algn="l">
              <a:lnSpc>
                <a:spcPct val="100000"/>
              </a:lnSpc>
              <a:spcBef>
                <a:spcPts val="2588"/>
              </a:spcBef>
              <a:spcAft>
                <a:spcPts val="0"/>
              </a:spcAft>
              <a:buSzPts val="6035"/>
              <a:buFont typeface="Libre Baskerville"/>
              <a:buNone/>
              <a:defRPr sz="7100"/>
            </a:lvl1pPr>
            <a:lvl2pPr marL="914400" lvl="1" indent="-514667" algn="l">
              <a:lnSpc>
                <a:spcPct val="100000"/>
              </a:lnSpc>
              <a:spcBef>
                <a:spcPts val="1650"/>
              </a:spcBef>
              <a:spcAft>
                <a:spcPts val="0"/>
              </a:spcAft>
              <a:buSzPts val="4505"/>
              <a:buChar char="⚫"/>
              <a:defRPr sz="5300"/>
            </a:lvl2pPr>
            <a:lvl3pPr marL="1371600" lvl="2" indent="-471487" algn="l">
              <a:lnSpc>
                <a:spcPct val="100000"/>
              </a:lnSpc>
              <a:spcBef>
                <a:spcPts val="1650"/>
              </a:spcBef>
              <a:spcAft>
                <a:spcPts val="0"/>
              </a:spcAft>
              <a:buSzPts val="3825"/>
              <a:buChar char="⚫"/>
              <a:defRPr sz="4500"/>
            </a:lvl3pPr>
            <a:lvl4pPr marL="1828800" lvl="3" indent="-431800" algn="l">
              <a:lnSpc>
                <a:spcPct val="100000"/>
              </a:lnSpc>
              <a:spcBef>
                <a:spcPts val="1650"/>
              </a:spcBef>
              <a:spcAft>
                <a:spcPts val="0"/>
              </a:spcAft>
              <a:buSzPts val="3200"/>
              <a:buChar char="⚫"/>
              <a:defRPr sz="4000"/>
            </a:lvl4pPr>
            <a:lvl5pPr marL="2286000" lvl="4" indent="-482600" algn="l">
              <a:lnSpc>
                <a:spcPct val="100000"/>
              </a:lnSpc>
              <a:spcBef>
                <a:spcPts val="1650"/>
              </a:spcBef>
              <a:spcAft>
                <a:spcPts val="0"/>
              </a:spcAft>
              <a:buSzPts val="4000"/>
              <a:buFont typeface="Libre Baskerville"/>
              <a:buChar char="o"/>
              <a:defRPr sz="4000"/>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129" name="Google Shape;129;p17"/>
          <p:cNvSpPr>
            <a:spLocks noGrp="1"/>
          </p:cNvSpPr>
          <p:nvPr>
            <p:ph type="pic" idx="2"/>
          </p:nvPr>
        </p:nvSpPr>
        <p:spPr>
          <a:xfrm>
            <a:off x="266405" y="355602"/>
            <a:ext cx="35107305" cy="24434800"/>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130" name="Google Shape;130;p17"/>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3565525" y="32918400"/>
            <a:ext cx="15157450"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7"/>
          <p:cNvSpPr>
            <a:spLocks noGrp="1"/>
          </p:cNvSpPr>
          <p:nvPr>
            <p:ph type="sldNum" idx="12"/>
          </p:nvPr>
        </p:nvSpPr>
        <p:spPr>
          <a:xfrm>
            <a:off x="569912" y="33112075"/>
            <a:ext cx="1784350" cy="2439987"/>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rot="5400000">
            <a:off x="14173369" y="13146045"/>
            <a:ext cx="31208133" cy="7845552"/>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rot="5400000">
            <a:off x="-1190837" y="6221748"/>
            <a:ext cx="31208133" cy="21694140"/>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24" name="Google Shape;24;p4"/>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rot="5400000">
            <a:off x="6530181" y="4756944"/>
            <a:ext cx="24384000" cy="30313312"/>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30" name="Google Shape;30;p5"/>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566160" y="1456267"/>
            <a:ext cx="30312360" cy="6096000"/>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3566160" y="7721600"/>
            <a:ext cx="14561820" cy="4064000"/>
          </a:xfrm>
          <a:prstGeom prst="rect">
            <a:avLst/>
          </a:prstGeom>
          <a:noFill/>
          <a:ln>
            <a:noFill/>
          </a:ln>
        </p:spPr>
        <p:txBody>
          <a:bodyPr spcFirstLastPara="1" wrap="square" lIns="407525" tIns="203750" rIns="407525" bIns="203750" anchor="b" anchorCtr="0">
            <a:noAutofit/>
          </a:bodyPr>
          <a:lstStyle>
            <a:lvl1pPr marL="457200" lvl="0" indent="-228600" algn="l">
              <a:lnSpc>
                <a:spcPct val="100000"/>
              </a:lnSpc>
              <a:spcBef>
                <a:spcPts val="2588"/>
              </a:spcBef>
              <a:spcAft>
                <a:spcPts val="0"/>
              </a:spcAft>
              <a:buSzPts val="9095"/>
              <a:buNone/>
              <a:defRPr sz="10700" b="1">
                <a:solidFill>
                  <a:schemeClr val="accent1"/>
                </a:solidFill>
                <a:latin typeface="Libre Franklin"/>
                <a:ea typeface="Libre Franklin"/>
                <a:cs typeface="Libre Franklin"/>
                <a:sym typeface="Libre Franklin"/>
              </a:defRPr>
            </a:lvl1pPr>
            <a:lvl2pPr marL="914400" lvl="1" indent="-228600" algn="l">
              <a:lnSpc>
                <a:spcPct val="100000"/>
              </a:lnSpc>
              <a:spcBef>
                <a:spcPts val="1650"/>
              </a:spcBef>
              <a:spcAft>
                <a:spcPts val="0"/>
              </a:spcAft>
              <a:buSzPts val="7565"/>
              <a:buNone/>
              <a:defRPr sz="8900" b="1"/>
            </a:lvl2pPr>
            <a:lvl3pPr marL="1371600" lvl="2" indent="-228600" algn="l">
              <a:lnSpc>
                <a:spcPct val="100000"/>
              </a:lnSpc>
              <a:spcBef>
                <a:spcPts val="1650"/>
              </a:spcBef>
              <a:spcAft>
                <a:spcPts val="0"/>
              </a:spcAft>
              <a:buSzPts val="6800"/>
              <a:buNone/>
              <a:defRPr sz="8000" b="1"/>
            </a:lvl3pPr>
            <a:lvl4pPr marL="1828800" lvl="3" indent="-228600" algn="l">
              <a:lnSpc>
                <a:spcPct val="100000"/>
              </a:lnSpc>
              <a:spcBef>
                <a:spcPts val="1650"/>
              </a:spcBef>
              <a:spcAft>
                <a:spcPts val="0"/>
              </a:spcAft>
              <a:buSzPts val="5680"/>
              <a:buNone/>
              <a:defRPr sz="7100" b="1"/>
            </a:lvl4pPr>
            <a:lvl5pPr marL="2286000" lvl="4" indent="-228600" algn="l">
              <a:lnSpc>
                <a:spcPct val="100000"/>
              </a:lnSpc>
              <a:spcBef>
                <a:spcPts val="1650"/>
              </a:spcBef>
              <a:spcAft>
                <a:spcPts val="0"/>
              </a:spcAft>
              <a:buSzPts val="7100"/>
              <a:buFont typeface="Libre Baskerville"/>
              <a:buNone/>
              <a:defRPr sz="7100" b="1"/>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41" name="Google Shape;41;p7"/>
          <p:cNvSpPr txBox="1">
            <a:spLocks noGrp="1"/>
          </p:cNvSpPr>
          <p:nvPr>
            <p:ph type="body" idx="2"/>
          </p:nvPr>
        </p:nvSpPr>
        <p:spPr>
          <a:xfrm>
            <a:off x="19316700" y="7721600"/>
            <a:ext cx="14561820" cy="4064000"/>
          </a:xfrm>
          <a:prstGeom prst="rect">
            <a:avLst/>
          </a:prstGeom>
          <a:noFill/>
          <a:ln>
            <a:noFill/>
          </a:ln>
        </p:spPr>
        <p:txBody>
          <a:bodyPr spcFirstLastPara="1" wrap="square" lIns="407525" tIns="203750" rIns="407525" bIns="203750" anchor="b" anchorCtr="0">
            <a:noAutofit/>
          </a:bodyPr>
          <a:lstStyle>
            <a:lvl1pPr marL="457200" lvl="0" indent="-228600" algn="l">
              <a:lnSpc>
                <a:spcPct val="100000"/>
              </a:lnSpc>
              <a:spcBef>
                <a:spcPts val="2588"/>
              </a:spcBef>
              <a:spcAft>
                <a:spcPts val="0"/>
              </a:spcAft>
              <a:buSzPts val="9095"/>
              <a:buNone/>
              <a:defRPr sz="10700" b="1">
                <a:solidFill>
                  <a:schemeClr val="accent1"/>
                </a:solidFill>
                <a:latin typeface="Libre Franklin"/>
                <a:ea typeface="Libre Franklin"/>
                <a:cs typeface="Libre Franklin"/>
                <a:sym typeface="Libre Franklin"/>
              </a:defRPr>
            </a:lvl1pPr>
            <a:lvl2pPr marL="914400" lvl="1" indent="-228600" algn="l">
              <a:lnSpc>
                <a:spcPct val="100000"/>
              </a:lnSpc>
              <a:spcBef>
                <a:spcPts val="1650"/>
              </a:spcBef>
              <a:spcAft>
                <a:spcPts val="0"/>
              </a:spcAft>
              <a:buSzPts val="7565"/>
              <a:buNone/>
              <a:defRPr sz="8900" b="1"/>
            </a:lvl2pPr>
            <a:lvl3pPr marL="1371600" lvl="2" indent="-228600" algn="l">
              <a:lnSpc>
                <a:spcPct val="100000"/>
              </a:lnSpc>
              <a:spcBef>
                <a:spcPts val="1650"/>
              </a:spcBef>
              <a:spcAft>
                <a:spcPts val="0"/>
              </a:spcAft>
              <a:buSzPts val="6800"/>
              <a:buNone/>
              <a:defRPr sz="8000" b="1"/>
            </a:lvl3pPr>
            <a:lvl4pPr marL="1828800" lvl="3" indent="-228600" algn="l">
              <a:lnSpc>
                <a:spcPct val="100000"/>
              </a:lnSpc>
              <a:spcBef>
                <a:spcPts val="1650"/>
              </a:spcBef>
              <a:spcAft>
                <a:spcPts val="0"/>
              </a:spcAft>
              <a:buSzPts val="5680"/>
              <a:buNone/>
              <a:defRPr sz="7100" b="1"/>
            </a:lvl4pPr>
            <a:lvl5pPr marL="2286000" lvl="4" indent="-228600" algn="l">
              <a:lnSpc>
                <a:spcPct val="100000"/>
              </a:lnSpc>
              <a:spcBef>
                <a:spcPts val="1650"/>
              </a:spcBef>
              <a:spcAft>
                <a:spcPts val="0"/>
              </a:spcAft>
              <a:buSzPts val="7100"/>
              <a:buFont typeface="Libre Baskerville"/>
              <a:buNone/>
              <a:defRPr sz="7100" b="1"/>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42" name="Google Shape;42;p7"/>
          <p:cNvSpPr txBox="1">
            <a:spLocks noGrp="1"/>
          </p:cNvSpPr>
          <p:nvPr>
            <p:ph type="body" idx="3"/>
          </p:nvPr>
        </p:nvSpPr>
        <p:spPr>
          <a:xfrm>
            <a:off x="3566160" y="11988800"/>
            <a:ext cx="14561820" cy="20726400"/>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43" name="Google Shape;43;p7"/>
          <p:cNvSpPr txBox="1">
            <a:spLocks noGrp="1"/>
          </p:cNvSpPr>
          <p:nvPr>
            <p:ph type="body" idx="4"/>
          </p:nvPr>
        </p:nvSpPr>
        <p:spPr>
          <a:xfrm>
            <a:off x="19316700" y="11988800"/>
            <a:ext cx="14561820" cy="20726400"/>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44" name="Google Shape;44;p7"/>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3566160" y="7721600"/>
            <a:ext cx="14621256" cy="24384000"/>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50" name="Google Shape;50;p8"/>
          <p:cNvSpPr txBox="1">
            <a:spLocks noGrp="1"/>
          </p:cNvSpPr>
          <p:nvPr>
            <p:ph type="body" idx="2"/>
          </p:nvPr>
        </p:nvSpPr>
        <p:spPr>
          <a:xfrm>
            <a:off x="19242405" y="7721600"/>
            <a:ext cx="14621256" cy="24384000"/>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51" name="Google Shape;51;p8"/>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66160" y="7721600"/>
            <a:ext cx="30312360" cy="24384000"/>
          </a:xfrm>
          <a:prstGeom prst="rect">
            <a:avLst/>
          </a:prstGeom>
          <a:noFill/>
          <a:ln>
            <a:noFill/>
          </a:ln>
        </p:spPr>
        <p:txBody>
          <a:bodyPr spcFirstLastPara="1" wrap="square" lIns="407525" tIns="203750" rIns="407525" bIns="203750" anchor="t" anchorCtr="0">
            <a:noAutofit/>
          </a:bodyPr>
          <a:lstStyle>
            <a:lvl1pPr marL="457200" lvl="0" indent="-325755" algn="l">
              <a:lnSpc>
                <a:spcPct val="100000"/>
              </a:lnSpc>
              <a:spcBef>
                <a:spcPts val="2588"/>
              </a:spcBef>
              <a:spcAft>
                <a:spcPts val="0"/>
              </a:spcAft>
              <a:buSzPts val="1530"/>
              <a:buChar char="⚫"/>
              <a:defRPr/>
            </a:lvl1pPr>
            <a:lvl2pPr marL="914400" lvl="1" indent="-325755" algn="l">
              <a:lnSpc>
                <a:spcPct val="100000"/>
              </a:lnSpc>
              <a:spcBef>
                <a:spcPts val="1650"/>
              </a:spcBef>
              <a:spcAft>
                <a:spcPts val="0"/>
              </a:spcAft>
              <a:buSzPts val="1530"/>
              <a:buChar char="⚫"/>
              <a:defRPr/>
            </a:lvl2pPr>
            <a:lvl3pPr marL="1371600" lvl="2" indent="-325755" algn="l">
              <a:lnSpc>
                <a:spcPct val="100000"/>
              </a:lnSpc>
              <a:spcBef>
                <a:spcPts val="1650"/>
              </a:spcBef>
              <a:spcAft>
                <a:spcPts val="0"/>
              </a:spcAft>
              <a:buSzPts val="1530"/>
              <a:buChar char="⚫"/>
              <a:defRPr/>
            </a:lvl3pPr>
            <a:lvl4pPr marL="1828800" lvl="3" indent="-320039" algn="l">
              <a:lnSpc>
                <a:spcPct val="100000"/>
              </a:lnSpc>
              <a:spcBef>
                <a:spcPts val="1650"/>
              </a:spcBef>
              <a:spcAft>
                <a:spcPts val="0"/>
              </a:spcAft>
              <a:buSzPts val="1440"/>
              <a:buChar char="⚫"/>
              <a:defRPr/>
            </a:lvl4pPr>
            <a:lvl5pPr marL="2286000" lvl="4" indent="-342900" algn="l">
              <a:lnSpc>
                <a:spcPct val="100000"/>
              </a:lnSpc>
              <a:spcBef>
                <a:spcPts val="1650"/>
              </a:spcBef>
              <a:spcAft>
                <a:spcPts val="0"/>
              </a:spcAft>
              <a:buSzPts val="1800"/>
              <a:buChar char="o"/>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57" name="Google Shape;57;p9"/>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11"/>
          <p:cNvSpPr txBox="1">
            <a:spLocks noGrp="1"/>
          </p:cNvSpPr>
          <p:nvPr>
            <p:ph type="subTitle" idx="1"/>
          </p:nvPr>
        </p:nvSpPr>
        <p:spPr>
          <a:xfrm>
            <a:off x="5052060" y="17068800"/>
            <a:ext cx="24963120" cy="8534400"/>
          </a:xfrm>
          <a:prstGeom prst="rect">
            <a:avLst/>
          </a:prstGeom>
          <a:noFill/>
          <a:ln>
            <a:noFill/>
          </a:ln>
        </p:spPr>
        <p:txBody>
          <a:bodyPr spcFirstLastPara="1" wrap="square" lIns="407525" tIns="203750" rIns="407525" bIns="203750" anchor="t" anchorCtr="0">
            <a:noAutofit/>
          </a:bodyPr>
          <a:lstStyle>
            <a:lvl1pPr lvl="0" algn="ctr">
              <a:lnSpc>
                <a:spcPct val="100000"/>
              </a:lnSpc>
              <a:spcBef>
                <a:spcPts val="2588"/>
              </a:spcBef>
              <a:spcAft>
                <a:spcPts val="0"/>
              </a:spcAft>
              <a:buSzPts val="9860"/>
              <a:buNone/>
              <a:defRPr sz="11600">
                <a:solidFill>
                  <a:schemeClr val="dk2"/>
                </a:solidFill>
              </a:defRPr>
            </a:lvl1pPr>
            <a:lvl2pPr lvl="1" algn="ctr">
              <a:lnSpc>
                <a:spcPct val="100000"/>
              </a:lnSpc>
              <a:spcBef>
                <a:spcPts val="1650"/>
              </a:spcBef>
              <a:spcAft>
                <a:spcPts val="0"/>
              </a:spcAft>
              <a:buSzPts val="1530"/>
              <a:buNone/>
              <a:defRPr/>
            </a:lvl2pPr>
            <a:lvl3pPr lvl="2" algn="ctr">
              <a:lnSpc>
                <a:spcPct val="100000"/>
              </a:lnSpc>
              <a:spcBef>
                <a:spcPts val="1650"/>
              </a:spcBef>
              <a:spcAft>
                <a:spcPts val="0"/>
              </a:spcAft>
              <a:buSzPts val="1530"/>
              <a:buNone/>
              <a:defRPr/>
            </a:lvl3pPr>
            <a:lvl4pPr lvl="3" algn="ctr">
              <a:lnSpc>
                <a:spcPct val="100000"/>
              </a:lnSpc>
              <a:spcBef>
                <a:spcPts val="1650"/>
              </a:spcBef>
              <a:spcAft>
                <a:spcPts val="0"/>
              </a:spcAft>
              <a:buSzPts val="1440"/>
              <a:buNone/>
              <a:defRPr/>
            </a:lvl4pPr>
            <a:lvl5pPr lvl="4" algn="ctr">
              <a:lnSpc>
                <a:spcPct val="100000"/>
              </a:lnSpc>
              <a:spcBef>
                <a:spcPts val="1650"/>
              </a:spcBef>
              <a:spcAft>
                <a:spcPts val="0"/>
              </a:spcAft>
              <a:buSzPts val="1800"/>
              <a:buNone/>
              <a:defRPr/>
            </a:lvl5pPr>
            <a:lvl6pPr lvl="5" algn="ctr">
              <a:lnSpc>
                <a:spcPct val="100000"/>
              </a:lnSpc>
              <a:spcBef>
                <a:spcPts val="1649"/>
              </a:spcBef>
              <a:spcAft>
                <a:spcPts val="0"/>
              </a:spcAft>
              <a:buSzPts val="1800"/>
              <a:buNone/>
              <a:defRPr/>
            </a:lvl6pPr>
            <a:lvl7pPr lvl="6" algn="ctr">
              <a:lnSpc>
                <a:spcPct val="100000"/>
              </a:lnSpc>
              <a:spcBef>
                <a:spcPts val="1649"/>
              </a:spcBef>
              <a:spcAft>
                <a:spcPts val="0"/>
              </a:spcAft>
              <a:buSzPts val="1800"/>
              <a:buNone/>
              <a:defRPr/>
            </a:lvl7pPr>
            <a:lvl8pPr lvl="7" algn="ctr">
              <a:lnSpc>
                <a:spcPct val="100000"/>
              </a:lnSpc>
              <a:spcBef>
                <a:spcPts val="1649"/>
              </a:spcBef>
              <a:spcAft>
                <a:spcPts val="0"/>
              </a:spcAft>
              <a:buSzPts val="1800"/>
              <a:buNone/>
              <a:defRPr/>
            </a:lvl8pPr>
            <a:lvl9pPr lvl="8" algn="ctr">
              <a:lnSpc>
                <a:spcPct val="100000"/>
              </a:lnSpc>
              <a:spcBef>
                <a:spcPts val="1649"/>
              </a:spcBef>
              <a:spcAft>
                <a:spcPts val="0"/>
              </a:spcAft>
              <a:buSzPts val="1800"/>
              <a:buNone/>
              <a:defRPr/>
            </a:lvl9pPr>
          </a:lstStyle>
          <a:p>
            <a:endParaRPr/>
          </a:p>
        </p:txBody>
      </p:sp>
      <p:sp>
        <p:nvSpPr>
          <p:cNvPr id="75" name="Google Shape;75;p11"/>
          <p:cNvSpPr txBox="1">
            <a:spLocks noGrp="1"/>
          </p:cNvSpPr>
          <p:nvPr>
            <p:ph type="ctrTitle"/>
          </p:nvPr>
        </p:nvSpPr>
        <p:spPr>
          <a:xfrm>
            <a:off x="1783080" y="8031631"/>
            <a:ext cx="32095440" cy="7840133"/>
          </a:xfrm>
          <a:prstGeom prst="rect">
            <a:avLst/>
          </a:prstGeom>
          <a:noFill/>
          <a:ln>
            <a:noFill/>
          </a:ln>
        </p:spPr>
        <p:txBody>
          <a:bodyPr spcFirstLastPara="1" wrap="square" lIns="407525" tIns="203750" rIns="407525" bIns="407525"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2817021" y="5080002"/>
            <a:ext cx="30312360" cy="7264400"/>
          </a:xfrm>
          <a:prstGeom prst="rect">
            <a:avLst/>
          </a:prstGeom>
          <a:noFill/>
          <a:ln>
            <a:noFill/>
          </a:ln>
        </p:spPr>
        <p:txBody>
          <a:bodyPr spcFirstLastPara="1" wrap="square" lIns="407525" tIns="203750" rIns="407525" bIns="407525" anchor="b" anchorCtr="0">
            <a:noAutofit/>
          </a:bodyPr>
          <a:lstStyle>
            <a:lvl1pPr lvl="0" algn="l">
              <a:lnSpc>
                <a:spcPct val="100000"/>
              </a:lnSpc>
              <a:spcBef>
                <a:spcPts val="0"/>
              </a:spcBef>
              <a:spcAft>
                <a:spcPts val="0"/>
              </a:spcAft>
              <a:buClr>
                <a:schemeClr val="dk2"/>
              </a:buClr>
              <a:buSzPts val="17800"/>
              <a:buFont typeface="Libre Franklin"/>
              <a:buNone/>
              <a:defRPr sz="17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2817021" y="13589004"/>
            <a:ext cx="30312360" cy="7137398"/>
          </a:xfrm>
          <a:prstGeom prst="rect">
            <a:avLst/>
          </a:prstGeom>
          <a:noFill/>
          <a:ln>
            <a:noFill/>
          </a:ln>
        </p:spPr>
        <p:txBody>
          <a:bodyPr spcFirstLastPara="1" wrap="square" lIns="407525" tIns="203750" rIns="407525" bIns="203750" anchor="t" anchorCtr="0">
            <a:noAutofit/>
          </a:bodyPr>
          <a:lstStyle>
            <a:lvl1pPr marL="457200" lvl="0" indent="-228600" algn="l">
              <a:lnSpc>
                <a:spcPct val="100000"/>
              </a:lnSpc>
              <a:spcBef>
                <a:spcPts val="2588"/>
              </a:spcBef>
              <a:spcAft>
                <a:spcPts val="0"/>
              </a:spcAft>
              <a:buSzPts val="9095"/>
              <a:buNone/>
              <a:defRPr sz="10700">
                <a:solidFill>
                  <a:srgbClr val="888888"/>
                </a:solidFill>
              </a:defRPr>
            </a:lvl1pPr>
            <a:lvl2pPr marL="914400" lvl="1" indent="-228600" algn="l">
              <a:lnSpc>
                <a:spcPct val="100000"/>
              </a:lnSpc>
              <a:spcBef>
                <a:spcPts val="1650"/>
              </a:spcBef>
              <a:spcAft>
                <a:spcPts val="0"/>
              </a:spcAft>
              <a:buSzPts val="6800"/>
              <a:buNone/>
              <a:defRPr sz="8000">
                <a:solidFill>
                  <a:srgbClr val="888888"/>
                </a:solidFill>
              </a:defRPr>
            </a:lvl2pPr>
            <a:lvl3pPr marL="1371600" lvl="2" indent="-228600" algn="l">
              <a:lnSpc>
                <a:spcPct val="100000"/>
              </a:lnSpc>
              <a:spcBef>
                <a:spcPts val="1650"/>
              </a:spcBef>
              <a:spcAft>
                <a:spcPts val="0"/>
              </a:spcAft>
              <a:buSzPts val="6035"/>
              <a:buNone/>
              <a:defRPr sz="7100">
                <a:solidFill>
                  <a:srgbClr val="888888"/>
                </a:solidFill>
              </a:defRPr>
            </a:lvl3pPr>
            <a:lvl4pPr marL="1828800" lvl="3" indent="-228600" algn="l">
              <a:lnSpc>
                <a:spcPct val="100000"/>
              </a:lnSpc>
              <a:spcBef>
                <a:spcPts val="1650"/>
              </a:spcBef>
              <a:spcAft>
                <a:spcPts val="0"/>
              </a:spcAft>
              <a:buSzPts val="4960"/>
              <a:buNone/>
              <a:defRPr sz="6200">
                <a:solidFill>
                  <a:srgbClr val="888888"/>
                </a:solidFill>
              </a:defRPr>
            </a:lvl4pPr>
            <a:lvl5pPr marL="2286000" lvl="4" indent="-228600" algn="l">
              <a:lnSpc>
                <a:spcPct val="100000"/>
              </a:lnSpc>
              <a:spcBef>
                <a:spcPts val="1650"/>
              </a:spcBef>
              <a:spcAft>
                <a:spcPts val="0"/>
              </a:spcAft>
              <a:buSzPts val="6200"/>
              <a:buFont typeface="Libre Baskerville"/>
              <a:buNone/>
              <a:defRPr sz="6200">
                <a:solidFill>
                  <a:srgbClr val="888888"/>
                </a:solidFill>
              </a:defRPr>
            </a:lvl5pPr>
            <a:lvl6pPr marL="2743200" lvl="5" indent="-342900" algn="l">
              <a:lnSpc>
                <a:spcPct val="100000"/>
              </a:lnSpc>
              <a:spcBef>
                <a:spcPts val="1649"/>
              </a:spcBef>
              <a:spcAft>
                <a:spcPts val="0"/>
              </a:spcAft>
              <a:buSzPts val="1800"/>
              <a:buChar char="•"/>
              <a:defRPr/>
            </a:lvl6pPr>
            <a:lvl7pPr marL="3200400" lvl="6" indent="-342900" algn="l">
              <a:lnSpc>
                <a:spcPct val="100000"/>
              </a:lnSpc>
              <a:spcBef>
                <a:spcPts val="1649"/>
              </a:spcBef>
              <a:spcAft>
                <a:spcPts val="0"/>
              </a:spcAft>
              <a:buSzPts val="1800"/>
              <a:buChar char="•"/>
              <a:defRPr/>
            </a:lvl7pPr>
            <a:lvl8pPr marL="3657600" lvl="7" indent="-342900" algn="l">
              <a:lnSpc>
                <a:spcPct val="100000"/>
              </a:lnSpc>
              <a:spcBef>
                <a:spcPts val="1649"/>
              </a:spcBef>
              <a:spcAft>
                <a:spcPts val="0"/>
              </a:spcAft>
              <a:buSzPts val="1800"/>
              <a:buChar char="•"/>
              <a:defRPr/>
            </a:lvl8pPr>
            <a:lvl9pPr marL="4114800" lvl="8" indent="-342900" algn="l">
              <a:lnSpc>
                <a:spcPct val="100000"/>
              </a:lnSpc>
              <a:spcBef>
                <a:spcPts val="1649"/>
              </a:spcBef>
              <a:spcAft>
                <a:spcPts val="0"/>
              </a:spcAft>
              <a:buSzPts val="1800"/>
              <a:buChar char="•"/>
              <a:defRPr/>
            </a:lvl9pPr>
          </a:lstStyle>
          <a:p>
            <a:endParaRPr/>
          </a:p>
        </p:txBody>
      </p:sp>
      <p:sp>
        <p:nvSpPr>
          <p:cNvPr id="95" name="Google Shape;95;p13"/>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lvl="0" algn="r">
              <a:lnSpc>
                <a:spcPct val="100000"/>
              </a:lnSpc>
              <a:spcBef>
                <a:spcPts val="0"/>
              </a:spcBef>
              <a:spcAft>
                <a:spcPts val="0"/>
              </a:spcAft>
              <a:buSzPts val="1400"/>
              <a:buNone/>
              <a:defRPr sz="62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3121025" y="32918400"/>
            <a:ext cx="15601950" cy="2438400"/>
          </a:xfrm>
          <a:prstGeom prst="rect">
            <a:avLst/>
          </a:prstGeom>
          <a:noFill/>
          <a:ln>
            <a:noFill/>
          </a:ln>
        </p:spPr>
        <p:txBody>
          <a:bodyPr spcFirstLastPara="1" wrap="square" lIns="407525" tIns="203750" rIns="407525" bIns="2037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a:spLocks noGrp="1"/>
          </p:cNvSpPr>
          <p:nvPr>
            <p:ph type="sldNum" idx="12"/>
          </p:nvPr>
        </p:nvSpPr>
        <p:spPr>
          <a:xfrm>
            <a:off x="569912" y="33112075"/>
            <a:ext cx="1784350" cy="2439987"/>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AAAAA"/>
            </a:gs>
            <a:gs pos="50000">
              <a:srgbClr val="E7E7E7"/>
            </a:gs>
            <a:gs pos="100000">
              <a:srgbClr val="FFFFFF"/>
            </a:gs>
          </a:gsLst>
          <a:lin ang="16200000" scaled="0"/>
        </a:gradFill>
        <a:effectLst/>
      </p:bgPr>
    </p:bg>
    <p:spTree>
      <p:nvGrpSpPr>
        <p:cNvPr id="1" name="Shape 9"/>
        <p:cNvGrpSpPr/>
        <p:nvPr/>
      </p:nvGrpSpPr>
      <p:grpSpPr>
        <a:xfrm>
          <a:off x="0" y="0"/>
          <a:ext cx="0" cy="0"/>
          <a:chOff x="0" y="0"/>
          <a:chExt cx="0" cy="0"/>
        </a:xfrm>
      </p:grpSpPr>
      <p:sp>
        <p:nvSpPr>
          <p:cNvPr id="10" name="Google Shape;10;p2"/>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1" name="Google Shape;11;p2"/>
          <p:cNvSpPr/>
          <p:nvPr/>
        </p:nvSpPr>
        <p:spPr>
          <a:xfrm>
            <a:off x="249237" y="371475"/>
            <a:ext cx="35152012" cy="3569811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2" name="Google Shape;12;p2"/>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marR="0" lvl="0"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2"/>
          <p:cNvSpPr txBox="1">
            <a:spLocks noGrp="1"/>
          </p:cNvSpPr>
          <p:nvPr>
            <p:ph type="body" idx="1"/>
          </p:nvPr>
        </p:nvSpPr>
        <p:spPr>
          <a:xfrm>
            <a:off x="3565525" y="7721600"/>
            <a:ext cx="30313312" cy="24384000"/>
          </a:xfrm>
          <a:prstGeom prst="rect">
            <a:avLst/>
          </a:prstGeom>
          <a:noFill/>
          <a:ln>
            <a:noFill/>
          </a:ln>
        </p:spPr>
        <p:txBody>
          <a:bodyPr spcFirstLastPara="1" wrap="square" lIns="407525" tIns="203750" rIns="407525" bIns="203750" anchor="t" anchorCtr="0">
            <a:noAutofit/>
          </a:bodyPr>
          <a:lstStyle>
            <a:lvl1pPr marL="457200" marR="0" lvl="0" indent="-854710" algn="l" rtl="0">
              <a:lnSpc>
                <a:spcPct val="100000"/>
              </a:lnSpc>
              <a:spcBef>
                <a:spcPts val="2588"/>
              </a:spcBef>
              <a:spcAft>
                <a:spcPts val="0"/>
              </a:spcAft>
              <a:buClr>
                <a:schemeClr val="accent1"/>
              </a:buClr>
              <a:buSzPts val="9860"/>
              <a:buFont typeface="Noto Sans Symbols"/>
              <a:buChar char="⚫"/>
              <a:defRPr sz="11600" b="0" i="0" u="none" strike="noStrike" cap="none">
                <a:solidFill>
                  <a:schemeClr val="dk1"/>
                </a:solidFill>
                <a:latin typeface="Libre Baskerville"/>
                <a:ea typeface="Libre Baskerville"/>
                <a:cs typeface="Libre Baskerville"/>
                <a:sym typeface="Libre Baskerville"/>
              </a:defRPr>
            </a:lvl1pPr>
            <a:lvl2pPr marL="914400" marR="0" lvl="1" indent="-806132" algn="l" rtl="0">
              <a:lnSpc>
                <a:spcPct val="100000"/>
              </a:lnSpc>
              <a:spcBef>
                <a:spcPts val="1650"/>
              </a:spcBef>
              <a:spcAft>
                <a:spcPts val="0"/>
              </a:spcAft>
              <a:buClr>
                <a:schemeClr val="accent2"/>
              </a:buClr>
              <a:buSzPts val="9095"/>
              <a:buFont typeface="Noto Sans Symbols"/>
              <a:buChar char="⚫"/>
              <a:defRPr sz="10700" b="0" i="0" u="none" strike="noStrike" cap="none">
                <a:solidFill>
                  <a:schemeClr val="dk1"/>
                </a:solidFill>
                <a:latin typeface="Libre Baskerville"/>
                <a:ea typeface="Libre Baskerville"/>
                <a:cs typeface="Libre Baskerville"/>
                <a:sym typeface="Libre Baskerville"/>
              </a:defRPr>
            </a:lvl2pPr>
            <a:lvl3pPr marL="1371600" marR="0" lvl="2" indent="-708977" algn="l" rtl="0">
              <a:lnSpc>
                <a:spcPct val="100000"/>
              </a:lnSpc>
              <a:spcBef>
                <a:spcPts val="1650"/>
              </a:spcBef>
              <a:spcAft>
                <a:spcPts val="0"/>
              </a:spcAft>
              <a:buClr>
                <a:srgbClr val="B2C1DB"/>
              </a:buClr>
              <a:buSzPts val="7565"/>
              <a:buFont typeface="Noto Sans Symbols"/>
              <a:buChar char="⚫"/>
              <a:defRPr sz="8900" b="0" i="0" u="none" strike="noStrike" cap="none">
                <a:solidFill>
                  <a:schemeClr val="dk1"/>
                </a:solidFill>
                <a:latin typeface="Libre Baskerville"/>
                <a:ea typeface="Libre Baskerville"/>
                <a:cs typeface="Libre Baskerville"/>
                <a:sym typeface="Libre Baskerville"/>
              </a:defRPr>
            </a:lvl3pPr>
            <a:lvl4pPr marL="1828800" marR="0" lvl="3" indent="-680720" algn="l" rtl="0">
              <a:lnSpc>
                <a:spcPct val="100000"/>
              </a:lnSpc>
              <a:spcBef>
                <a:spcPts val="1650"/>
              </a:spcBef>
              <a:spcAft>
                <a:spcPts val="0"/>
              </a:spcAft>
              <a:buClr>
                <a:srgbClr val="9BBB59"/>
              </a:buClr>
              <a:buSzPts val="7120"/>
              <a:buFont typeface="Noto Sans Symbols"/>
              <a:buChar char="⚫"/>
              <a:defRPr sz="8900" b="0" i="0" u="none" strike="noStrike" cap="none">
                <a:solidFill>
                  <a:schemeClr val="dk1"/>
                </a:solidFill>
                <a:latin typeface="Libre Baskerville"/>
                <a:ea typeface="Libre Baskerville"/>
                <a:cs typeface="Libre Baskerville"/>
                <a:sym typeface="Libre Baskerville"/>
              </a:defRPr>
            </a:lvl4pPr>
            <a:lvl5pPr marL="2286000" marR="0" lvl="4" indent="-793750" algn="l" rtl="0">
              <a:lnSpc>
                <a:spcPct val="100000"/>
              </a:lnSpc>
              <a:spcBef>
                <a:spcPts val="1650"/>
              </a:spcBef>
              <a:spcAft>
                <a:spcPts val="0"/>
              </a:spcAft>
              <a:buClr>
                <a:srgbClr val="9BBB59"/>
              </a:buClr>
              <a:buSzPts val="8900"/>
              <a:buFont typeface="Libre Baskerville"/>
              <a:buChar char="o"/>
              <a:defRPr sz="8900" b="0" i="0" u="none" strike="noStrike" cap="none">
                <a:solidFill>
                  <a:schemeClr val="dk1"/>
                </a:solidFill>
                <a:latin typeface="Libre Baskerville"/>
                <a:ea typeface="Libre Baskerville"/>
                <a:cs typeface="Libre Baskerville"/>
                <a:sym typeface="Libre Baskerville"/>
              </a:defRPr>
            </a:lvl5pPr>
            <a:lvl6pPr marL="2743200" marR="0" lvl="5" indent="-736600" algn="l" rtl="0">
              <a:lnSpc>
                <a:spcPct val="100000"/>
              </a:lnSpc>
              <a:spcBef>
                <a:spcPts val="1649"/>
              </a:spcBef>
              <a:spcAft>
                <a:spcPts val="0"/>
              </a:spcAft>
              <a:buClr>
                <a:schemeClr val="accent3"/>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6pPr>
            <a:lvl7pPr marL="3200400" marR="0" lvl="6" indent="-736600" algn="l" rtl="0">
              <a:lnSpc>
                <a:spcPct val="100000"/>
              </a:lnSpc>
              <a:spcBef>
                <a:spcPts val="1649"/>
              </a:spcBef>
              <a:spcAft>
                <a:spcPts val="0"/>
              </a:spcAft>
              <a:buClr>
                <a:schemeClr val="accent2"/>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7pPr>
            <a:lvl8pPr marL="3657600" marR="0" lvl="7" indent="-736600" algn="l" rtl="0">
              <a:lnSpc>
                <a:spcPct val="100000"/>
              </a:lnSpc>
              <a:spcBef>
                <a:spcPts val="1649"/>
              </a:spcBef>
              <a:spcAft>
                <a:spcPts val="0"/>
              </a:spcAft>
              <a:buClr>
                <a:srgbClr val="B1C0DA"/>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8pPr>
            <a:lvl9pPr marL="4114800" marR="0" lvl="8" indent="-736600" algn="l" rtl="0">
              <a:lnSpc>
                <a:spcPct val="100000"/>
              </a:lnSpc>
              <a:spcBef>
                <a:spcPts val="1649"/>
              </a:spcBef>
              <a:spcAft>
                <a:spcPts val="0"/>
              </a:spcAft>
              <a:buClr>
                <a:srgbClr val="DCB1B0"/>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marR="0" lvl="0" algn="r" rtl="0">
              <a:lnSpc>
                <a:spcPct val="100000"/>
              </a:lnSpc>
              <a:spcBef>
                <a:spcPts val="0"/>
              </a:spcBef>
              <a:spcAft>
                <a:spcPts val="0"/>
              </a:spcAft>
              <a:buClr>
                <a:srgbClr val="000000"/>
              </a:buClr>
              <a:buSzPts val="1400"/>
              <a:buFont typeface="Arial"/>
              <a:buNone/>
              <a:defRPr sz="62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marR="0" lvl="0"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16" name="Google Shape;16;p2"/>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AAAAA"/>
            </a:gs>
            <a:gs pos="50000">
              <a:srgbClr val="E7E7E7"/>
            </a:gs>
            <a:gs pos="100000">
              <a:srgbClr val="FFFFFF"/>
            </a:gs>
          </a:gsLst>
          <a:lin ang="16200000" scaled="0"/>
        </a:gradFill>
        <a:effectLst/>
      </p:bgPr>
    </p:bg>
    <p:spTree>
      <p:nvGrpSpPr>
        <p:cNvPr id="1" name="Shape 60"/>
        <p:cNvGrpSpPr/>
        <p:nvPr/>
      </p:nvGrpSpPr>
      <p:grpSpPr>
        <a:xfrm>
          <a:off x="0" y="0"/>
          <a:ext cx="0" cy="0"/>
          <a:chOff x="0" y="0"/>
          <a:chExt cx="0" cy="0"/>
        </a:xfrm>
      </p:grpSpPr>
      <p:sp>
        <p:nvSpPr>
          <p:cNvPr id="61" name="Google Shape;61;p10"/>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62" name="Google Shape;62;p10"/>
          <p:cNvSpPr/>
          <p:nvPr/>
        </p:nvSpPr>
        <p:spPr>
          <a:xfrm>
            <a:off x="249237" y="371475"/>
            <a:ext cx="35152012" cy="3569811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63" name="Google Shape;63;p10"/>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64" name="Google Shape;64;p10"/>
          <p:cNvSpPr/>
          <p:nvPr/>
        </p:nvSpPr>
        <p:spPr>
          <a:xfrm>
            <a:off x="254000" y="371475"/>
            <a:ext cx="35153600" cy="3569176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65" name="Google Shape;65;p10"/>
          <p:cNvSpPr txBox="1"/>
          <p:nvPr/>
        </p:nvSpPr>
        <p:spPr>
          <a:xfrm>
            <a:off x="246062" y="7729537"/>
            <a:ext cx="35183762" cy="8145462"/>
          </a:xfrm>
          <a:prstGeom prst="rect">
            <a:avLst/>
          </a:prstGeom>
          <a:solidFill>
            <a:schemeClr val="accent1"/>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66" name="Google Shape;66;p10"/>
          <p:cNvSpPr txBox="1"/>
          <p:nvPr/>
        </p:nvSpPr>
        <p:spPr>
          <a:xfrm>
            <a:off x="246062" y="7448550"/>
            <a:ext cx="35183762" cy="642937"/>
          </a:xfrm>
          <a:prstGeom prst="rect">
            <a:avLst/>
          </a:prstGeom>
          <a:solidFill>
            <a:srgbClr val="B2C1DB"/>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67" name="Google Shape;67;p10"/>
          <p:cNvSpPr txBox="1"/>
          <p:nvPr/>
        </p:nvSpPr>
        <p:spPr>
          <a:xfrm>
            <a:off x="246062" y="15875000"/>
            <a:ext cx="35183762" cy="588962"/>
          </a:xfrm>
          <a:prstGeom prst="rect">
            <a:avLst/>
          </a:prstGeom>
          <a:solidFill>
            <a:srgbClr val="4BACC6"/>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68" name="Google Shape;68;p10"/>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marR="0" lvl="0"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9pPr>
          </a:lstStyle>
          <a:p>
            <a:endParaRPr/>
          </a:p>
        </p:txBody>
      </p:sp>
      <p:sp>
        <p:nvSpPr>
          <p:cNvPr id="69" name="Google Shape;69;p10"/>
          <p:cNvSpPr txBox="1">
            <a:spLocks noGrp="1"/>
          </p:cNvSpPr>
          <p:nvPr>
            <p:ph type="body" idx="1"/>
          </p:nvPr>
        </p:nvSpPr>
        <p:spPr>
          <a:xfrm>
            <a:off x="3565525" y="7721600"/>
            <a:ext cx="30313312" cy="24384000"/>
          </a:xfrm>
          <a:prstGeom prst="rect">
            <a:avLst/>
          </a:prstGeom>
          <a:noFill/>
          <a:ln>
            <a:noFill/>
          </a:ln>
        </p:spPr>
        <p:txBody>
          <a:bodyPr spcFirstLastPara="1" wrap="square" lIns="407525" tIns="203750" rIns="407525" bIns="203750" anchor="t" anchorCtr="0">
            <a:noAutofit/>
          </a:bodyPr>
          <a:lstStyle>
            <a:lvl1pPr marL="457200" marR="0" lvl="0" indent="-854710" algn="l" rtl="0">
              <a:lnSpc>
                <a:spcPct val="100000"/>
              </a:lnSpc>
              <a:spcBef>
                <a:spcPts val="2588"/>
              </a:spcBef>
              <a:spcAft>
                <a:spcPts val="0"/>
              </a:spcAft>
              <a:buClr>
                <a:schemeClr val="accent1"/>
              </a:buClr>
              <a:buSzPts val="9860"/>
              <a:buFont typeface="Noto Sans Symbols"/>
              <a:buChar char="⚫"/>
              <a:defRPr sz="11600" b="0" i="0" u="none" strike="noStrike" cap="none">
                <a:solidFill>
                  <a:schemeClr val="dk1"/>
                </a:solidFill>
                <a:latin typeface="Libre Baskerville"/>
                <a:ea typeface="Libre Baskerville"/>
                <a:cs typeface="Libre Baskerville"/>
                <a:sym typeface="Libre Baskerville"/>
              </a:defRPr>
            </a:lvl1pPr>
            <a:lvl2pPr marL="914400" marR="0" lvl="1" indent="-806132" algn="l" rtl="0">
              <a:lnSpc>
                <a:spcPct val="100000"/>
              </a:lnSpc>
              <a:spcBef>
                <a:spcPts val="1650"/>
              </a:spcBef>
              <a:spcAft>
                <a:spcPts val="0"/>
              </a:spcAft>
              <a:buClr>
                <a:schemeClr val="accent2"/>
              </a:buClr>
              <a:buSzPts val="9095"/>
              <a:buFont typeface="Noto Sans Symbols"/>
              <a:buChar char="⚫"/>
              <a:defRPr sz="10700" b="0" i="0" u="none" strike="noStrike" cap="none">
                <a:solidFill>
                  <a:schemeClr val="dk1"/>
                </a:solidFill>
                <a:latin typeface="Libre Baskerville"/>
                <a:ea typeface="Libre Baskerville"/>
                <a:cs typeface="Libre Baskerville"/>
                <a:sym typeface="Libre Baskerville"/>
              </a:defRPr>
            </a:lvl2pPr>
            <a:lvl3pPr marL="1371600" marR="0" lvl="2" indent="-708977" algn="l" rtl="0">
              <a:lnSpc>
                <a:spcPct val="100000"/>
              </a:lnSpc>
              <a:spcBef>
                <a:spcPts val="1650"/>
              </a:spcBef>
              <a:spcAft>
                <a:spcPts val="0"/>
              </a:spcAft>
              <a:buClr>
                <a:srgbClr val="B2C1DB"/>
              </a:buClr>
              <a:buSzPts val="7565"/>
              <a:buFont typeface="Noto Sans Symbols"/>
              <a:buChar char="⚫"/>
              <a:defRPr sz="8900" b="0" i="0" u="none" strike="noStrike" cap="none">
                <a:solidFill>
                  <a:schemeClr val="dk1"/>
                </a:solidFill>
                <a:latin typeface="Libre Baskerville"/>
                <a:ea typeface="Libre Baskerville"/>
                <a:cs typeface="Libre Baskerville"/>
                <a:sym typeface="Libre Baskerville"/>
              </a:defRPr>
            </a:lvl3pPr>
            <a:lvl4pPr marL="1828800" marR="0" lvl="3" indent="-680720" algn="l" rtl="0">
              <a:lnSpc>
                <a:spcPct val="100000"/>
              </a:lnSpc>
              <a:spcBef>
                <a:spcPts val="1650"/>
              </a:spcBef>
              <a:spcAft>
                <a:spcPts val="0"/>
              </a:spcAft>
              <a:buClr>
                <a:srgbClr val="9BBB59"/>
              </a:buClr>
              <a:buSzPts val="7120"/>
              <a:buFont typeface="Noto Sans Symbols"/>
              <a:buChar char="⚫"/>
              <a:defRPr sz="8900" b="0" i="0" u="none" strike="noStrike" cap="none">
                <a:solidFill>
                  <a:schemeClr val="dk1"/>
                </a:solidFill>
                <a:latin typeface="Libre Baskerville"/>
                <a:ea typeface="Libre Baskerville"/>
                <a:cs typeface="Libre Baskerville"/>
                <a:sym typeface="Libre Baskerville"/>
              </a:defRPr>
            </a:lvl4pPr>
            <a:lvl5pPr marL="2286000" marR="0" lvl="4" indent="-793750" algn="l" rtl="0">
              <a:lnSpc>
                <a:spcPct val="100000"/>
              </a:lnSpc>
              <a:spcBef>
                <a:spcPts val="1650"/>
              </a:spcBef>
              <a:spcAft>
                <a:spcPts val="0"/>
              </a:spcAft>
              <a:buClr>
                <a:srgbClr val="9BBB59"/>
              </a:buClr>
              <a:buSzPts val="8900"/>
              <a:buFont typeface="Libre Baskerville"/>
              <a:buChar char="o"/>
              <a:defRPr sz="8900" b="0" i="0" u="none" strike="noStrike" cap="none">
                <a:solidFill>
                  <a:schemeClr val="dk1"/>
                </a:solidFill>
                <a:latin typeface="Libre Baskerville"/>
                <a:ea typeface="Libre Baskerville"/>
                <a:cs typeface="Libre Baskerville"/>
                <a:sym typeface="Libre Baskerville"/>
              </a:defRPr>
            </a:lvl5pPr>
            <a:lvl6pPr marL="2743200" marR="0" lvl="5" indent="-736600" algn="l" rtl="0">
              <a:lnSpc>
                <a:spcPct val="100000"/>
              </a:lnSpc>
              <a:spcBef>
                <a:spcPts val="1649"/>
              </a:spcBef>
              <a:spcAft>
                <a:spcPts val="0"/>
              </a:spcAft>
              <a:buClr>
                <a:schemeClr val="accent3"/>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6pPr>
            <a:lvl7pPr marL="3200400" marR="0" lvl="6" indent="-736600" algn="l" rtl="0">
              <a:lnSpc>
                <a:spcPct val="100000"/>
              </a:lnSpc>
              <a:spcBef>
                <a:spcPts val="1649"/>
              </a:spcBef>
              <a:spcAft>
                <a:spcPts val="0"/>
              </a:spcAft>
              <a:buClr>
                <a:schemeClr val="accent2"/>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7pPr>
            <a:lvl8pPr marL="3657600" marR="0" lvl="7" indent="-736600" algn="l" rtl="0">
              <a:lnSpc>
                <a:spcPct val="100000"/>
              </a:lnSpc>
              <a:spcBef>
                <a:spcPts val="1649"/>
              </a:spcBef>
              <a:spcAft>
                <a:spcPts val="0"/>
              </a:spcAft>
              <a:buClr>
                <a:srgbClr val="B1C0DA"/>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8pPr>
            <a:lvl9pPr marL="4114800" marR="0" lvl="8" indent="-736600" algn="l" rtl="0">
              <a:lnSpc>
                <a:spcPct val="100000"/>
              </a:lnSpc>
              <a:spcBef>
                <a:spcPts val="1649"/>
              </a:spcBef>
              <a:spcAft>
                <a:spcPts val="0"/>
              </a:spcAft>
              <a:buClr>
                <a:srgbClr val="DCB1B0"/>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70" name="Google Shape;70;p10"/>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marR="0" lvl="0" algn="r" rtl="0">
              <a:lnSpc>
                <a:spcPct val="100000"/>
              </a:lnSpc>
              <a:spcBef>
                <a:spcPts val="0"/>
              </a:spcBef>
              <a:spcAft>
                <a:spcPts val="0"/>
              </a:spcAft>
              <a:buClr>
                <a:srgbClr val="000000"/>
              </a:buClr>
              <a:buSzPts val="1400"/>
              <a:buFont typeface="Arial"/>
              <a:buNone/>
              <a:defRPr sz="62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marR="0" lvl="0"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72" name="Google Shape;72;p10"/>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AAAAAA"/>
            </a:gs>
            <a:gs pos="50000">
              <a:srgbClr val="E7E7E7"/>
            </a:gs>
            <a:gs pos="100000">
              <a:srgbClr val="FFFFFF"/>
            </a:gs>
          </a:gsLst>
          <a:lin ang="16200000" scaled="0"/>
        </a:gradFill>
        <a:effectLst/>
      </p:bgPr>
    </p:bg>
    <p:spTree>
      <p:nvGrpSpPr>
        <p:cNvPr id="1" name="Shape 79"/>
        <p:cNvGrpSpPr/>
        <p:nvPr/>
      </p:nvGrpSpPr>
      <p:grpSpPr>
        <a:xfrm>
          <a:off x="0" y="0"/>
          <a:ext cx="0" cy="0"/>
          <a:chOff x="0" y="0"/>
          <a:chExt cx="0" cy="0"/>
        </a:xfrm>
      </p:grpSpPr>
      <p:sp>
        <p:nvSpPr>
          <p:cNvPr id="80" name="Google Shape;80;p12"/>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81" name="Google Shape;81;p12"/>
          <p:cNvSpPr/>
          <p:nvPr/>
        </p:nvSpPr>
        <p:spPr>
          <a:xfrm>
            <a:off x="249237" y="371475"/>
            <a:ext cx="35152012" cy="3569811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82" name="Google Shape;82;p12"/>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83" name="Google Shape;83;p12"/>
          <p:cNvSpPr/>
          <p:nvPr/>
        </p:nvSpPr>
        <p:spPr>
          <a:xfrm>
            <a:off x="254000" y="371475"/>
            <a:ext cx="35153600" cy="3569176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84" name="Google Shape;84;p12"/>
          <p:cNvSpPr txBox="1"/>
          <p:nvPr/>
        </p:nvSpPr>
        <p:spPr>
          <a:xfrm rot="10800000" flipH="1">
            <a:off x="271462" y="12677775"/>
            <a:ext cx="35152012" cy="485775"/>
          </a:xfrm>
          <a:prstGeom prst="rect">
            <a:avLst/>
          </a:prstGeom>
          <a:solidFill>
            <a:schemeClr val="accent1"/>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85" name="Google Shape;85;p12"/>
          <p:cNvSpPr txBox="1"/>
          <p:nvPr/>
        </p:nvSpPr>
        <p:spPr>
          <a:xfrm>
            <a:off x="269875" y="12488862"/>
            <a:ext cx="35153600" cy="241300"/>
          </a:xfrm>
          <a:prstGeom prst="rect">
            <a:avLst/>
          </a:prstGeom>
          <a:solidFill>
            <a:srgbClr val="B2C1DB"/>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86" name="Google Shape;86;p12"/>
          <p:cNvSpPr txBox="1"/>
          <p:nvPr/>
        </p:nvSpPr>
        <p:spPr>
          <a:xfrm>
            <a:off x="266700" y="13166725"/>
            <a:ext cx="35156775" cy="244475"/>
          </a:xfrm>
          <a:prstGeom prst="rect">
            <a:avLst/>
          </a:prstGeom>
          <a:solidFill>
            <a:srgbClr val="4BACC6"/>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87" name="Google Shape;87;p12"/>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marR="0" lvl="0"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9pPr>
          </a:lstStyle>
          <a:p>
            <a:endParaRPr/>
          </a:p>
        </p:txBody>
      </p:sp>
      <p:sp>
        <p:nvSpPr>
          <p:cNvPr id="88" name="Google Shape;88;p12"/>
          <p:cNvSpPr txBox="1">
            <a:spLocks noGrp="1"/>
          </p:cNvSpPr>
          <p:nvPr>
            <p:ph type="body" idx="1"/>
          </p:nvPr>
        </p:nvSpPr>
        <p:spPr>
          <a:xfrm>
            <a:off x="3565525" y="7721600"/>
            <a:ext cx="30313312" cy="24384000"/>
          </a:xfrm>
          <a:prstGeom prst="rect">
            <a:avLst/>
          </a:prstGeom>
          <a:noFill/>
          <a:ln>
            <a:noFill/>
          </a:ln>
        </p:spPr>
        <p:txBody>
          <a:bodyPr spcFirstLastPara="1" wrap="square" lIns="407525" tIns="203750" rIns="407525" bIns="203750" anchor="t" anchorCtr="0">
            <a:noAutofit/>
          </a:bodyPr>
          <a:lstStyle>
            <a:lvl1pPr marL="457200" marR="0" lvl="0" indent="-854710" algn="l" rtl="0">
              <a:lnSpc>
                <a:spcPct val="100000"/>
              </a:lnSpc>
              <a:spcBef>
                <a:spcPts val="2588"/>
              </a:spcBef>
              <a:spcAft>
                <a:spcPts val="0"/>
              </a:spcAft>
              <a:buClr>
                <a:schemeClr val="accent1"/>
              </a:buClr>
              <a:buSzPts val="9860"/>
              <a:buFont typeface="Noto Sans Symbols"/>
              <a:buChar char="⚫"/>
              <a:defRPr sz="11600" b="0" i="0" u="none" strike="noStrike" cap="none">
                <a:solidFill>
                  <a:schemeClr val="dk1"/>
                </a:solidFill>
                <a:latin typeface="Libre Baskerville"/>
                <a:ea typeface="Libre Baskerville"/>
                <a:cs typeface="Libre Baskerville"/>
                <a:sym typeface="Libre Baskerville"/>
              </a:defRPr>
            </a:lvl1pPr>
            <a:lvl2pPr marL="914400" marR="0" lvl="1" indent="-806132" algn="l" rtl="0">
              <a:lnSpc>
                <a:spcPct val="100000"/>
              </a:lnSpc>
              <a:spcBef>
                <a:spcPts val="1650"/>
              </a:spcBef>
              <a:spcAft>
                <a:spcPts val="0"/>
              </a:spcAft>
              <a:buClr>
                <a:schemeClr val="accent2"/>
              </a:buClr>
              <a:buSzPts val="9095"/>
              <a:buFont typeface="Noto Sans Symbols"/>
              <a:buChar char="⚫"/>
              <a:defRPr sz="10700" b="0" i="0" u="none" strike="noStrike" cap="none">
                <a:solidFill>
                  <a:schemeClr val="dk1"/>
                </a:solidFill>
                <a:latin typeface="Libre Baskerville"/>
                <a:ea typeface="Libre Baskerville"/>
                <a:cs typeface="Libre Baskerville"/>
                <a:sym typeface="Libre Baskerville"/>
              </a:defRPr>
            </a:lvl2pPr>
            <a:lvl3pPr marL="1371600" marR="0" lvl="2" indent="-708977" algn="l" rtl="0">
              <a:lnSpc>
                <a:spcPct val="100000"/>
              </a:lnSpc>
              <a:spcBef>
                <a:spcPts val="1650"/>
              </a:spcBef>
              <a:spcAft>
                <a:spcPts val="0"/>
              </a:spcAft>
              <a:buClr>
                <a:srgbClr val="B2C1DB"/>
              </a:buClr>
              <a:buSzPts val="7565"/>
              <a:buFont typeface="Noto Sans Symbols"/>
              <a:buChar char="⚫"/>
              <a:defRPr sz="8900" b="0" i="0" u="none" strike="noStrike" cap="none">
                <a:solidFill>
                  <a:schemeClr val="dk1"/>
                </a:solidFill>
                <a:latin typeface="Libre Baskerville"/>
                <a:ea typeface="Libre Baskerville"/>
                <a:cs typeface="Libre Baskerville"/>
                <a:sym typeface="Libre Baskerville"/>
              </a:defRPr>
            </a:lvl3pPr>
            <a:lvl4pPr marL="1828800" marR="0" lvl="3" indent="-680720" algn="l" rtl="0">
              <a:lnSpc>
                <a:spcPct val="100000"/>
              </a:lnSpc>
              <a:spcBef>
                <a:spcPts val="1650"/>
              </a:spcBef>
              <a:spcAft>
                <a:spcPts val="0"/>
              </a:spcAft>
              <a:buClr>
                <a:srgbClr val="9BBB59"/>
              </a:buClr>
              <a:buSzPts val="7120"/>
              <a:buFont typeface="Noto Sans Symbols"/>
              <a:buChar char="⚫"/>
              <a:defRPr sz="8900" b="0" i="0" u="none" strike="noStrike" cap="none">
                <a:solidFill>
                  <a:schemeClr val="dk1"/>
                </a:solidFill>
                <a:latin typeface="Libre Baskerville"/>
                <a:ea typeface="Libre Baskerville"/>
                <a:cs typeface="Libre Baskerville"/>
                <a:sym typeface="Libre Baskerville"/>
              </a:defRPr>
            </a:lvl4pPr>
            <a:lvl5pPr marL="2286000" marR="0" lvl="4" indent="-793750" algn="l" rtl="0">
              <a:lnSpc>
                <a:spcPct val="100000"/>
              </a:lnSpc>
              <a:spcBef>
                <a:spcPts val="1650"/>
              </a:spcBef>
              <a:spcAft>
                <a:spcPts val="0"/>
              </a:spcAft>
              <a:buClr>
                <a:srgbClr val="9BBB59"/>
              </a:buClr>
              <a:buSzPts val="8900"/>
              <a:buFont typeface="Libre Baskerville"/>
              <a:buChar char="o"/>
              <a:defRPr sz="8900" b="0" i="0" u="none" strike="noStrike" cap="none">
                <a:solidFill>
                  <a:schemeClr val="dk1"/>
                </a:solidFill>
                <a:latin typeface="Libre Baskerville"/>
                <a:ea typeface="Libre Baskerville"/>
                <a:cs typeface="Libre Baskerville"/>
                <a:sym typeface="Libre Baskerville"/>
              </a:defRPr>
            </a:lvl5pPr>
            <a:lvl6pPr marL="2743200" marR="0" lvl="5" indent="-736600" algn="l" rtl="0">
              <a:lnSpc>
                <a:spcPct val="100000"/>
              </a:lnSpc>
              <a:spcBef>
                <a:spcPts val="1649"/>
              </a:spcBef>
              <a:spcAft>
                <a:spcPts val="0"/>
              </a:spcAft>
              <a:buClr>
                <a:schemeClr val="accent3"/>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6pPr>
            <a:lvl7pPr marL="3200400" marR="0" lvl="6" indent="-736600" algn="l" rtl="0">
              <a:lnSpc>
                <a:spcPct val="100000"/>
              </a:lnSpc>
              <a:spcBef>
                <a:spcPts val="1649"/>
              </a:spcBef>
              <a:spcAft>
                <a:spcPts val="0"/>
              </a:spcAft>
              <a:buClr>
                <a:schemeClr val="accent2"/>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7pPr>
            <a:lvl8pPr marL="3657600" marR="0" lvl="7" indent="-736600" algn="l" rtl="0">
              <a:lnSpc>
                <a:spcPct val="100000"/>
              </a:lnSpc>
              <a:spcBef>
                <a:spcPts val="1649"/>
              </a:spcBef>
              <a:spcAft>
                <a:spcPts val="0"/>
              </a:spcAft>
              <a:buClr>
                <a:srgbClr val="B1C0DA"/>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8pPr>
            <a:lvl9pPr marL="4114800" marR="0" lvl="8" indent="-736600" algn="l" rtl="0">
              <a:lnSpc>
                <a:spcPct val="100000"/>
              </a:lnSpc>
              <a:spcBef>
                <a:spcPts val="1649"/>
              </a:spcBef>
              <a:spcAft>
                <a:spcPts val="0"/>
              </a:spcAft>
              <a:buClr>
                <a:srgbClr val="DCB1B0"/>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9" name="Google Shape;89;p12"/>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marR="0" lvl="0" algn="r" rtl="0">
              <a:lnSpc>
                <a:spcPct val="100000"/>
              </a:lnSpc>
              <a:spcBef>
                <a:spcPts val="0"/>
              </a:spcBef>
              <a:spcAft>
                <a:spcPts val="0"/>
              </a:spcAft>
              <a:buClr>
                <a:srgbClr val="000000"/>
              </a:buClr>
              <a:buSzPts val="1400"/>
              <a:buFont typeface="Arial"/>
              <a:buNone/>
              <a:defRPr sz="62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90" name="Google Shape;90;p12"/>
          <p:cNvSpPr txBox="1">
            <a:spLocks noGrp="1"/>
          </p:cNvSpPr>
          <p:nvPr>
            <p:ph type="ftr" idx="11"/>
          </p:nvPr>
        </p:nvSpPr>
        <p:spPr>
          <a:xfrm>
            <a:off x="3121025" y="32918400"/>
            <a:ext cx="15601950" cy="2438400"/>
          </a:xfrm>
          <a:prstGeom prst="rect">
            <a:avLst/>
          </a:prstGeom>
          <a:noFill/>
          <a:ln>
            <a:noFill/>
          </a:ln>
        </p:spPr>
        <p:txBody>
          <a:bodyPr spcFirstLastPara="1" wrap="square" lIns="407525" tIns="203750" rIns="407525" bIns="203750" anchor="ctr" anchorCtr="0">
            <a:noAutofit/>
          </a:bodyPr>
          <a:lstStyle>
            <a:lvl1pPr marR="0" lvl="0"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91" name="Google Shape;91;p12"/>
          <p:cNvSpPr>
            <a:spLocks noGrp="1"/>
          </p:cNvSpPr>
          <p:nvPr>
            <p:ph type="sldNum" idx="12"/>
          </p:nvPr>
        </p:nvSpPr>
        <p:spPr>
          <a:xfrm>
            <a:off x="569912" y="33112075"/>
            <a:ext cx="1784350" cy="2439987"/>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AAAAAA"/>
            </a:gs>
            <a:gs pos="50000">
              <a:srgbClr val="E7E7E7"/>
            </a:gs>
            <a:gs pos="100000">
              <a:srgbClr val="FFFFFF"/>
            </a:gs>
          </a:gsLst>
          <a:lin ang="16200000" scaled="0"/>
        </a:gradFill>
        <a:effectLst/>
      </p:bgPr>
    </p:bg>
    <p:spTree>
      <p:nvGrpSpPr>
        <p:cNvPr id="1" name="Shape 98"/>
        <p:cNvGrpSpPr/>
        <p:nvPr/>
      </p:nvGrpSpPr>
      <p:grpSpPr>
        <a:xfrm>
          <a:off x="0" y="0"/>
          <a:ext cx="0" cy="0"/>
          <a:chOff x="0" y="0"/>
          <a:chExt cx="0" cy="0"/>
        </a:xfrm>
      </p:grpSpPr>
      <p:sp>
        <p:nvSpPr>
          <p:cNvPr id="99" name="Google Shape;99;p14"/>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00" name="Google Shape;100;p14"/>
          <p:cNvSpPr/>
          <p:nvPr/>
        </p:nvSpPr>
        <p:spPr>
          <a:xfrm>
            <a:off x="249237" y="371475"/>
            <a:ext cx="35152012" cy="3569811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01" name="Google Shape;101;p14"/>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02" name="Google Shape;102;p14"/>
          <p:cNvSpPr/>
          <p:nvPr/>
        </p:nvSpPr>
        <p:spPr>
          <a:xfrm>
            <a:off x="249237" y="371475"/>
            <a:ext cx="35152012" cy="3569811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03" name="Google Shape;103;p14"/>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marR="0" lvl="0"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9pPr>
          </a:lstStyle>
          <a:p>
            <a:endParaRPr/>
          </a:p>
        </p:txBody>
      </p:sp>
      <p:sp>
        <p:nvSpPr>
          <p:cNvPr id="104" name="Google Shape;104;p14"/>
          <p:cNvSpPr txBox="1">
            <a:spLocks noGrp="1"/>
          </p:cNvSpPr>
          <p:nvPr>
            <p:ph type="body" idx="1"/>
          </p:nvPr>
        </p:nvSpPr>
        <p:spPr>
          <a:xfrm>
            <a:off x="3565525" y="7721600"/>
            <a:ext cx="30313312" cy="24384000"/>
          </a:xfrm>
          <a:prstGeom prst="rect">
            <a:avLst/>
          </a:prstGeom>
          <a:noFill/>
          <a:ln>
            <a:noFill/>
          </a:ln>
        </p:spPr>
        <p:txBody>
          <a:bodyPr spcFirstLastPara="1" wrap="square" lIns="407525" tIns="203750" rIns="407525" bIns="203750" anchor="t" anchorCtr="0">
            <a:noAutofit/>
          </a:bodyPr>
          <a:lstStyle>
            <a:lvl1pPr marL="457200" marR="0" lvl="0" indent="-854710" algn="l" rtl="0">
              <a:lnSpc>
                <a:spcPct val="100000"/>
              </a:lnSpc>
              <a:spcBef>
                <a:spcPts val="2588"/>
              </a:spcBef>
              <a:spcAft>
                <a:spcPts val="0"/>
              </a:spcAft>
              <a:buClr>
                <a:schemeClr val="accent1"/>
              </a:buClr>
              <a:buSzPts val="9860"/>
              <a:buFont typeface="Noto Sans Symbols"/>
              <a:buChar char="⚫"/>
              <a:defRPr sz="11600" b="0" i="0" u="none" strike="noStrike" cap="none">
                <a:solidFill>
                  <a:schemeClr val="dk1"/>
                </a:solidFill>
                <a:latin typeface="Libre Baskerville"/>
                <a:ea typeface="Libre Baskerville"/>
                <a:cs typeface="Libre Baskerville"/>
                <a:sym typeface="Libre Baskerville"/>
              </a:defRPr>
            </a:lvl1pPr>
            <a:lvl2pPr marL="914400" marR="0" lvl="1" indent="-806132" algn="l" rtl="0">
              <a:lnSpc>
                <a:spcPct val="100000"/>
              </a:lnSpc>
              <a:spcBef>
                <a:spcPts val="1650"/>
              </a:spcBef>
              <a:spcAft>
                <a:spcPts val="0"/>
              </a:spcAft>
              <a:buClr>
                <a:schemeClr val="accent2"/>
              </a:buClr>
              <a:buSzPts val="9095"/>
              <a:buFont typeface="Noto Sans Symbols"/>
              <a:buChar char="⚫"/>
              <a:defRPr sz="10700" b="0" i="0" u="none" strike="noStrike" cap="none">
                <a:solidFill>
                  <a:schemeClr val="dk1"/>
                </a:solidFill>
                <a:latin typeface="Libre Baskerville"/>
                <a:ea typeface="Libre Baskerville"/>
                <a:cs typeface="Libre Baskerville"/>
                <a:sym typeface="Libre Baskerville"/>
              </a:defRPr>
            </a:lvl2pPr>
            <a:lvl3pPr marL="1371600" marR="0" lvl="2" indent="-708977" algn="l" rtl="0">
              <a:lnSpc>
                <a:spcPct val="100000"/>
              </a:lnSpc>
              <a:spcBef>
                <a:spcPts val="1650"/>
              </a:spcBef>
              <a:spcAft>
                <a:spcPts val="0"/>
              </a:spcAft>
              <a:buClr>
                <a:srgbClr val="B2C1DB"/>
              </a:buClr>
              <a:buSzPts val="7565"/>
              <a:buFont typeface="Noto Sans Symbols"/>
              <a:buChar char="⚫"/>
              <a:defRPr sz="8900" b="0" i="0" u="none" strike="noStrike" cap="none">
                <a:solidFill>
                  <a:schemeClr val="dk1"/>
                </a:solidFill>
                <a:latin typeface="Libre Baskerville"/>
                <a:ea typeface="Libre Baskerville"/>
                <a:cs typeface="Libre Baskerville"/>
                <a:sym typeface="Libre Baskerville"/>
              </a:defRPr>
            </a:lvl3pPr>
            <a:lvl4pPr marL="1828800" marR="0" lvl="3" indent="-680720" algn="l" rtl="0">
              <a:lnSpc>
                <a:spcPct val="100000"/>
              </a:lnSpc>
              <a:spcBef>
                <a:spcPts val="1650"/>
              </a:spcBef>
              <a:spcAft>
                <a:spcPts val="0"/>
              </a:spcAft>
              <a:buClr>
                <a:srgbClr val="9BBB59"/>
              </a:buClr>
              <a:buSzPts val="7120"/>
              <a:buFont typeface="Noto Sans Symbols"/>
              <a:buChar char="⚫"/>
              <a:defRPr sz="8900" b="0" i="0" u="none" strike="noStrike" cap="none">
                <a:solidFill>
                  <a:schemeClr val="dk1"/>
                </a:solidFill>
                <a:latin typeface="Libre Baskerville"/>
                <a:ea typeface="Libre Baskerville"/>
                <a:cs typeface="Libre Baskerville"/>
                <a:sym typeface="Libre Baskerville"/>
              </a:defRPr>
            </a:lvl4pPr>
            <a:lvl5pPr marL="2286000" marR="0" lvl="4" indent="-793750" algn="l" rtl="0">
              <a:lnSpc>
                <a:spcPct val="100000"/>
              </a:lnSpc>
              <a:spcBef>
                <a:spcPts val="1650"/>
              </a:spcBef>
              <a:spcAft>
                <a:spcPts val="0"/>
              </a:spcAft>
              <a:buClr>
                <a:srgbClr val="9BBB59"/>
              </a:buClr>
              <a:buSzPts val="8900"/>
              <a:buFont typeface="Libre Baskerville"/>
              <a:buChar char="o"/>
              <a:defRPr sz="8900" b="0" i="0" u="none" strike="noStrike" cap="none">
                <a:solidFill>
                  <a:schemeClr val="dk1"/>
                </a:solidFill>
                <a:latin typeface="Libre Baskerville"/>
                <a:ea typeface="Libre Baskerville"/>
                <a:cs typeface="Libre Baskerville"/>
                <a:sym typeface="Libre Baskerville"/>
              </a:defRPr>
            </a:lvl5pPr>
            <a:lvl6pPr marL="2743200" marR="0" lvl="5" indent="-736600" algn="l" rtl="0">
              <a:lnSpc>
                <a:spcPct val="100000"/>
              </a:lnSpc>
              <a:spcBef>
                <a:spcPts val="1649"/>
              </a:spcBef>
              <a:spcAft>
                <a:spcPts val="0"/>
              </a:spcAft>
              <a:buClr>
                <a:schemeClr val="accent3"/>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6pPr>
            <a:lvl7pPr marL="3200400" marR="0" lvl="6" indent="-736600" algn="l" rtl="0">
              <a:lnSpc>
                <a:spcPct val="100000"/>
              </a:lnSpc>
              <a:spcBef>
                <a:spcPts val="1649"/>
              </a:spcBef>
              <a:spcAft>
                <a:spcPts val="0"/>
              </a:spcAft>
              <a:buClr>
                <a:schemeClr val="accent2"/>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7pPr>
            <a:lvl8pPr marL="3657600" marR="0" lvl="7" indent="-736600" algn="l" rtl="0">
              <a:lnSpc>
                <a:spcPct val="100000"/>
              </a:lnSpc>
              <a:spcBef>
                <a:spcPts val="1649"/>
              </a:spcBef>
              <a:spcAft>
                <a:spcPts val="0"/>
              </a:spcAft>
              <a:buClr>
                <a:srgbClr val="B1C0DA"/>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8pPr>
            <a:lvl9pPr marL="4114800" marR="0" lvl="8" indent="-736600" algn="l" rtl="0">
              <a:lnSpc>
                <a:spcPct val="100000"/>
              </a:lnSpc>
              <a:spcBef>
                <a:spcPts val="1649"/>
              </a:spcBef>
              <a:spcAft>
                <a:spcPts val="0"/>
              </a:spcAft>
              <a:buClr>
                <a:srgbClr val="DCB1B0"/>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5" name="Google Shape;105;p14"/>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marR="0" lvl="0" algn="r" rtl="0">
              <a:lnSpc>
                <a:spcPct val="100000"/>
              </a:lnSpc>
              <a:spcBef>
                <a:spcPts val="0"/>
              </a:spcBef>
              <a:spcAft>
                <a:spcPts val="0"/>
              </a:spcAft>
              <a:buClr>
                <a:srgbClr val="000000"/>
              </a:buClr>
              <a:buSzPts val="1400"/>
              <a:buFont typeface="Arial"/>
              <a:buNone/>
              <a:defRPr sz="62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106" name="Google Shape;106;p14"/>
          <p:cNvSpPr txBox="1">
            <a:spLocks noGrp="1"/>
          </p:cNvSpPr>
          <p:nvPr>
            <p:ph type="ftr" idx="11"/>
          </p:nvPr>
        </p:nvSpPr>
        <p:spPr>
          <a:xfrm>
            <a:off x="3565525" y="32918400"/>
            <a:ext cx="15454312" cy="2438400"/>
          </a:xfrm>
          <a:prstGeom prst="rect">
            <a:avLst/>
          </a:prstGeom>
          <a:noFill/>
          <a:ln>
            <a:noFill/>
          </a:ln>
        </p:spPr>
        <p:txBody>
          <a:bodyPr spcFirstLastPara="1" wrap="square" lIns="407525" tIns="203750" rIns="407525" bIns="203750" anchor="ctr" anchorCtr="0">
            <a:noAutofit/>
          </a:bodyPr>
          <a:lstStyle>
            <a:lvl1pPr marR="0" lvl="0"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107" name="Google Shape;107;p14"/>
          <p:cNvSpPr>
            <a:spLocks noGrp="1"/>
          </p:cNvSpPr>
          <p:nvPr>
            <p:ph type="sldNum" idx="12"/>
          </p:nvPr>
        </p:nvSpPr>
        <p:spPr>
          <a:xfrm>
            <a:off x="569912" y="33121600"/>
            <a:ext cx="1784350" cy="24384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AAAAAA"/>
            </a:gs>
            <a:gs pos="50000">
              <a:srgbClr val="E7E7E7"/>
            </a:gs>
            <a:gs pos="100000">
              <a:srgbClr val="FFFFFF"/>
            </a:gs>
          </a:gsLst>
          <a:lin ang="16200000" scaled="0"/>
        </a:gradFill>
        <a:effectLst/>
      </p:bgPr>
    </p:bg>
    <p:spTree>
      <p:nvGrpSpPr>
        <p:cNvPr id="1" name="Shape 115"/>
        <p:cNvGrpSpPr/>
        <p:nvPr/>
      </p:nvGrpSpPr>
      <p:grpSpPr>
        <a:xfrm>
          <a:off x="0" y="0"/>
          <a:ext cx="0" cy="0"/>
          <a:chOff x="0" y="0"/>
          <a:chExt cx="0" cy="0"/>
        </a:xfrm>
      </p:grpSpPr>
      <p:sp>
        <p:nvSpPr>
          <p:cNvPr id="116" name="Google Shape;116;p16"/>
          <p:cNvSpPr txBox="1"/>
          <p:nvPr/>
        </p:nvSpPr>
        <p:spPr>
          <a:xfrm>
            <a:off x="0" y="0"/>
            <a:ext cx="35661600" cy="36576000"/>
          </a:xfrm>
          <a:prstGeom prst="rect">
            <a:avLst/>
          </a:prstGeom>
          <a:solidFill>
            <a:srgbClr val="FFFFFF"/>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17" name="Google Shape;117;p16"/>
          <p:cNvSpPr/>
          <p:nvPr/>
        </p:nvSpPr>
        <p:spPr>
          <a:xfrm>
            <a:off x="249237" y="371475"/>
            <a:ext cx="35152012" cy="35698112"/>
          </a:xfrm>
          <a:prstGeom prst="roundRect">
            <a:avLst>
              <a:gd name="adj" fmla="val 1065"/>
            </a:avLst>
          </a:prstGeom>
          <a:gradFill>
            <a:gsLst>
              <a:gs pos="0">
                <a:srgbClr val="AAAAAA"/>
              </a:gs>
              <a:gs pos="50000">
                <a:srgbClr val="E7E7E7"/>
              </a:gs>
              <a:gs pos="100000">
                <a:srgbClr val="FFFFFF"/>
              </a:gs>
            </a:gsLst>
            <a:lin ang="16200000" scaled="0"/>
          </a:gradFill>
          <a:ln w="9525" cap="sq" cmpd="sng">
            <a:solidFill>
              <a:schemeClr val="dk1"/>
            </a:solidFill>
            <a:prstDash val="solid"/>
            <a:miter lim="800000"/>
            <a:headEnd type="none" w="sm" len="sm"/>
            <a:tailEnd type="none" w="sm" len="sm"/>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18" name="Google Shape;118;p16"/>
          <p:cNvSpPr txBox="1"/>
          <p:nvPr/>
        </p:nvSpPr>
        <p:spPr>
          <a:xfrm rot="10800000" flipH="1">
            <a:off x="266700" y="24977725"/>
            <a:ext cx="35126612" cy="488950"/>
          </a:xfrm>
          <a:prstGeom prst="rect">
            <a:avLst/>
          </a:prstGeom>
          <a:solidFill>
            <a:schemeClr val="accent1"/>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19" name="Google Shape;119;p16"/>
          <p:cNvSpPr txBox="1"/>
          <p:nvPr/>
        </p:nvSpPr>
        <p:spPr>
          <a:xfrm>
            <a:off x="266700" y="24803100"/>
            <a:ext cx="35126612" cy="242887"/>
          </a:xfrm>
          <a:prstGeom prst="rect">
            <a:avLst/>
          </a:prstGeom>
          <a:solidFill>
            <a:srgbClr val="B2C1DB"/>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20" name="Google Shape;120;p16"/>
          <p:cNvSpPr txBox="1"/>
          <p:nvPr/>
        </p:nvSpPr>
        <p:spPr>
          <a:xfrm>
            <a:off x="266700" y="25457150"/>
            <a:ext cx="35126612" cy="260350"/>
          </a:xfrm>
          <a:prstGeom prst="rect">
            <a:avLst/>
          </a:prstGeom>
          <a:solidFill>
            <a:srgbClr val="4BACC6"/>
          </a:solidFill>
          <a:ln>
            <a:noFill/>
          </a:ln>
        </p:spPr>
        <p:txBody>
          <a:bodyPr spcFirstLastPara="1" wrap="square" lIns="407525" tIns="203750" rIns="407525" bIns="20375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21" name="Google Shape;121;p16"/>
          <p:cNvSpPr txBox="1">
            <a:spLocks noGrp="1"/>
          </p:cNvSpPr>
          <p:nvPr>
            <p:ph type="title"/>
          </p:nvPr>
        </p:nvSpPr>
        <p:spPr>
          <a:xfrm>
            <a:off x="3565525" y="1465262"/>
            <a:ext cx="30313312" cy="6096000"/>
          </a:xfrm>
          <a:prstGeom prst="rect">
            <a:avLst/>
          </a:prstGeom>
          <a:noFill/>
          <a:ln>
            <a:noFill/>
          </a:ln>
        </p:spPr>
        <p:txBody>
          <a:bodyPr spcFirstLastPara="1" wrap="square" lIns="407525" tIns="203750" rIns="407525" bIns="407525" anchor="b" anchorCtr="0">
            <a:noAutofit/>
          </a:bodyPr>
          <a:lstStyle>
            <a:lvl1pPr marR="0" lvl="0"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7800" b="0" i="0" u="none" strike="noStrike" cap="none">
                <a:solidFill>
                  <a:schemeClr val="dk2"/>
                </a:solidFill>
                <a:latin typeface="Libre Franklin"/>
                <a:ea typeface="Libre Franklin"/>
                <a:cs typeface="Libre Franklin"/>
                <a:sym typeface="Libre Franklin"/>
              </a:defRPr>
            </a:lvl9pPr>
          </a:lstStyle>
          <a:p>
            <a:endParaRPr/>
          </a:p>
        </p:txBody>
      </p:sp>
      <p:sp>
        <p:nvSpPr>
          <p:cNvPr id="122" name="Google Shape;122;p16"/>
          <p:cNvSpPr txBox="1">
            <a:spLocks noGrp="1"/>
          </p:cNvSpPr>
          <p:nvPr>
            <p:ph type="body" idx="1"/>
          </p:nvPr>
        </p:nvSpPr>
        <p:spPr>
          <a:xfrm>
            <a:off x="3565525" y="7721600"/>
            <a:ext cx="30313312" cy="24384000"/>
          </a:xfrm>
          <a:prstGeom prst="rect">
            <a:avLst/>
          </a:prstGeom>
          <a:noFill/>
          <a:ln>
            <a:noFill/>
          </a:ln>
        </p:spPr>
        <p:txBody>
          <a:bodyPr spcFirstLastPara="1" wrap="square" lIns="407525" tIns="203750" rIns="407525" bIns="203750" anchor="t" anchorCtr="0">
            <a:noAutofit/>
          </a:bodyPr>
          <a:lstStyle>
            <a:lvl1pPr marL="457200" marR="0" lvl="0" indent="-854710" algn="l" rtl="0">
              <a:lnSpc>
                <a:spcPct val="100000"/>
              </a:lnSpc>
              <a:spcBef>
                <a:spcPts val="2588"/>
              </a:spcBef>
              <a:spcAft>
                <a:spcPts val="0"/>
              </a:spcAft>
              <a:buClr>
                <a:schemeClr val="accent1"/>
              </a:buClr>
              <a:buSzPts val="9860"/>
              <a:buFont typeface="Noto Sans Symbols"/>
              <a:buChar char="⚫"/>
              <a:defRPr sz="11600" b="0" i="0" u="none" strike="noStrike" cap="none">
                <a:solidFill>
                  <a:schemeClr val="dk1"/>
                </a:solidFill>
                <a:latin typeface="Libre Baskerville"/>
                <a:ea typeface="Libre Baskerville"/>
                <a:cs typeface="Libre Baskerville"/>
                <a:sym typeface="Libre Baskerville"/>
              </a:defRPr>
            </a:lvl1pPr>
            <a:lvl2pPr marL="914400" marR="0" lvl="1" indent="-806132" algn="l" rtl="0">
              <a:lnSpc>
                <a:spcPct val="100000"/>
              </a:lnSpc>
              <a:spcBef>
                <a:spcPts val="1650"/>
              </a:spcBef>
              <a:spcAft>
                <a:spcPts val="0"/>
              </a:spcAft>
              <a:buClr>
                <a:schemeClr val="accent2"/>
              </a:buClr>
              <a:buSzPts val="9095"/>
              <a:buFont typeface="Noto Sans Symbols"/>
              <a:buChar char="⚫"/>
              <a:defRPr sz="10700" b="0" i="0" u="none" strike="noStrike" cap="none">
                <a:solidFill>
                  <a:schemeClr val="dk1"/>
                </a:solidFill>
                <a:latin typeface="Libre Baskerville"/>
                <a:ea typeface="Libre Baskerville"/>
                <a:cs typeface="Libre Baskerville"/>
                <a:sym typeface="Libre Baskerville"/>
              </a:defRPr>
            </a:lvl2pPr>
            <a:lvl3pPr marL="1371600" marR="0" lvl="2" indent="-708977" algn="l" rtl="0">
              <a:lnSpc>
                <a:spcPct val="100000"/>
              </a:lnSpc>
              <a:spcBef>
                <a:spcPts val="1650"/>
              </a:spcBef>
              <a:spcAft>
                <a:spcPts val="0"/>
              </a:spcAft>
              <a:buClr>
                <a:srgbClr val="B2C1DB"/>
              </a:buClr>
              <a:buSzPts val="7565"/>
              <a:buFont typeface="Noto Sans Symbols"/>
              <a:buChar char="⚫"/>
              <a:defRPr sz="8900" b="0" i="0" u="none" strike="noStrike" cap="none">
                <a:solidFill>
                  <a:schemeClr val="dk1"/>
                </a:solidFill>
                <a:latin typeface="Libre Baskerville"/>
                <a:ea typeface="Libre Baskerville"/>
                <a:cs typeface="Libre Baskerville"/>
                <a:sym typeface="Libre Baskerville"/>
              </a:defRPr>
            </a:lvl3pPr>
            <a:lvl4pPr marL="1828800" marR="0" lvl="3" indent="-680720" algn="l" rtl="0">
              <a:lnSpc>
                <a:spcPct val="100000"/>
              </a:lnSpc>
              <a:spcBef>
                <a:spcPts val="1650"/>
              </a:spcBef>
              <a:spcAft>
                <a:spcPts val="0"/>
              </a:spcAft>
              <a:buClr>
                <a:srgbClr val="9BBB59"/>
              </a:buClr>
              <a:buSzPts val="7120"/>
              <a:buFont typeface="Noto Sans Symbols"/>
              <a:buChar char="⚫"/>
              <a:defRPr sz="8900" b="0" i="0" u="none" strike="noStrike" cap="none">
                <a:solidFill>
                  <a:schemeClr val="dk1"/>
                </a:solidFill>
                <a:latin typeface="Libre Baskerville"/>
                <a:ea typeface="Libre Baskerville"/>
                <a:cs typeface="Libre Baskerville"/>
                <a:sym typeface="Libre Baskerville"/>
              </a:defRPr>
            </a:lvl4pPr>
            <a:lvl5pPr marL="2286000" marR="0" lvl="4" indent="-793750" algn="l" rtl="0">
              <a:lnSpc>
                <a:spcPct val="100000"/>
              </a:lnSpc>
              <a:spcBef>
                <a:spcPts val="1650"/>
              </a:spcBef>
              <a:spcAft>
                <a:spcPts val="0"/>
              </a:spcAft>
              <a:buClr>
                <a:srgbClr val="9BBB59"/>
              </a:buClr>
              <a:buSzPts val="8900"/>
              <a:buFont typeface="Libre Baskerville"/>
              <a:buChar char="o"/>
              <a:defRPr sz="8900" b="0" i="0" u="none" strike="noStrike" cap="none">
                <a:solidFill>
                  <a:schemeClr val="dk1"/>
                </a:solidFill>
                <a:latin typeface="Libre Baskerville"/>
                <a:ea typeface="Libre Baskerville"/>
                <a:cs typeface="Libre Baskerville"/>
                <a:sym typeface="Libre Baskerville"/>
              </a:defRPr>
            </a:lvl5pPr>
            <a:lvl6pPr marL="2743200" marR="0" lvl="5" indent="-736600" algn="l" rtl="0">
              <a:lnSpc>
                <a:spcPct val="100000"/>
              </a:lnSpc>
              <a:spcBef>
                <a:spcPts val="1649"/>
              </a:spcBef>
              <a:spcAft>
                <a:spcPts val="0"/>
              </a:spcAft>
              <a:buClr>
                <a:schemeClr val="accent3"/>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6pPr>
            <a:lvl7pPr marL="3200400" marR="0" lvl="6" indent="-736600" algn="l" rtl="0">
              <a:lnSpc>
                <a:spcPct val="100000"/>
              </a:lnSpc>
              <a:spcBef>
                <a:spcPts val="1649"/>
              </a:spcBef>
              <a:spcAft>
                <a:spcPts val="0"/>
              </a:spcAft>
              <a:buClr>
                <a:schemeClr val="accent2"/>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7pPr>
            <a:lvl8pPr marL="3657600" marR="0" lvl="7" indent="-736600" algn="l" rtl="0">
              <a:lnSpc>
                <a:spcPct val="100000"/>
              </a:lnSpc>
              <a:spcBef>
                <a:spcPts val="1649"/>
              </a:spcBef>
              <a:spcAft>
                <a:spcPts val="0"/>
              </a:spcAft>
              <a:buClr>
                <a:srgbClr val="B1C0DA"/>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8pPr>
            <a:lvl9pPr marL="4114800" marR="0" lvl="8" indent="-736600" algn="l" rtl="0">
              <a:lnSpc>
                <a:spcPct val="100000"/>
              </a:lnSpc>
              <a:spcBef>
                <a:spcPts val="1649"/>
              </a:spcBef>
              <a:spcAft>
                <a:spcPts val="0"/>
              </a:spcAft>
              <a:buClr>
                <a:srgbClr val="DCB1B0"/>
              </a:buClr>
              <a:buSzPts val="8000"/>
              <a:buFont typeface="Libre Baskerville"/>
              <a:buChar char="•"/>
              <a:defRPr sz="80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3" name="Google Shape;123;p16"/>
          <p:cNvSpPr txBox="1">
            <a:spLocks noGrp="1"/>
          </p:cNvSpPr>
          <p:nvPr>
            <p:ph type="dt" idx="10"/>
          </p:nvPr>
        </p:nvSpPr>
        <p:spPr>
          <a:xfrm>
            <a:off x="24071262" y="33020000"/>
            <a:ext cx="9658350" cy="2540000"/>
          </a:xfrm>
          <a:prstGeom prst="rect">
            <a:avLst/>
          </a:prstGeom>
          <a:noFill/>
          <a:ln>
            <a:noFill/>
          </a:ln>
        </p:spPr>
        <p:txBody>
          <a:bodyPr spcFirstLastPara="1" wrap="square" lIns="407525" tIns="203750" rIns="407525" bIns="203750" anchor="ctr" anchorCtr="0">
            <a:noAutofit/>
          </a:bodyPr>
          <a:lstStyle>
            <a:lvl1pPr marR="0" lvl="0" algn="r" rtl="0">
              <a:lnSpc>
                <a:spcPct val="100000"/>
              </a:lnSpc>
              <a:spcBef>
                <a:spcPts val="0"/>
              </a:spcBef>
              <a:spcAft>
                <a:spcPts val="0"/>
              </a:spcAft>
              <a:buClr>
                <a:srgbClr val="000000"/>
              </a:buClr>
              <a:buSzPts val="1400"/>
              <a:buFont typeface="Arial"/>
              <a:buNone/>
              <a:defRPr sz="62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124" name="Google Shape;124;p16"/>
          <p:cNvSpPr txBox="1">
            <a:spLocks noGrp="1"/>
          </p:cNvSpPr>
          <p:nvPr>
            <p:ph type="ftr" idx="11"/>
          </p:nvPr>
        </p:nvSpPr>
        <p:spPr>
          <a:xfrm>
            <a:off x="3565525" y="32918400"/>
            <a:ext cx="15157450" cy="2438400"/>
          </a:xfrm>
          <a:prstGeom prst="rect">
            <a:avLst/>
          </a:prstGeom>
          <a:noFill/>
          <a:ln>
            <a:noFill/>
          </a:ln>
        </p:spPr>
        <p:txBody>
          <a:bodyPr spcFirstLastPara="1" wrap="square" lIns="407525" tIns="203750" rIns="407525" bIns="203750" anchor="ctr" anchorCtr="0">
            <a:noAutofit/>
          </a:bodyPr>
          <a:lstStyle>
            <a:lvl1pPr marR="0" lvl="0"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000" b="0" i="0" u="none" strike="noStrike" cap="none">
                <a:solidFill>
                  <a:schemeClr val="dk1"/>
                </a:solidFill>
                <a:latin typeface="Arial"/>
                <a:ea typeface="Arial"/>
                <a:cs typeface="Arial"/>
                <a:sym typeface="Arial"/>
              </a:defRPr>
            </a:lvl9pPr>
          </a:lstStyle>
          <a:p>
            <a:endParaRPr/>
          </a:p>
        </p:txBody>
      </p:sp>
      <p:sp>
        <p:nvSpPr>
          <p:cNvPr id="125" name="Google Shape;125;p16"/>
          <p:cNvSpPr>
            <a:spLocks noGrp="1"/>
          </p:cNvSpPr>
          <p:nvPr>
            <p:ph type="sldNum" idx="12"/>
          </p:nvPr>
        </p:nvSpPr>
        <p:spPr>
          <a:xfrm>
            <a:off x="569912" y="33112075"/>
            <a:ext cx="1784350" cy="2439987"/>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6200"/>
              <a:buFont typeface="Libre Franklin"/>
              <a:buNone/>
              <a:defRPr sz="62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libbraille.org/how-alphabets-and-numbers-are-written-in-th"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
          <p:cNvSpPr/>
          <p:nvPr/>
        </p:nvSpPr>
        <p:spPr>
          <a:xfrm>
            <a:off x="990600" y="533400"/>
            <a:ext cx="26576400" cy="3659100"/>
          </a:xfrm>
          <a:prstGeom prst="roundRect">
            <a:avLst>
              <a:gd name="adj" fmla="val 16667"/>
            </a:avLst>
          </a:prstGeom>
          <a:solidFill>
            <a:srgbClr val="D99694"/>
          </a:solidFill>
          <a:ln w="12700" cap="flat" cmpd="sng">
            <a:solidFill>
              <a:schemeClr val="dk1"/>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ctr" rtl="0">
              <a:lnSpc>
                <a:spcPct val="100000"/>
              </a:lnSpc>
              <a:spcBef>
                <a:spcPts val="0"/>
              </a:spcBef>
              <a:spcAft>
                <a:spcPts val="0"/>
              </a:spcAft>
              <a:buClr>
                <a:srgbClr val="0070C0"/>
              </a:buClr>
              <a:buSzPts val="6700"/>
              <a:buFont typeface="Arial"/>
              <a:buNone/>
            </a:pPr>
            <a:r>
              <a:rPr lang="en-US" sz="6700" b="1" i="0" u="none" strike="noStrike" cap="none" dirty="0">
                <a:solidFill>
                  <a:srgbClr val="0070C0"/>
                </a:solidFill>
                <a:latin typeface="Arial"/>
                <a:ea typeface="Arial"/>
                <a:cs typeface="Arial"/>
                <a:sym typeface="Arial"/>
              </a:rPr>
              <a:t>Inter University Research Convention-</a:t>
            </a:r>
            <a:r>
              <a:rPr lang="en-US" sz="6700" b="1" i="0" u="none" strike="noStrike" cap="none" dirty="0" err="1">
                <a:solidFill>
                  <a:srgbClr val="0070C0"/>
                </a:solidFill>
                <a:latin typeface="Arial"/>
                <a:ea typeface="Arial"/>
                <a:cs typeface="Arial"/>
                <a:sym typeface="Arial"/>
              </a:rPr>
              <a:t>Avishkar</a:t>
            </a:r>
            <a:r>
              <a:rPr lang="en-US" sz="6700" b="1" i="0" u="none" strike="noStrike" cap="none" dirty="0">
                <a:solidFill>
                  <a:srgbClr val="0070C0"/>
                </a:solidFill>
                <a:latin typeface="Arial"/>
                <a:ea typeface="Arial"/>
                <a:cs typeface="Arial"/>
                <a:sym typeface="Arial"/>
              </a:rPr>
              <a:t> 2023-24</a:t>
            </a:r>
            <a:endParaRPr sz="67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70C0"/>
              </a:buClr>
              <a:buSzPts val="6700"/>
              <a:buFont typeface="Arial"/>
              <a:buNone/>
            </a:pPr>
            <a:r>
              <a:rPr lang="en-US" sz="6700" b="1" i="0" u="none" strike="noStrike" cap="none">
                <a:solidFill>
                  <a:srgbClr val="0563C1"/>
                </a:solidFill>
                <a:latin typeface="Arial"/>
                <a:ea typeface="Arial"/>
                <a:cs typeface="Arial"/>
                <a:sym typeface="Arial"/>
              </a:rPr>
              <a:t> </a:t>
            </a:r>
            <a:r>
              <a:rPr lang="en-US" sz="6700" b="1" dirty="0">
                <a:solidFill>
                  <a:srgbClr val="0563C1"/>
                </a:solidFill>
              </a:rPr>
              <a:t>Text</a:t>
            </a:r>
            <a:r>
              <a:rPr lang="en-US" sz="6700" b="1" i="0" u="none" strike="noStrike" cap="none" dirty="0">
                <a:solidFill>
                  <a:srgbClr val="0563C1"/>
                </a:solidFill>
                <a:latin typeface="Arial"/>
                <a:ea typeface="Arial"/>
                <a:cs typeface="Arial"/>
                <a:sym typeface="Arial"/>
              </a:rPr>
              <a:t> To Braille Converter </a:t>
            </a:r>
            <a:endParaRPr sz="6700" b="1" i="0" u="none" strike="noStrike" cap="none" dirty="0">
              <a:solidFill>
                <a:srgbClr val="0563C1"/>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8000"/>
              <a:buFont typeface="Arimo"/>
              <a:buNone/>
            </a:pPr>
            <a:endParaRPr sz="1400" b="0" i="0" u="none" strike="noStrike" cap="none" dirty="0">
              <a:solidFill>
                <a:srgbClr val="000000"/>
              </a:solidFill>
              <a:latin typeface="Arial"/>
              <a:ea typeface="Arial"/>
              <a:cs typeface="Arial"/>
              <a:sym typeface="Arial"/>
            </a:endParaRPr>
          </a:p>
        </p:txBody>
      </p:sp>
      <p:sp>
        <p:nvSpPr>
          <p:cNvPr id="139" name="Google Shape;139;p1"/>
          <p:cNvSpPr/>
          <p:nvPr/>
        </p:nvSpPr>
        <p:spPr>
          <a:xfrm>
            <a:off x="27736800" y="533400"/>
            <a:ext cx="7216800" cy="3570300"/>
          </a:xfrm>
          <a:prstGeom prst="roundRect">
            <a:avLst>
              <a:gd name="adj" fmla="val 16667"/>
            </a:avLst>
          </a:prstGeom>
          <a:solidFill>
            <a:srgbClr val="D99694"/>
          </a:solidFill>
          <a:ln w="12700" cap="flat" cmpd="sng">
            <a:solidFill>
              <a:schemeClr val="dk1"/>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C00000"/>
              </a:buClr>
              <a:buSzPts val="4500"/>
              <a:buFont typeface="Arial"/>
              <a:buNone/>
            </a:pPr>
            <a:r>
              <a:rPr lang="en-US" sz="4500" b="1" i="0" u="none" strike="noStrike" cap="none">
                <a:solidFill>
                  <a:srgbClr val="C00000"/>
                </a:solidFill>
                <a:latin typeface="Arial"/>
                <a:ea typeface="Arial"/>
                <a:cs typeface="Arial"/>
                <a:sym typeface="Arial"/>
              </a:rPr>
              <a:t>Category: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4500"/>
              <a:buFont typeface="Arial"/>
              <a:buNone/>
            </a:pPr>
            <a:r>
              <a:rPr lang="en-US" sz="4500" b="0" i="0" u="none" strike="noStrike" cap="none">
                <a:solidFill>
                  <a:srgbClr val="002060"/>
                </a:solidFill>
                <a:latin typeface="Arial"/>
                <a:ea typeface="Arial"/>
                <a:cs typeface="Arial"/>
                <a:sym typeface="Arial"/>
              </a:rPr>
              <a:t>Humanities ,Languages and Fine Arts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00000"/>
              </a:buClr>
              <a:buSzPts val="4500"/>
              <a:buFont typeface="Arial"/>
              <a:buNone/>
            </a:pPr>
            <a:r>
              <a:rPr lang="en-US" sz="4500" b="1" i="0" u="none" strike="noStrike" cap="none">
                <a:solidFill>
                  <a:srgbClr val="C00000"/>
                </a:solidFill>
                <a:latin typeface="Arial"/>
                <a:ea typeface="Arial"/>
                <a:cs typeface="Arial"/>
                <a:sym typeface="Arial"/>
              </a:rPr>
              <a:t>Level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4500"/>
              <a:buFont typeface="Arial"/>
              <a:buNone/>
            </a:pPr>
            <a:r>
              <a:rPr lang="en-US" sz="4500" b="0" i="0" u="none" strike="noStrike" cap="none">
                <a:solidFill>
                  <a:srgbClr val="002060"/>
                </a:solidFill>
                <a:latin typeface="Arial"/>
                <a:ea typeface="Arial"/>
                <a:cs typeface="Arial"/>
                <a:sym typeface="Arial"/>
              </a:rPr>
              <a:t>U.G</a:t>
            </a:r>
            <a:endParaRPr sz="1400" b="0" i="0" u="none" strike="noStrike" cap="none">
              <a:solidFill>
                <a:srgbClr val="000000"/>
              </a:solidFill>
              <a:latin typeface="Arial"/>
              <a:ea typeface="Arial"/>
              <a:cs typeface="Arial"/>
              <a:sym typeface="Arial"/>
            </a:endParaRPr>
          </a:p>
        </p:txBody>
      </p:sp>
      <p:sp>
        <p:nvSpPr>
          <p:cNvPr id="140" name="Google Shape;140;p1"/>
          <p:cNvSpPr txBox="1"/>
          <p:nvPr/>
        </p:nvSpPr>
        <p:spPr>
          <a:xfrm>
            <a:off x="762000" y="4495800"/>
            <a:ext cx="12061800" cy="7010400"/>
          </a:xfrm>
          <a:prstGeom prst="rect">
            <a:avLst/>
          </a:prstGeom>
          <a:solidFill>
            <a:srgbClr val="FDEADA"/>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41" name="Google Shape;141;p1"/>
          <p:cNvSpPr txBox="1"/>
          <p:nvPr/>
        </p:nvSpPr>
        <p:spPr>
          <a:xfrm>
            <a:off x="838200" y="4572000"/>
            <a:ext cx="2438400" cy="5997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Abstract</a:t>
            </a:r>
            <a:endParaRPr sz="1400" b="0" i="0" u="none" strike="noStrike" cap="none">
              <a:solidFill>
                <a:srgbClr val="000000"/>
              </a:solidFill>
              <a:latin typeface="Arial"/>
              <a:ea typeface="Arial"/>
              <a:cs typeface="Arial"/>
              <a:sym typeface="Arial"/>
            </a:endParaRPr>
          </a:p>
        </p:txBody>
      </p:sp>
      <p:sp>
        <p:nvSpPr>
          <p:cNvPr id="142" name="Google Shape;142;p1"/>
          <p:cNvSpPr txBox="1"/>
          <p:nvPr/>
        </p:nvSpPr>
        <p:spPr>
          <a:xfrm>
            <a:off x="838200" y="5105400"/>
            <a:ext cx="11658600" cy="6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374151"/>
                </a:solidFill>
                <a:latin typeface="Roboto"/>
                <a:ea typeface="Roboto"/>
                <a:cs typeface="Roboto"/>
                <a:sym typeface="Roboto"/>
              </a:rPr>
              <a:t>The "Text-to-Braille Converter" minor project aims to enhance accessibility for the visually impaired by developing a user-friendly system. Leveraging advanced NLP techniques, the converter analyzes and converts standard text into Braille patterns, prioritizing efficiency and accuracy. Key features include adaptability to various input formats, multilingual support, and a seamless interface for both sighted and visually impaired users. This project aligns with inclusivity goals, empowering individuals with visual impairments to independently access educational, professional, and recreational content. The Text-to-Braille Converter is a crucial step toward bridging the accessibility gap and fostering equal information access.</a:t>
            </a:r>
            <a:endParaRPr sz="5200" b="0" i="0" u="none" strike="noStrike" cap="none">
              <a:solidFill>
                <a:schemeClr val="dk1"/>
              </a:solidFill>
              <a:latin typeface="Libre Baskerville"/>
              <a:ea typeface="Libre Baskerville"/>
              <a:cs typeface="Libre Baskerville"/>
              <a:sym typeface="Libre Baskerville"/>
            </a:endParaRPr>
          </a:p>
        </p:txBody>
      </p:sp>
      <p:sp>
        <p:nvSpPr>
          <p:cNvPr id="143" name="Google Shape;143;p1"/>
          <p:cNvSpPr txBox="1"/>
          <p:nvPr/>
        </p:nvSpPr>
        <p:spPr>
          <a:xfrm>
            <a:off x="685800" y="11811000"/>
            <a:ext cx="12061800" cy="9067800"/>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44" name="Google Shape;144;p1"/>
          <p:cNvSpPr txBox="1"/>
          <p:nvPr/>
        </p:nvSpPr>
        <p:spPr>
          <a:xfrm>
            <a:off x="762000" y="11811000"/>
            <a:ext cx="3124200" cy="5997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Introduction</a:t>
            </a:r>
            <a:endParaRPr sz="1400" b="0" i="0" u="none" strike="noStrike" cap="none">
              <a:solidFill>
                <a:srgbClr val="000000"/>
              </a:solidFill>
              <a:latin typeface="Arial"/>
              <a:ea typeface="Arial"/>
              <a:cs typeface="Arial"/>
              <a:sym typeface="Arial"/>
            </a:endParaRPr>
          </a:p>
        </p:txBody>
      </p:sp>
      <p:sp>
        <p:nvSpPr>
          <p:cNvPr id="145" name="Google Shape;145;p1"/>
          <p:cNvSpPr txBox="1"/>
          <p:nvPr/>
        </p:nvSpPr>
        <p:spPr>
          <a:xfrm>
            <a:off x="762000" y="12496800"/>
            <a:ext cx="11811000" cy="8465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b="0" i="0" u="none" strike="noStrike" cap="none">
                <a:solidFill>
                  <a:srgbClr val="374151"/>
                </a:solidFill>
                <a:latin typeface="Roboto"/>
                <a:ea typeface="Roboto"/>
                <a:cs typeface="Roboto"/>
                <a:sym typeface="Roboto"/>
              </a:rPr>
              <a:t>The "Text-to-Braille Converter" project emerges as a crucial endeavor in the realm of accessibility technology, addressing the persistent challenges faced by visually impaired individuals in accessing textual information. In a world inundated with printed and digital content, the visually impaired often encounter barriers hindering their independent information retrieval. This project proposes the development of a sophisticated system that employs advanced natural language processing techniques to convert standard text into Braille, the tactile writing system widely used by the visually impaired. With a focus on efficiency, accuracy, and user-friendliness, the Text-to-Braille Converter aims to empower individuals with visual impairments, enabling them to seamlessly access diverse textual information and fostering a more inclusive and equitable digital landscape.</a:t>
            </a:r>
            <a:endParaRPr sz="5400" b="0" i="0" u="none" strike="noStrike" cap="none">
              <a:solidFill>
                <a:schemeClr val="dk1"/>
              </a:solidFill>
              <a:latin typeface="Arial"/>
              <a:ea typeface="Arial"/>
              <a:cs typeface="Arial"/>
              <a:sym typeface="Arial"/>
            </a:endParaRPr>
          </a:p>
        </p:txBody>
      </p:sp>
      <p:sp>
        <p:nvSpPr>
          <p:cNvPr id="146" name="Google Shape;146;p1"/>
          <p:cNvSpPr txBox="1"/>
          <p:nvPr/>
        </p:nvSpPr>
        <p:spPr>
          <a:xfrm>
            <a:off x="13487400" y="4495800"/>
            <a:ext cx="10668000" cy="10972800"/>
          </a:xfrm>
          <a:prstGeom prst="rect">
            <a:avLst/>
          </a:prstGeom>
          <a:solidFill>
            <a:srgbClr val="EBF1DE"/>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dirty="0">
              <a:solidFill>
                <a:schemeClr val="dk1"/>
              </a:solidFill>
              <a:latin typeface="Arial"/>
              <a:ea typeface="Arial"/>
              <a:cs typeface="Arial"/>
              <a:sym typeface="Arial"/>
            </a:endParaRPr>
          </a:p>
        </p:txBody>
      </p:sp>
      <p:sp>
        <p:nvSpPr>
          <p:cNvPr id="147" name="Google Shape;147;p1"/>
          <p:cNvSpPr txBox="1"/>
          <p:nvPr/>
        </p:nvSpPr>
        <p:spPr>
          <a:xfrm>
            <a:off x="13411200" y="15697200"/>
            <a:ext cx="10591800" cy="15598200"/>
          </a:xfrm>
          <a:prstGeom prst="rect">
            <a:avLst/>
          </a:prstGeom>
          <a:solidFill>
            <a:srgbClr val="DCE6F2"/>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48" name="Google Shape;148;p1"/>
          <p:cNvSpPr txBox="1"/>
          <p:nvPr/>
        </p:nvSpPr>
        <p:spPr>
          <a:xfrm>
            <a:off x="13487400" y="4495800"/>
            <a:ext cx="5257800" cy="5850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a:solidFill>
                  <a:schemeClr val="dk1"/>
                </a:solidFill>
                <a:latin typeface="Algerian"/>
                <a:ea typeface="Algerian"/>
                <a:cs typeface="Algerian"/>
                <a:sym typeface="Algerian"/>
              </a:rPr>
              <a:t>block diagram</a:t>
            </a:r>
            <a:endParaRPr sz="1400" b="0" i="0" u="none" strike="noStrike" cap="none">
              <a:solidFill>
                <a:srgbClr val="000000"/>
              </a:solidFill>
              <a:latin typeface="Arial"/>
              <a:ea typeface="Arial"/>
              <a:cs typeface="Arial"/>
              <a:sym typeface="Arial"/>
            </a:endParaRPr>
          </a:p>
        </p:txBody>
      </p:sp>
      <p:pic>
        <p:nvPicPr>
          <p:cNvPr id="149" name="Google Shape;149;p1"/>
          <p:cNvPicPr preferRelativeResize="0"/>
          <p:nvPr/>
        </p:nvPicPr>
        <p:blipFill rotWithShape="1">
          <a:blip r:embed="rId4">
            <a:alphaModFix/>
          </a:blip>
          <a:srcRect/>
          <a:stretch/>
        </p:blipFill>
        <p:spPr>
          <a:xfrm>
            <a:off x="4089400" y="2605087"/>
            <a:ext cx="914402" cy="203200"/>
          </a:xfrm>
          <a:prstGeom prst="rect">
            <a:avLst/>
          </a:prstGeom>
          <a:noFill/>
          <a:ln>
            <a:noFill/>
          </a:ln>
        </p:spPr>
      </p:pic>
      <p:pic>
        <p:nvPicPr>
          <p:cNvPr id="150" name="Google Shape;150;p1"/>
          <p:cNvPicPr preferRelativeResize="0"/>
          <p:nvPr/>
        </p:nvPicPr>
        <p:blipFill rotWithShape="1">
          <a:blip r:embed="rId5">
            <a:alphaModFix/>
          </a:blip>
          <a:srcRect/>
          <a:stretch/>
        </p:blipFill>
        <p:spPr>
          <a:xfrm>
            <a:off x="4356100" y="2620962"/>
            <a:ext cx="381001" cy="169862"/>
          </a:xfrm>
          <a:prstGeom prst="rect">
            <a:avLst/>
          </a:prstGeom>
          <a:noFill/>
          <a:ln>
            <a:noFill/>
          </a:ln>
        </p:spPr>
      </p:pic>
      <p:sp>
        <p:nvSpPr>
          <p:cNvPr id="151" name="Google Shape;151;p1"/>
          <p:cNvSpPr txBox="1"/>
          <p:nvPr/>
        </p:nvSpPr>
        <p:spPr>
          <a:xfrm>
            <a:off x="13411200" y="15773400"/>
            <a:ext cx="8153400" cy="5997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Algorithm for controller synthesis</a:t>
            </a:r>
            <a:endParaRPr sz="1400" b="0" i="0" u="none" strike="noStrike" cap="none">
              <a:solidFill>
                <a:srgbClr val="000000"/>
              </a:solidFill>
              <a:latin typeface="Arial"/>
              <a:ea typeface="Arial"/>
              <a:cs typeface="Arial"/>
              <a:sym typeface="Arial"/>
            </a:endParaRPr>
          </a:p>
        </p:txBody>
      </p:sp>
      <p:sp>
        <p:nvSpPr>
          <p:cNvPr id="152" name="Google Shape;152;p1"/>
          <p:cNvSpPr txBox="1"/>
          <p:nvPr/>
        </p:nvSpPr>
        <p:spPr>
          <a:xfrm>
            <a:off x="13563600" y="16306800"/>
            <a:ext cx="10287000" cy="133605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1500"/>
              </a:spcBef>
              <a:spcAft>
                <a:spcPts val="0"/>
              </a:spcAft>
              <a:buClr>
                <a:srgbClr val="000000"/>
              </a:buClr>
              <a:buSzPts val="3000"/>
              <a:buFont typeface="Arial"/>
              <a:buNone/>
            </a:pPr>
            <a:r>
              <a:rPr lang="en-US" sz="3000" b="0" i="0" u="none" strike="noStrike" cap="none">
                <a:solidFill>
                  <a:srgbClr val="374151"/>
                </a:solidFill>
                <a:latin typeface="Roboto"/>
                <a:ea typeface="Roboto"/>
                <a:cs typeface="Roboto"/>
                <a:sym typeface="Roboto"/>
              </a:rPr>
              <a:t>Input: Receive a string of standard text as input.</a:t>
            </a:r>
            <a:endParaRPr sz="3000" b="0" i="0" u="none" strike="noStrike" cap="none">
              <a:solidFill>
                <a:srgbClr val="374151"/>
              </a:solidFill>
              <a:latin typeface="Roboto"/>
              <a:ea typeface="Roboto"/>
              <a:cs typeface="Roboto"/>
              <a:sym typeface="Roboto"/>
            </a:endParaRPr>
          </a:p>
          <a:p>
            <a:pPr marL="0" marR="0" lvl="0" indent="0" algn="just" rtl="0">
              <a:lnSpc>
                <a:spcPct val="100000"/>
              </a:lnSpc>
              <a:spcBef>
                <a:spcPts val="1500"/>
              </a:spcBef>
              <a:spcAft>
                <a:spcPts val="0"/>
              </a:spcAft>
              <a:buClr>
                <a:schemeClr val="dk1"/>
              </a:buClr>
              <a:buSzPts val="3200"/>
              <a:buFont typeface="Arial"/>
              <a:buNone/>
            </a:pPr>
            <a:r>
              <a:rPr lang="en-US" sz="3000" b="1" i="0" u="none" strike="noStrike" cap="none">
                <a:solidFill>
                  <a:srgbClr val="374151"/>
                </a:solidFill>
                <a:latin typeface="Roboto"/>
                <a:ea typeface="Roboto"/>
                <a:cs typeface="Roboto"/>
                <a:sym typeface="Roboto"/>
              </a:rPr>
              <a:t>Text Analysis:</a:t>
            </a:r>
            <a:endParaRPr sz="3000" b="1" i="0" u="none" strike="noStrike" cap="none">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a.Break down the input text into individual words.</a:t>
            </a:r>
            <a:endParaRPr sz="3000">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b.Identify the language of the text for appropriate translation rules.</a:t>
            </a:r>
            <a:endParaRPr sz="3000" b="0" i="0" u="none" strike="noStrike" cap="none">
              <a:solidFill>
                <a:srgbClr val="374151"/>
              </a:solidFill>
              <a:latin typeface="Roboto"/>
              <a:ea typeface="Roboto"/>
              <a:cs typeface="Roboto"/>
              <a:sym typeface="Roboto"/>
            </a:endParaRPr>
          </a:p>
          <a:p>
            <a:pPr marL="0" marR="0" lvl="0" indent="0" algn="just" rtl="0">
              <a:lnSpc>
                <a:spcPct val="100000"/>
              </a:lnSpc>
              <a:spcBef>
                <a:spcPts val="1500"/>
              </a:spcBef>
              <a:spcAft>
                <a:spcPts val="0"/>
              </a:spcAft>
              <a:buClr>
                <a:schemeClr val="dk1"/>
              </a:buClr>
              <a:buSzPts val="3200"/>
              <a:buFont typeface="Arial"/>
              <a:buNone/>
            </a:pPr>
            <a:r>
              <a:rPr lang="en-US" sz="3000" b="1" i="0" u="none" strike="noStrike" cap="none">
                <a:solidFill>
                  <a:srgbClr val="374151"/>
                </a:solidFill>
                <a:latin typeface="Roboto"/>
                <a:ea typeface="Roboto"/>
                <a:cs typeface="Roboto"/>
                <a:sym typeface="Roboto"/>
              </a:rPr>
              <a:t>Character-to-Braille Mapping:</a:t>
            </a:r>
            <a:endParaRPr sz="3000" b="1" i="0" u="none" strike="noStrike" cap="none">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Create a mapping table that associates each standard character with its corresponding Braille pattern.</a:t>
            </a:r>
            <a:endParaRPr sz="3000" b="0" i="0" u="none" strike="noStrike" cap="none">
              <a:solidFill>
                <a:srgbClr val="374151"/>
              </a:solidFill>
              <a:latin typeface="Roboto"/>
              <a:ea typeface="Roboto"/>
              <a:cs typeface="Roboto"/>
              <a:sym typeface="Roboto"/>
            </a:endParaRPr>
          </a:p>
          <a:p>
            <a:pPr marL="0" marR="0" lvl="0" indent="0" algn="just" rtl="0">
              <a:lnSpc>
                <a:spcPct val="100000"/>
              </a:lnSpc>
              <a:spcBef>
                <a:spcPts val="1500"/>
              </a:spcBef>
              <a:spcAft>
                <a:spcPts val="0"/>
              </a:spcAft>
              <a:buClr>
                <a:schemeClr val="dk1"/>
              </a:buClr>
              <a:buSzPts val="3200"/>
              <a:buFont typeface="Arial"/>
              <a:buNone/>
            </a:pPr>
            <a:r>
              <a:rPr lang="en-US" sz="3000" b="1" i="0" u="none" strike="noStrike" cap="none">
                <a:solidFill>
                  <a:srgbClr val="374151"/>
                </a:solidFill>
                <a:latin typeface="Roboto"/>
                <a:ea typeface="Roboto"/>
                <a:cs typeface="Roboto"/>
                <a:sym typeface="Roboto"/>
              </a:rPr>
              <a:t>Word-to-Braille Conversion:</a:t>
            </a:r>
            <a:endParaRPr sz="3000" b="1" i="0" u="none" strike="noStrike" cap="none">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 For each word in the input text:</a:t>
            </a:r>
            <a:endParaRPr sz="3000" b="0" i="0" u="none" strike="noStrike" cap="none">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i. Break down the word into individual characters.</a:t>
            </a:r>
            <a:endParaRPr sz="3000" b="0" i="0" u="none" strike="noStrike" cap="none">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ii. Use the mapping table to convert each character into its Braille equivalent.</a:t>
            </a:r>
            <a:endParaRPr sz="3000">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iii.Concatenate the Braille representations of individual characters to form the Braille pattern for the entire word.</a:t>
            </a:r>
            <a:endParaRPr sz="3000" b="0" i="0" u="none" strike="noStrike" cap="none">
              <a:solidFill>
                <a:srgbClr val="374151"/>
              </a:solidFill>
              <a:latin typeface="Roboto"/>
              <a:ea typeface="Roboto"/>
              <a:cs typeface="Roboto"/>
              <a:sym typeface="Roboto"/>
            </a:endParaRPr>
          </a:p>
          <a:p>
            <a:pPr marL="0" marR="0" lvl="0" indent="0" algn="just" rtl="0">
              <a:lnSpc>
                <a:spcPct val="100000"/>
              </a:lnSpc>
              <a:spcBef>
                <a:spcPts val="1500"/>
              </a:spcBef>
              <a:spcAft>
                <a:spcPts val="0"/>
              </a:spcAft>
              <a:buClr>
                <a:schemeClr val="dk1"/>
              </a:buClr>
              <a:buSzPts val="3200"/>
              <a:buFont typeface="Arial"/>
              <a:buNone/>
            </a:pPr>
            <a:r>
              <a:rPr lang="en-US" sz="3000" b="1" i="0" u="none" strike="noStrike" cap="none">
                <a:solidFill>
                  <a:srgbClr val="374151"/>
                </a:solidFill>
                <a:latin typeface="Roboto"/>
                <a:ea typeface="Roboto"/>
                <a:cs typeface="Roboto"/>
                <a:sym typeface="Roboto"/>
              </a:rPr>
              <a:t>Sentence Structure Handling:</a:t>
            </a:r>
            <a:endParaRPr sz="3000" b="1" i="0" u="none" strike="noStrike" cap="none">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a. Identify sentence boundaries and apply appropriate Braille indicators.</a:t>
            </a:r>
            <a:endParaRPr sz="3000">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b. Consider any necessary formatting for conveying the structure of the original text in Braille.</a:t>
            </a:r>
            <a:endParaRPr sz="3000">
              <a:solidFill>
                <a:srgbClr val="374151"/>
              </a:solidFill>
              <a:latin typeface="Roboto"/>
              <a:ea typeface="Roboto"/>
              <a:cs typeface="Roboto"/>
              <a:sym typeface="Roboto"/>
            </a:endParaRPr>
          </a:p>
          <a:p>
            <a:pPr marL="0" marR="0" lvl="0" indent="0" algn="just" rtl="0">
              <a:lnSpc>
                <a:spcPct val="100000"/>
              </a:lnSpc>
              <a:spcBef>
                <a:spcPts val="1500"/>
              </a:spcBef>
              <a:spcAft>
                <a:spcPts val="0"/>
              </a:spcAft>
              <a:buClr>
                <a:schemeClr val="dk1"/>
              </a:buClr>
              <a:buSzPts val="3200"/>
              <a:buFont typeface="Arial"/>
              <a:buNone/>
            </a:pPr>
            <a:r>
              <a:rPr lang="en-US" sz="3000" b="1" i="0" u="none" strike="noStrike" cap="none">
                <a:solidFill>
                  <a:srgbClr val="374151"/>
                </a:solidFill>
                <a:latin typeface="Roboto"/>
                <a:ea typeface="Roboto"/>
                <a:cs typeface="Roboto"/>
                <a:sym typeface="Roboto"/>
              </a:rPr>
              <a:t>Output Generation:</a:t>
            </a:r>
            <a:endParaRPr sz="3000" b="1">
              <a:solidFill>
                <a:srgbClr val="374151"/>
              </a:solidFill>
              <a:latin typeface="Roboto"/>
              <a:ea typeface="Roboto"/>
              <a:cs typeface="Roboto"/>
              <a:sym typeface="Roboto"/>
            </a:endParaRPr>
          </a:p>
          <a:p>
            <a:pPr marL="0" marR="0" lvl="0" indent="0" algn="just" rtl="0">
              <a:lnSpc>
                <a:spcPct val="100000"/>
              </a:lnSpc>
              <a:spcBef>
                <a:spcPts val="1500"/>
              </a:spcBef>
              <a:spcAft>
                <a:spcPts val="0"/>
              </a:spcAft>
              <a:buClr>
                <a:schemeClr val="dk1"/>
              </a:buClr>
              <a:buSzPts val="3200"/>
              <a:buFont typeface="Arial"/>
              <a:buNone/>
            </a:pPr>
            <a:r>
              <a:rPr lang="en-US" sz="3000" b="0" i="0" u="none" strike="noStrike" cap="none">
                <a:solidFill>
                  <a:srgbClr val="374151"/>
                </a:solidFill>
                <a:latin typeface="Roboto"/>
                <a:ea typeface="Roboto"/>
                <a:cs typeface="Roboto"/>
                <a:sym typeface="Roboto"/>
              </a:rPr>
              <a:t>Concatenate the Braille patterns of individual words to generate the final Braille representation of the entire input text.</a:t>
            </a:r>
            <a:endParaRPr sz="3000" b="0" i="0" u="none" strike="noStrike" cap="none">
              <a:solidFill>
                <a:srgbClr val="374151"/>
              </a:solidFill>
              <a:latin typeface="Roboto"/>
              <a:ea typeface="Roboto"/>
              <a:cs typeface="Roboto"/>
              <a:sym typeface="Roboto"/>
            </a:endParaRPr>
          </a:p>
          <a:p>
            <a:pPr marL="0" marR="0" lvl="0" indent="0" algn="just" rtl="0">
              <a:lnSpc>
                <a:spcPct val="100000"/>
              </a:lnSpc>
              <a:spcBef>
                <a:spcPts val="1500"/>
              </a:spcBef>
              <a:spcAft>
                <a:spcPts val="0"/>
              </a:spcAft>
              <a:buClr>
                <a:schemeClr val="dk1"/>
              </a:buClr>
              <a:buSzPts val="3200"/>
              <a:buFont typeface="Arial"/>
              <a:buNone/>
            </a:pPr>
            <a:endParaRPr sz="5000" b="0" i="0" u="none" strike="noStrike" cap="none">
              <a:solidFill>
                <a:schemeClr val="dk1"/>
              </a:solidFill>
              <a:latin typeface="Arial"/>
              <a:ea typeface="Arial"/>
              <a:cs typeface="Arial"/>
              <a:sym typeface="Arial"/>
            </a:endParaRPr>
          </a:p>
        </p:txBody>
      </p:sp>
      <p:sp>
        <p:nvSpPr>
          <p:cNvPr id="153" name="Google Shape;153;p1"/>
          <p:cNvSpPr txBox="1"/>
          <p:nvPr/>
        </p:nvSpPr>
        <p:spPr>
          <a:xfrm>
            <a:off x="24688800" y="4419600"/>
            <a:ext cx="10363200" cy="9220200"/>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54" name="Google Shape;154;p1"/>
          <p:cNvSpPr txBox="1"/>
          <p:nvPr/>
        </p:nvSpPr>
        <p:spPr>
          <a:xfrm>
            <a:off x="685800" y="21183600"/>
            <a:ext cx="12061800" cy="6248400"/>
          </a:xfrm>
          <a:prstGeom prst="rect">
            <a:avLst/>
          </a:prstGeom>
          <a:solidFill>
            <a:srgbClr val="FFEFFF"/>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55" name="Google Shape;155;p1"/>
          <p:cNvSpPr txBox="1"/>
          <p:nvPr/>
        </p:nvSpPr>
        <p:spPr>
          <a:xfrm>
            <a:off x="762000" y="21259800"/>
            <a:ext cx="6858000" cy="5850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PROBLEM STATEMENT</a:t>
            </a:r>
            <a:endParaRPr sz="1400" b="0" i="0" u="none" strike="noStrike" cap="none">
              <a:solidFill>
                <a:srgbClr val="000000"/>
              </a:solidFill>
              <a:latin typeface="Arial"/>
              <a:ea typeface="Arial"/>
              <a:cs typeface="Arial"/>
              <a:sym typeface="Arial"/>
            </a:endParaRPr>
          </a:p>
        </p:txBody>
      </p:sp>
      <p:sp>
        <p:nvSpPr>
          <p:cNvPr id="156" name="Google Shape;156;p1"/>
          <p:cNvSpPr txBox="1"/>
          <p:nvPr/>
        </p:nvSpPr>
        <p:spPr>
          <a:xfrm>
            <a:off x="762000" y="22021800"/>
            <a:ext cx="11887200" cy="3955800"/>
          </a:xfrm>
          <a:prstGeom prst="rect">
            <a:avLst/>
          </a:prstGeom>
          <a:noFill/>
          <a:ln>
            <a:noFill/>
          </a:ln>
        </p:spPr>
        <p:txBody>
          <a:bodyPr spcFirstLastPara="1" wrap="square" lIns="91425" tIns="45700" rIns="91425" bIns="45700" anchor="t" anchorCtr="0">
            <a:spAutoFit/>
          </a:bodyPr>
          <a:lstStyle/>
          <a:p>
            <a:pPr marL="0" marR="0" lvl="0" indent="-412750" algn="just" rtl="0">
              <a:lnSpc>
                <a:spcPct val="100000"/>
              </a:lnSpc>
              <a:spcBef>
                <a:spcPts val="0"/>
              </a:spcBef>
              <a:spcAft>
                <a:spcPts val="0"/>
              </a:spcAft>
              <a:buClr>
                <a:schemeClr val="dk1"/>
              </a:buClr>
              <a:buSzPts val="6500"/>
              <a:buFont typeface="Noto Sans Symbols"/>
              <a:buChar char="▪"/>
            </a:pPr>
            <a:r>
              <a:rPr lang="en-US" sz="3100" b="0" i="0" u="none" strike="noStrike" cap="none">
                <a:solidFill>
                  <a:srgbClr val="374151"/>
                </a:solidFill>
                <a:latin typeface="Roboto"/>
                <a:ea typeface="Roboto"/>
                <a:cs typeface="Roboto"/>
                <a:sym typeface="Roboto"/>
              </a:rPr>
              <a:t>Visually impaired individuals encounter obstacles in accessing standard text, impeding their autonomy in a text-driven society. Existing text-to-Braille solutions lack adaptability, language support, and user-friendliness. This project addresses the need for an efficient and accessible "Text-to-Braille Converter" to empower visually impaired individuals, ensuring equal access to educational and informational content.</a:t>
            </a:r>
            <a:endParaRPr sz="4700" b="0" i="0" u="none" strike="noStrike" cap="none">
              <a:solidFill>
                <a:srgbClr val="000000"/>
              </a:solidFill>
              <a:latin typeface="Arial"/>
              <a:ea typeface="Arial"/>
              <a:cs typeface="Arial"/>
              <a:sym typeface="Arial"/>
            </a:endParaRPr>
          </a:p>
        </p:txBody>
      </p:sp>
      <p:sp>
        <p:nvSpPr>
          <p:cNvPr id="157" name="Google Shape;157;p1"/>
          <p:cNvSpPr txBox="1"/>
          <p:nvPr/>
        </p:nvSpPr>
        <p:spPr>
          <a:xfrm>
            <a:off x="685800" y="27708225"/>
            <a:ext cx="12039600" cy="7953300"/>
          </a:xfrm>
          <a:prstGeom prst="rect">
            <a:avLst/>
          </a:prstGeom>
          <a:solidFill>
            <a:srgbClr val="E6E0EC"/>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58" name="Google Shape;158;p1"/>
          <p:cNvSpPr txBox="1"/>
          <p:nvPr/>
        </p:nvSpPr>
        <p:spPr>
          <a:xfrm>
            <a:off x="762000" y="27736800"/>
            <a:ext cx="7543800" cy="5850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OBJECTIVES</a:t>
            </a:r>
            <a:endParaRPr sz="1400" b="0" i="0" u="none" strike="noStrike" cap="none">
              <a:solidFill>
                <a:srgbClr val="000000"/>
              </a:solidFill>
              <a:latin typeface="Arial"/>
              <a:ea typeface="Arial"/>
              <a:cs typeface="Arial"/>
              <a:sym typeface="Arial"/>
            </a:endParaRPr>
          </a:p>
        </p:txBody>
      </p:sp>
      <p:sp>
        <p:nvSpPr>
          <p:cNvPr id="159" name="Google Shape;159;p1"/>
          <p:cNvSpPr txBox="1"/>
          <p:nvPr/>
        </p:nvSpPr>
        <p:spPr>
          <a:xfrm>
            <a:off x="762000" y="28422600"/>
            <a:ext cx="11658600" cy="764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none" strike="noStrike" cap="none">
                <a:solidFill>
                  <a:schemeClr val="dk1"/>
                </a:solidFill>
                <a:latin typeface="Roboto"/>
                <a:ea typeface="Roboto"/>
                <a:cs typeface="Roboto"/>
                <a:sym typeface="Roboto"/>
              </a:rPr>
              <a:t>Efficient Conversion:</a:t>
            </a:r>
            <a:r>
              <a:rPr lang="en-US" sz="2900" b="0" i="0" u="none" strike="noStrike" cap="none">
                <a:solidFill>
                  <a:srgbClr val="374151"/>
                </a:solidFill>
                <a:latin typeface="Roboto"/>
                <a:ea typeface="Roboto"/>
                <a:cs typeface="Roboto"/>
                <a:sym typeface="Roboto"/>
              </a:rPr>
              <a:t> Develop a Text-to-Braille Converter that efficiently translates standard text into Braille patterns, ensuring a swift and accurate conversion process.</a:t>
            </a:r>
            <a:endParaRPr sz="2900" b="0" i="0" u="none" strike="noStrike" cap="none">
              <a:solidFill>
                <a:srgbClr val="37415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37415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900"/>
              <a:buFont typeface="Arial"/>
              <a:buNone/>
            </a:pPr>
            <a:r>
              <a:rPr lang="en-US" sz="2900" b="1" i="0" u="none" strike="noStrike" cap="none">
                <a:solidFill>
                  <a:schemeClr val="dk1"/>
                </a:solidFill>
                <a:latin typeface="Roboto"/>
                <a:ea typeface="Roboto"/>
                <a:cs typeface="Roboto"/>
                <a:sym typeface="Roboto"/>
              </a:rPr>
              <a:t>Educational Integration:</a:t>
            </a:r>
            <a:r>
              <a:rPr lang="en-US" sz="2900" b="0" i="0" u="none" strike="noStrike" cap="none">
                <a:solidFill>
                  <a:srgbClr val="374151"/>
                </a:solidFill>
                <a:latin typeface="Roboto"/>
                <a:ea typeface="Roboto"/>
                <a:cs typeface="Roboto"/>
                <a:sym typeface="Roboto"/>
              </a:rPr>
              <a:t> Explore opportunities for integrating the converter into educational settings, facilitating improved access to educational materials for visually impaired students.</a:t>
            </a:r>
            <a:endParaRPr sz="2900" b="0" i="0" u="none" strike="noStrike" cap="none">
              <a:solidFill>
                <a:srgbClr val="374151"/>
              </a:solidFill>
              <a:latin typeface="Roboto"/>
              <a:ea typeface="Roboto"/>
              <a:cs typeface="Roboto"/>
              <a:sym typeface="Roboto"/>
            </a:endParaRPr>
          </a:p>
          <a:p>
            <a:pPr marL="0" marR="0" lvl="0" indent="0" algn="l" rtl="0">
              <a:lnSpc>
                <a:spcPct val="115000"/>
              </a:lnSpc>
              <a:spcBef>
                <a:spcPts val="1500"/>
              </a:spcBef>
              <a:spcAft>
                <a:spcPts val="0"/>
              </a:spcAft>
              <a:buClr>
                <a:srgbClr val="000000"/>
              </a:buClr>
              <a:buSzPts val="2900"/>
              <a:buFont typeface="Arial"/>
              <a:buNone/>
            </a:pPr>
            <a:r>
              <a:rPr lang="en-US" sz="2900" b="1" i="0" u="none" strike="noStrike" cap="none">
                <a:solidFill>
                  <a:schemeClr val="dk1"/>
                </a:solidFill>
                <a:latin typeface="Roboto"/>
                <a:ea typeface="Roboto"/>
                <a:cs typeface="Roboto"/>
                <a:sym typeface="Roboto"/>
              </a:rPr>
              <a:t>Community Outreach:</a:t>
            </a:r>
            <a:r>
              <a:rPr lang="en-US" sz="2900" b="0" i="0" u="none" strike="noStrike" cap="none">
                <a:solidFill>
                  <a:schemeClr val="dk1"/>
                </a:solidFill>
                <a:latin typeface="Roboto"/>
                <a:ea typeface="Roboto"/>
                <a:cs typeface="Roboto"/>
                <a:sym typeface="Roboto"/>
              </a:rPr>
              <a:t> Conduct awareness campaigns and workshops to promote the Text-to-Braille Converter within the visually impaired community, educational institutions, and relevant organizations, fostering widespread adoption and feedback.</a:t>
            </a:r>
            <a:endParaRPr sz="2900" b="0" i="0" u="none" strike="noStrike" cap="none">
              <a:solidFill>
                <a:schemeClr val="dk1"/>
              </a:solidFill>
              <a:latin typeface="Roboto"/>
              <a:ea typeface="Roboto"/>
              <a:cs typeface="Roboto"/>
              <a:sym typeface="Roboto"/>
            </a:endParaRPr>
          </a:p>
          <a:p>
            <a:pPr marL="0" marR="0" lvl="0" indent="0" algn="l" rtl="0">
              <a:lnSpc>
                <a:spcPct val="115000"/>
              </a:lnSpc>
              <a:spcBef>
                <a:spcPts val="1500"/>
              </a:spcBef>
              <a:spcAft>
                <a:spcPts val="0"/>
              </a:spcAft>
              <a:buClr>
                <a:srgbClr val="000000"/>
              </a:buClr>
              <a:buSzPts val="2900"/>
              <a:buFont typeface="Arial"/>
              <a:buNone/>
            </a:pPr>
            <a:r>
              <a:rPr lang="en-US" sz="2900" b="1" i="0" u="none" strike="noStrike" cap="none">
                <a:solidFill>
                  <a:schemeClr val="dk1"/>
                </a:solidFill>
                <a:latin typeface="Roboto"/>
                <a:ea typeface="Roboto"/>
                <a:cs typeface="Roboto"/>
                <a:sym typeface="Roboto"/>
              </a:rPr>
              <a:t>User-Friendly Interface</a:t>
            </a:r>
            <a:r>
              <a:rPr lang="en-US" sz="2900" b="0" i="0" u="none" strike="noStrike" cap="none">
                <a:solidFill>
                  <a:schemeClr val="dk1"/>
                </a:solidFill>
                <a:latin typeface="Roboto"/>
                <a:ea typeface="Roboto"/>
                <a:cs typeface="Roboto"/>
                <a:sym typeface="Roboto"/>
              </a:rPr>
              <a:t>:</a:t>
            </a:r>
            <a:r>
              <a:rPr lang="en-US" sz="2900" b="0" i="0" u="none" strike="noStrike" cap="none">
                <a:solidFill>
                  <a:srgbClr val="374151"/>
                </a:solidFill>
                <a:latin typeface="Roboto"/>
                <a:ea typeface="Roboto"/>
                <a:cs typeface="Roboto"/>
                <a:sym typeface="Roboto"/>
              </a:rPr>
              <a:t> Create an intuitive and user-friendly interface to cater to both visually impaired and sighted users, enhancing accessibility and promoting widespread adoption.</a:t>
            </a:r>
            <a:endParaRPr sz="29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374151"/>
              </a:solidFill>
              <a:latin typeface="Roboto"/>
              <a:ea typeface="Roboto"/>
              <a:cs typeface="Roboto"/>
              <a:sym typeface="Roboto"/>
            </a:endParaRPr>
          </a:p>
        </p:txBody>
      </p:sp>
      <p:sp>
        <p:nvSpPr>
          <p:cNvPr id="160" name="Google Shape;160;p1"/>
          <p:cNvSpPr txBox="1"/>
          <p:nvPr/>
        </p:nvSpPr>
        <p:spPr>
          <a:xfrm>
            <a:off x="13563600" y="5181600"/>
            <a:ext cx="104394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Arial"/>
              <a:ea typeface="Arial"/>
              <a:cs typeface="Arial"/>
              <a:sym typeface="Arial"/>
            </a:endParaRPr>
          </a:p>
        </p:txBody>
      </p:sp>
      <p:sp>
        <p:nvSpPr>
          <p:cNvPr id="161" name="Google Shape;161;p1"/>
          <p:cNvSpPr txBox="1"/>
          <p:nvPr/>
        </p:nvSpPr>
        <p:spPr>
          <a:xfrm>
            <a:off x="24765000" y="4520625"/>
            <a:ext cx="7848600" cy="5850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RESULTS</a:t>
            </a:r>
            <a:endParaRPr sz="1400" b="0" i="0" u="none" strike="noStrike" cap="none">
              <a:solidFill>
                <a:srgbClr val="000000"/>
              </a:solidFill>
              <a:latin typeface="Arial"/>
              <a:ea typeface="Arial"/>
              <a:cs typeface="Arial"/>
              <a:sym typeface="Arial"/>
            </a:endParaRPr>
          </a:p>
        </p:txBody>
      </p:sp>
      <p:sp>
        <p:nvSpPr>
          <p:cNvPr id="162" name="Google Shape;162;p1"/>
          <p:cNvSpPr txBox="1"/>
          <p:nvPr/>
        </p:nvSpPr>
        <p:spPr>
          <a:xfrm>
            <a:off x="24917400" y="5334000"/>
            <a:ext cx="100584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Arial"/>
              <a:ea typeface="Arial"/>
              <a:cs typeface="Arial"/>
              <a:sym typeface="Arial"/>
            </a:endParaRPr>
          </a:p>
        </p:txBody>
      </p:sp>
      <p:sp>
        <p:nvSpPr>
          <p:cNvPr id="163" name="Google Shape;163;p1"/>
          <p:cNvSpPr txBox="1"/>
          <p:nvPr/>
        </p:nvSpPr>
        <p:spPr>
          <a:xfrm>
            <a:off x="24765000" y="13944600"/>
            <a:ext cx="10363200" cy="9601200"/>
          </a:xfrm>
          <a:prstGeom prst="rect">
            <a:avLst/>
          </a:prstGeom>
          <a:solidFill>
            <a:srgbClr val="DCE6F2"/>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64" name="Google Shape;164;p1"/>
          <p:cNvSpPr txBox="1"/>
          <p:nvPr/>
        </p:nvSpPr>
        <p:spPr>
          <a:xfrm>
            <a:off x="24765000" y="13944600"/>
            <a:ext cx="2133600" cy="5847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Results</a:t>
            </a:r>
            <a:endParaRPr sz="1400" b="0" i="0" u="none" strike="noStrike" cap="none">
              <a:solidFill>
                <a:srgbClr val="000000"/>
              </a:solidFill>
              <a:latin typeface="Arial"/>
              <a:ea typeface="Arial"/>
              <a:cs typeface="Arial"/>
              <a:sym typeface="Arial"/>
            </a:endParaRPr>
          </a:p>
        </p:txBody>
      </p:sp>
      <p:sp>
        <p:nvSpPr>
          <p:cNvPr id="165" name="Google Shape;165;p1"/>
          <p:cNvSpPr txBox="1"/>
          <p:nvPr/>
        </p:nvSpPr>
        <p:spPr>
          <a:xfrm>
            <a:off x="24841200" y="14554200"/>
            <a:ext cx="10058400" cy="1323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66" name="Google Shape;166;p1"/>
          <p:cNvSpPr txBox="1"/>
          <p:nvPr/>
        </p:nvSpPr>
        <p:spPr>
          <a:xfrm>
            <a:off x="24688800" y="23774400"/>
            <a:ext cx="10363200" cy="7010400"/>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67" name="Google Shape;167;p1"/>
          <p:cNvSpPr txBox="1"/>
          <p:nvPr/>
        </p:nvSpPr>
        <p:spPr>
          <a:xfrm>
            <a:off x="24765000" y="23774400"/>
            <a:ext cx="3048000" cy="5847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Conclusions</a:t>
            </a:r>
            <a:endParaRPr sz="1400" b="0" i="0" u="none" strike="noStrike" cap="none">
              <a:solidFill>
                <a:srgbClr val="000000"/>
              </a:solidFill>
              <a:latin typeface="Arial"/>
              <a:ea typeface="Arial"/>
              <a:cs typeface="Arial"/>
              <a:sym typeface="Arial"/>
            </a:endParaRPr>
          </a:p>
        </p:txBody>
      </p:sp>
      <p:sp>
        <p:nvSpPr>
          <p:cNvPr id="168" name="Google Shape;168;p1"/>
          <p:cNvSpPr txBox="1"/>
          <p:nvPr/>
        </p:nvSpPr>
        <p:spPr>
          <a:xfrm>
            <a:off x="24765000" y="24307800"/>
            <a:ext cx="10134600" cy="8157900"/>
          </a:xfrm>
          <a:prstGeom prst="rect">
            <a:avLst/>
          </a:prstGeom>
          <a:noFill/>
          <a:ln>
            <a:noFill/>
          </a:ln>
        </p:spPr>
        <p:txBody>
          <a:bodyPr spcFirstLastPara="1" wrap="square" lIns="91425" tIns="45700" rIns="91425" bIns="45700" anchor="t" anchorCtr="0">
            <a:spAutoFit/>
          </a:bodyPr>
          <a:lstStyle/>
          <a:p>
            <a:pPr marL="457200" marR="0" lvl="0" indent="-431800" algn="l" rtl="0">
              <a:lnSpc>
                <a:spcPct val="100000"/>
              </a:lnSpc>
              <a:spcBef>
                <a:spcPts val="0"/>
              </a:spcBef>
              <a:spcAft>
                <a:spcPts val="0"/>
              </a:spcAft>
              <a:buClr>
                <a:schemeClr val="dk1"/>
              </a:buClr>
              <a:buSzPts val="3200"/>
              <a:buFont typeface="Arial"/>
              <a:buChar char="•"/>
            </a:pPr>
            <a:r>
              <a:rPr lang="en-US" sz="2900" b="0" i="0" u="none" strike="noStrike" cap="none">
                <a:solidFill>
                  <a:schemeClr val="dk1"/>
                </a:solidFill>
                <a:latin typeface="Roboto"/>
                <a:ea typeface="Roboto"/>
                <a:cs typeface="Roboto"/>
                <a:sym typeface="Roboto"/>
              </a:rPr>
              <a:t>In conclusion, the Text-to-Braille Converter project successfully addresses the accessibility gap for visually impaired individuals. The developed solution offers an efficient, adaptable, and user-friendly tool for converting standard text into Braille patterns. With a focus on accuracy and multilingual support, the converter has demonstrated its viability for widespread use, including educational integration. Ongoing commitment to user feedback, community outreach, and accessibility compliance ensures continuous improvement and broader impact. This project represents a significant step towards fostering inclusivity and empowering visually impaired individuals in their access to information and educational resources.</a:t>
            </a:r>
            <a:endParaRPr sz="29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2900"/>
              <a:buFont typeface="Arial"/>
              <a:buNone/>
            </a:pPr>
            <a:endParaRPr sz="2900" b="0" i="0" u="none" strike="noStrike" cap="none">
              <a:solidFill>
                <a:schemeClr val="dk1"/>
              </a:solidFill>
              <a:latin typeface="Roboto"/>
              <a:ea typeface="Roboto"/>
              <a:cs typeface="Roboto"/>
              <a:sym typeface="Roboto"/>
            </a:endParaRPr>
          </a:p>
          <a:p>
            <a:pPr marL="0" marR="0" lvl="0" indent="-273050" algn="just" rtl="0">
              <a:lnSpc>
                <a:spcPct val="100000"/>
              </a:lnSpc>
              <a:spcBef>
                <a:spcPts val="0"/>
              </a:spcBef>
              <a:spcAft>
                <a:spcPts val="0"/>
              </a:spcAft>
              <a:buClr>
                <a:schemeClr val="dk1"/>
              </a:buClr>
              <a:buSzPts val="4300"/>
              <a:buFont typeface="Arial"/>
              <a:buChar char="•"/>
            </a:pPr>
            <a:endParaRPr sz="4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300"/>
              <a:buFont typeface="Arial"/>
              <a:buNone/>
            </a:pPr>
            <a:endParaRPr sz="4300" b="0" i="0" u="none" strike="noStrike" cap="none">
              <a:solidFill>
                <a:schemeClr val="dk1"/>
              </a:solidFill>
              <a:latin typeface="Arial"/>
              <a:ea typeface="Arial"/>
              <a:cs typeface="Arial"/>
              <a:sym typeface="Arial"/>
            </a:endParaRPr>
          </a:p>
        </p:txBody>
      </p:sp>
      <p:sp>
        <p:nvSpPr>
          <p:cNvPr id="169" name="Google Shape;169;p1"/>
          <p:cNvSpPr txBox="1"/>
          <p:nvPr/>
        </p:nvSpPr>
        <p:spPr>
          <a:xfrm>
            <a:off x="24688800" y="28346400"/>
            <a:ext cx="10210800" cy="1016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endParaRPr sz="28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1" u="none" strike="noStrike" cap="none">
              <a:solidFill>
                <a:schemeClr val="dk1"/>
              </a:solidFill>
              <a:latin typeface="Arial"/>
              <a:ea typeface="Arial"/>
              <a:cs typeface="Arial"/>
              <a:sym typeface="Arial"/>
            </a:endParaRPr>
          </a:p>
        </p:txBody>
      </p:sp>
      <p:sp>
        <p:nvSpPr>
          <p:cNvPr id="170" name="Google Shape;170;p1"/>
          <p:cNvSpPr txBox="1"/>
          <p:nvPr/>
        </p:nvSpPr>
        <p:spPr>
          <a:xfrm>
            <a:off x="24917400" y="31013400"/>
            <a:ext cx="10363200" cy="4800600"/>
          </a:xfrm>
          <a:prstGeom prst="rect">
            <a:avLst/>
          </a:prstGeom>
          <a:solidFill>
            <a:schemeClr val="lt1"/>
          </a:solidFill>
          <a:ln w="12700" cap="flat" cmpd="sng">
            <a:solidFill>
              <a:srgbClr val="385D8A"/>
            </a:solidFill>
            <a:prstDash val="solid"/>
            <a:miter lim="800000"/>
            <a:headEnd type="none" w="sm" len="sm"/>
            <a:tailEnd type="none" w="sm" len="sm"/>
          </a:ln>
        </p:spPr>
        <p:txBody>
          <a:bodyPr spcFirstLastPara="1" wrap="square" lIns="101875" tIns="50925" rIns="101875" bIns="50925"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71" name="Google Shape;171;p1"/>
          <p:cNvSpPr txBox="1"/>
          <p:nvPr/>
        </p:nvSpPr>
        <p:spPr>
          <a:xfrm>
            <a:off x="25565100" y="31013400"/>
            <a:ext cx="2667000" cy="585000"/>
          </a:xfrm>
          <a:prstGeom prst="rect">
            <a:avLst/>
          </a:prstGeom>
          <a:blipFill rotWithShape="1">
            <a:blip r:embed="rId3">
              <a:alphaModFix/>
            </a:blip>
            <a:tile tx="0" ty="0" sx="70000" sy="70000" flip="none" algn="ctr"/>
          </a:blip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lgerian"/>
              <a:buNone/>
            </a:pPr>
            <a:r>
              <a:rPr lang="en-US" sz="3200" b="0" i="0" u="none" strike="noStrike" cap="none">
                <a:solidFill>
                  <a:schemeClr val="dk1"/>
                </a:solidFill>
                <a:latin typeface="Algerian"/>
                <a:ea typeface="Algerian"/>
                <a:cs typeface="Algerian"/>
                <a:sym typeface="Algerian"/>
              </a:rPr>
              <a:t>references</a:t>
            </a:r>
            <a:endParaRPr sz="1400" b="0" i="0" u="none" strike="noStrike" cap="none">
              <a:solidFill>
                <a:srgbClr val="000000"/>
              </a:solidFill>
              <a:latin typeface="Arial"/>
              <a:ea typeface="Arial"/>
              <a:cs typeface="Arial"/>
              <a:sym typeface="Arial"/>
            </a:endParaRPr>
          </a:p>
        </p:txBody>
      </p:sp>
      <p:sp>
        <p:nvSpPr>
          <p:cNvPr id="172" name="Google Shape;172;p1"/>
          <p:cNvSpPr txBox="1"/>
          <p:nvPr/>
        </p:nvSpPr>
        <p:spPr>
          <a:xfrm>
            <a:off x="13335000" y="35204400"/>
            <a:ext cx="10591800" cy="137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Arial"/>
              <a:buNone/>
            </a:pPr>
            <a:endParaRPr sz="8000" b="0" i="0" u="none" strike="noStrike" cap="none">
              <a:solidFill>
                <a:schemeClr val="dk1"/>
              </a:solidFill>
              <a:latin typeface="Arial"/>
              <a:ea typeface="Arial"/>
              <a:cs typeface="Arial"/>
              <a:sym typeface="Arial"/>
            </a:endParaRPr>
          </a:p>
        </p:txBody>
      </p:sp>
      <p:sp>
        <p:nvSpPr>
          <p:cNvPr id="173" name="Google Shape;173;p1"/>
          <p:cNvSpPr/>
          <p:nvPr/>
        </p:nvSpPr>
        <p:spPr>
          <a:xfrm>
            <a:off x="12725400" y="34061400"/>
            <a:ext cx="11887200" cy="2133600"/>
          </a:xfrm>
          <a:prstGeom prst="roundRect">
            <a:avLst>
              <a:gd name="adj" fmla="val 16667"/>
            </a:avLst>
          </a:prstGeom>
          <a:solidFill>
            <a:srgbClr val="C6D9F1"/>
          </a:solidFill>
          <a:ln w="127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0"/>
              <a:buFont typeface="Libre Baskerville"/>
              <a:buNone/>
            </a:pPr>
            <a:r>
              <a:rPr lang="en-US" sz="8000" b="1" i="0" u="none" strike="noStrike" cap="none">
                <a:solidFill>
                  <a:schemeClr val="dk1"/>
                </a:solidFill>
                <a:latin typeface="Libre Baskerville"/>
                <a:ea typeface="Libre Baskerville"/>
                <a:cs typeface="Libre Baskerville"/>
                <a:sym typeface="Libre Baskerville"/>
              </a:rPr>
              <a:t>Code No:</a:t>
            </a:r>
            <a:endParaRPr sz="1400" b="0" i="0" u="none" strike="noStrike" cap="none">
              <a:solidFill>
                <a:srgbClr val="000000"/>
              </a:solidFill>
              <a:latin typeface="Arial"/>
              <a:ea typeface="Arial"/>
              <a:cs typeface="Arial"/>
              <a:sym typeface="Arial"/>
            </a:endParaRPr>
          </a:p>
        </p:txBody>
      </p:sp>
      <p:sp>
        <p:nvSpPr>
          <p:cNvPr id="191" name="Google Shape;191;p1"/>
          <p:cNvSpPr txBox="1"/>
          <p:nvPr/>
        </p:nvSpPr>
        <p:spPr>
          <a:xfrm>
            <a:off x="25382225" y="31634050"/>
            <a:ext cx="9258300" cy="3955800"/>
          </a:xfrm>
          <a:prstGeom prst="rect">
            <a:avLst/>
          </a:prstGeom>
          <a:solidFill>
            <a:schemeClr val="lt1"/>
          </a:solidFill>
          <a:ln w="12700" cap="flat" cmpd="sng">
            <a:solidFill>
              <a:srgbClr val="385D8A"/>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95800"/>
              </a:lnSpc>
              <a:spcBef>
                <a:spcPts val="0"/>
              </a:spcBef>
              <a:spcAft>
                <a:spcPts val="0"/>
              </a:spcAft>
              <a:buClr>
                <a:schemeClr val="dk1"/>
              </a:buClr>
              <a:buSzPts val="2400"/>
              <a:buFont typeface="Arial"/>
              <a:buNone/>
            </a:pPr>
            <a:r>
              <a:rPr lang="en-US" sz="2400" b="0" i="0" u="sng" strike="noStrike" cap="none">
                <a:solidFill>
                  <a:srgbClr val="1D6FA9"/>
                </a:solidFill>
                <a:highlight>
                  <a:schemeClr val="lt1"/>
                </a:highlight>
                <a:latin typeface="Arial"/>
                <a:ea typeface="Arial"/>
                <a:cs typeface="Arial"/>
                <a:sym typeface="Arial"/>
              </a:rPr>
              <a:t>https://www.pharmabraille.com/pharmaceutical-braille/the-braill</a:t>
            </a:r>
            <a:endParaRPr sz="2400" b="0" i="0" u="sng" strike="noStrike" cap="none">
              <a:solidFill>
                <a:srgbClr val="1D6FA9"/>
              </a:solidFill>
              <a:highlight>
                <a:schemeClr val="lt1"/>
              </a:highlight>
              <a:latin typeface="Arial"/>
              <a:ea typeface="Arial"/>
              <a:cs typeface="Arial"/>
              <a:sym typeface="Arial"/>
            </a:endParaRPr>
          </a:p>
          <a:p>
            <a:pPr marL="0" marR="0" lvl="0" indent="0" algn="l" rtl="0">
              <a:lnSpc>
                <a:spcPct val="95800"/>
              </a:lnSpc>
              <a:spcBef>
                <a:spcPts val="0"/>
              </a:spcBef>
              <a:spcAft>
                <a:spcPts val="0"/>
              </a:spcAft>
              <a:buClr>
                <a:schemeClr val="dk1"/>
              </a:buClr>
              <a:buSzPts val="2400"/>
              <a:buFont typeface="Arial"/>
              <a:buNone/>
            </a:pPr>
            <a:r>
              <a:rPr lang="en-US" sz="2400" b="0" i="0" u="sng" strike="noStrike" cap="none">
                <a:solidFill>
                  <a:srgbClr val="1D6FA9"/>
                </a:solidFill>
                <a:highlight>
                  <a:schemeClr val="lt1"/>
                </a:highlight>
                <a:latin typeface="Arial"/>
                <a:ea typeface="Arial"/>
                <a:cs typeface="Arial"/>
                <a:sym typeface="Arial"/>
              </a:rPr>
              <a:t>e-alphabet/?fbclid=IwAR3SS8YF3_kZux5v6bnNMNo-wnpGoh1GB50</a:t>
            </a:r>
            <a:endParaRPr sz="2400" b="0" i="0" u="sng" strike="noStrike" cap="none">
              <a:solidFill>
                <a:srgbClr val="1D6FA9"/>
              </a:solidFill>
              <a:highlight>
                <a:schemeClr val="lt1"/>
              </a:highlight>
              <a:latin typeface="Arial"/>
              <a:ea typeface="Arial"/>
              <a:cs typeface="Arial"/>
              <a:sym typeface="Arial"/>
            </a:endParaRPr>
          </a:p>
          <a:p>
            <a:pPr marL="0" marR="0" lvl="0" indent="0" algn="l" rtl="0">
              <a:lnSpc>
                <a:spcPct val="95800"/>
              </a:lnSpc>
              <a:spcBef>
                <a:spcPts val="0"/>
              </a:spcBef>
              <a:spcAft>
                <a:spcPts val="0"/>
              </a:spcAft>
              <a:buClr>
                <a:srgbClr val="000000"/>
              </a:buClr>
              <a:buSzPts val="2400"/>
              <a:buFont typeface="Arial"/>
              <a:buNone/>
            </a:pPr>
            <a:r>
              <a:rPr lang="en-US" sz="2400" b="0" i="0" u="sng" strike="noStrike" cap="none">
                <a:solidFill>
                  <a:srgbClr val="1D6FA9"/>
                </a:solidFill>
                <a:highlight>
                  <a:schemeClr val="lt1"/>
                </a:highlight>
                <a:latin typeface="Arial"/>
                <a:ea typeface="Arial"/>
                <a:cs typeface="Arial"/>
                <a:sym typeface="Arial"/>
              </a:rPr>
              <a:t>j5e2kXFpupc16m87o4xzOChY</a:t>
            </a:r>
            <a:endParaRPr sz="2400" b="0" i="0" u="sng" strike="noStrike" cap="none">
              <a:solidFill>
                <a:srgbClr val="1D6FA9"/>
              </a:solidFill>
              <a:highlight>
                <a:schemeClr val="lt1"/>
              </a:highlight>
              <a:latin typeface="Arial"/>
              <a:ea typeface="Arial"/>
              <a:cs typeface="Arial"/>
              <a:sym typeface="Arial"/>
            </a:endParaRPr>
          </a:p>
          <a:p>
            <a:pPr marL="0" marR="0" lvl="0" indent="0" algn="l" rtl="0">
              <a:lnSpc>
                <a:spcPct val="95800"/>
              </a:lnSpc>
              <a:spcBef>
                <a:spcPts val="0"/>
              </a:spcBef>
              <a:spcAft>
                <a:spcPts val="0"/>
              </a:spcAft>
              <a:buClr>
                <a:srgbClr val="000000"/>
              </a:buClr>
              <a:buSzPts val="2400"/>
              <a:buFont typeface="Arial"/>
              <a:buNone/>
            </a:pPr>
            <a:r>
              <a:rPr lang="en-US" sz="2400" b="0" i="0" u="sng" strike="noStrike" cap="none">
                <a:solidFill>
                  <a:srgbClr val="0563C1"/>
                </a:solidFill>
                <a:highlight>
                  <a:schemeClr val="lt1"/>
                </a:highlight>
                <a:latin typeface="Arial"/>
                <a:ea typeface="Arial"/>
                <a:cs typeface="Arial"/>
                <a:sym typeface="Arial"/>
                <a:hlinkClick r:id="rId6">
                  <a:extLst>
                    <a:ext uri="{A12FA001-AC4F-418D-AE19-62706E023703}">
                      <ahyp:hlinkClr xmlns:ahyp="http://schemas.microsoft.com/office/drawing/2018/hyperlinkcolor" val="tx"/>
                    </a:ext>
                  </a:extLst>
                </a:hlinkClick>
              </a:rPr>
              <a:t>https://libbraille.org/how-alphabets-and-numbers-are-written-in-th</a:t>
            </a:r>
            <a:endParaRPr sz="2400" b="0" i="0" u="sng" strike="noStrike" cap="none">
              <a:solidFill>
                <a:srgbClr val="1D6FA9"/>
              </a:solidFill>
              <a:highlight>
                <a:schemeClr val="lt1"/>
              </a:highlight>
              <a:latin typeface="Arial"/>
              <a:ea typeface="Arial"/>
              <a:cs typeface="Arial"/>
              <a:sym typeface="Arial"/>
            </a:endParaRPr>
          </a:p>
          <a:p>
            <a:pPr marL="0" marR="0" lvl="0" indent="0" algn="l" rtl="0">
              <a:lnSpc>
                <a:spcPct val="95800"/>
              </a:lnSpc>
              <a:spcBef>
                <a:spcPts val="0"/>
              </a:spcBef>
              <a:spcAft>
                <a:spcPts val="0"/>
              </a:spcAft>
              <a:buClr>
                <a:schemeClr val="dk1"/>
              </a:buClr>
              <a:buSzPts val="1100"/>
              <a:buFont typeface="Arial"/>
              <a:buNone/>
            </a:pPr>
            <a:r>
              <a:rPr lang="en-US" sz="2400" b="0" i="0" u="sng" strike="noStrike" cap="none">
                <a:solidFill>
                  <a:srgbClr val="1D6FA9"/>
                </a:solidFill>
                <a:highlight>
                  <a:schemeClr val="lt1"/>
                </a:highlight>
                <a:latin typeface="Arial"/>
                <a:ea typeface="Arial"/>
                <a:cs typeface="Arial"/>
                <a:sym typeface="Arial"/>
              </a:rPr>
              <a:t>e-script/ https://www.st.com/resource/en/data_brief/stm32cubeide.pdf</a:t>
            </a:r>
            <a:endParaRPr sz="2400" b="0" i="0" u="sng" strike="noStrike" cap="none">
              <a:solidFill>
                <a:srgbClr val="1D6FA9"/>
              </a:solidFill>
              <a:highlight>
                <a:schemeClr val="lt1"/>
              </a:highlight>
              <a:latin typeface="Arial"/>
              <a:ea typeface="Arial"/>
              <a:cs typeface="Arial"/>
              <a:sym typeface="Arial"/>
            </a:endParaRPr>
          </a:p>
        </p:txBody>
      </p:sp>
      <p:pic>
        <p:nvPicPr>
          <p:cNvPr id="192" name="Google Shape;192;p1"/>
          <p:cNvPicPr preferRelativeResize="0"/>
          <p:nvPr/>
        </p:nvPicPr>
        <p:blipFill rotWithShape="1">
          <a:blip r:embed="rId7">
            <a:alphaModFix/>
          </a:blip>
          <a:srcRect/>
          <a:stretch/>
        </p:blipFill>
        <p:spPr>
          <a:xfrm>
            <a:off x="24666600" y="5953946"/>
            <a:ext cx="10287000" cy="5769803"/>
          </a:xfrm>
          <a:prstGeom prst="rect">
            <a:avLst/>
          </a:prstGeom>
          <a:noFill/>
          <a:ln>
            <a:noFill/>
          </a:ln>
        </p:spPr>
      </p:pic>
      <p:pic>
        <p:nvPicPr>
          <p:cNvPr id="193" name="Google Shape;193;p1"/>
          <p:cNvPicPr preferRelativeResize="0"/>
          <p:nvPr/>
        </p:nvPicPr>
        <p:blipFill rotWithShape="1">
          <a:blip r:embed="rId8">
            <a:alphaModFix/>
          </a:blip>
          <a:srcRect/>
          <a:stretch/>
        </p:blipFill>
        <p:spPr>
          <a:xfrm>
            <a:off x="25565100" y="15175200"/>
            <a:ext cx="8610600" cy="7953300"/>
          </a:xfrm>
          <a:prstGeom prst="rect">
            <a:avLst/>
          </a:prstGeom>
          <a:noFill/>
          <a:ln>
            <a:noFill/>
          </a:ln>
        </p:spPr>
      </p:pic>
      <p:sp>
        <p:nvSpPr>
          <p:cNvPr id="2" name="Google Shape;185;p16">
            <a:extLst>
              <a:ext uri="{FF2B5EF4-FFF2-40B4-BE49-F238E27FC236}">
                <a16:creationId xmlns:a16="http://schemas.microsoft.com/office/drawing/2014/main" id="{F8BBD051-5E92-9389-59C8-BBBDEEBEF03F}"/>
              </a:ext>
            </a:extLst>
          </p:cNvPr>
          <p:cNvSpPr/>
          <p:nvPr/>
        </p:nvSpPr>
        <p:spPr>
          <a:xfrm>
            <a:off x="14094361" y="6280431"/>
            <a:ext cx="3875119" cy="1459938"/>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4400" dirty="0">
                <a:latin typeface="Times New Roman"/>
                <a:ea typeface="Times New Roman"/>
                <a:cs typeface="Times New Roman"/>
                <a:sym typeface="Times New Roman"/>
              </a:rPr>
              <a:t>Text as Input</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
        <p:nvSpPr>
          <p:cNvPr id="3" name="Google Shape;186;p16">
            <a:extLst>
              <a:ext uri="{FF2B5EF4-FFF2-40B4-BE49-F238E27FC236}">
                <a16:creationId xmlns:a16="http://schemas.microsoft.com/office/drawing/2014/main" id="{8201E0A5-BE01-C4B7-A603-48CA175D4321}"/>
              </a:ext>
            </a:extLst>
          </p:cNvPr>
          <p:cNvSpPr/>
          <p:nvPr/>
        </p:nvSpPr>
        <p:spPr>
          <a:xfrm>
            <a:off x="14102530" y="9259424"/>
            <a:ext cx="3875119" cy="1459938"/>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latin typeface="Times New Roman"/>
                <a:ea typeface="Times New Roman"/>
                <a:cs typeface="Times New Roman"/>
                <a:sym typeface="Times New Roman"/>
              </a:rPr>
              <a:t>Application</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
        <p:nvSpPr>
          <p:cNvPr id="4" name="Google Shape;187;p16">
            <a:extLst>
              <a:ext uri="{FF2B5EF4-FFF2-40B4-BE49-F238E27FC236}">
                <a16:creationId xmlns:a16="http://schemas.microsoft.com/office/drawing/2014/main" id="{26ACC0D0-D733-DCF4-C9B0-68BABE4FBEC6}"/>
              </a:ext>
            </a:extLst>
          </p:cNvPr>
          <p:cNvSpPr/>
          <p:nvPr/>
        </p:nvSpPr>
        <p:spPr>
          <a:xfrm>
            <a:off x="14102530" y="11811000"/>
            <a:ext cx="3875119" cy="1459938"/>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latin typeface="Times New Roman"/>
                <a:ea typeface="Times New Roman"/>
                <a:cs typeface="Times New Roman"/>
                <a:sym typeface="Times New Roman"/>
              </a:rPr>
              <a:t>Bluetooth Transmission</a:t>
            </a:r>
            <a:endParaRPr sz="4000" dirty="0">
              <a:latin typeface="Times New Roman"/>
              <a:ea typeface="Times New Roman"/>
              <a:cs typeface="Times New Roman"/>
              <a:sym typeface="Times New Roman"/>
            </a:endParaRPr>
          </a:p>
        </p:txBody>
      </p:sp>
      <p:sp>
        <p:nvSpPr>
          <p:cNvPr id="5" name="Google Shape;188;p16">
            <a:extLst>
              <a:ext uri="{FF2B5EF4-FFF2-40B4-BE49-F238E27FC236}">
                <a16:creationId xmlns:a16="http://schemas.microsoft.com/office/drawing/2014/main" id="{C6D1A578-18B7-7329-78E2-D3EDA3B9A500}"/>
              </a:ext>
            </a:extLst>
          </p:cNvPr>
          <p:cNvSpPr/>
          <p:nvPr/>
        </p:nvSpPr>
        <p:spPr>
          <a:xfrm>
            <a:off x="19154571" y="9103125"/>
            <a:ext cx="3875119" cy="1459938"/>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latin typeface="Times New Roman"/>
                <a:ea typeface="Times New Roman"/>
                <a:cs typeface="Times New Roman"/>
                <a:sym typeface="Times New Roman"/>
              </a:rPr>
              <a:t>Micro-</a:t>
            </a:r>
          </a:p>
          <a:p>
            <a:pPr marL="0" lvl="0" indent="0" algn="l" rtl="0">
              <a:spcBef>
                <a:spcPts val="0"/>
              </a:spcBef>
              <a:spcAft>
                <a:spcPts val="0"/>
              </a:spcAft>
              <a:buNone/>
            </a:pPr>
            <a:r>
              <a:rPr lang="en-US" sz="4000" dirty="0">
                <a:latin typeface="Times New Roman"/>
                <a:ea typeface="Times New Roman"/>
                <a:cs typeface="Times New Roman"/>
                <a:sym typeface="Times New Roman"/>
              </a:rPr>
              <a:t>controller</a:t>
            </a:r>
            <a:endParaRPr sz="4000" dirty="0">
              <a:latin typeface="Times New Roman"/>
              <a:ea typeface="Times New Roman"/>
              <a:cs typeface="Times New Roman"/>
              <a:sym typeface="Times New Roman"/>
            </a:endParaRPr>
          </a:p>
        </p:txBody>
      </p:sp>
      <p:sp>
        <p:nvSpPr>
          <p:cNvPr id="6" name="Google Shape;189;p16">
            <a:extLst>
              <a:ext uri="{FF2B5EF4-FFF2-40B4-BE49-F238E27FC236}">
                <a16:creationId xmlns:a16="http://schemas.microsoft.com/office/drawing/2014/main" id="{CB45E24B-3048-99D7-E427-60BA06FD0CED}"/>
              </a:ext>
            </a:extLst>
          </p:cNvPr>
          <p:cNvSpPr/>
          <p:nvPr/>
        </p:nvSpPr>
        <p:spPr>
          <a:xfrm>
            <a:off x="19154571" y="11682307"/>
            <a:ext cx="4028250" cy="1676611"/>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latin typeface="Times New Roman"/>
                <a:ea typeface="Times New Roman"/>
                <a:cs typeface="Times New Roman"/>
                <a:sym typeface="Times New Roman"/>
              </a:rPr>
              <a:t>Bluetooth </a:t>
            </a:r>
          </a:p>
          <a:p>
            <a:pPr marL="0" lvl="0" indent="0" algn="l" rtl="0">
              <a:spcBef>
                <a:spcPts val="0"/>
              </a:spcBef>
              <a:spcAft>
                <a:spcPts val="0"/>
              </a:spcAft>
              <a:buNone/>
            </a:pPr>
            <a:r>
              <a:rPr lang="en-US" sz="4000" dirty="0">
                <a:latin typeface="Times New Roman"/>
                <a:ea typeface="Times New Roman"/>
                <a:cs typeface="Times New Roman"/>
                <a:sym typeface="Times New Roman"/>
              </a:rPr>
              <a:t>Module</a:t>
            </a:r>
            <a:endParaRPr sz="4000" dirty="0">
              <a:latin typeface="Times New Roman"/>
              <a:ea typeface="Times New Roman"/>
              <a:cs typeface="Times New Roman"/>
              <a:sym typeface="Times New Roman"/>
            </a:endParaRPr>
          </a:p>
        </p:txBody>
      </p:sp>
      <p:sp>
        <p:nvSpPr>
          <p:cNvPr id="7" name="Google Shape;190;p16">
            <a:extLst>
              <a:ext uri="{FF2B5EF4-FFF2-40B4-BE49-F238E27FC236}">
                <a16:creationId xmlns:a16="http://schemas.microsoft.com/office/drawing/2014/main" id="{3ECDFEA4-3DAA-983C-F217-0EA4FA519C5E}"/>
              </a:ext>
            </a:extLst>
          </p:cNvPr>
          <p:cNvSpPr/>
          <p:nvPr/>
        </p:nvSpPr>
        <p:spPr>
          <a:xfrm>
            <a:off x="19154571" y="6400120"/>
            <a:ext cx="3875119" cy="1459938"/>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latin typeface="Times New Roman"/>
                <a:ea typeface="Times New Roman"/>
                <a:cs typeface="Times New Roman"/>
                <a:sym typeface="Times New Roman"/>
              </a:rPr>
              <a:t>Braille</a:t>
            </a:r>
            <a:endParaRPr sz="4000" dirty="0">
              <a:latin typeface="Times New Roman"/>
              <a:ea typeface="Times New Roman"/>
              <a:cs typeface="Times New Roman"/>
              <a:sym typeface="Times New Roman"/>
            </a:endParaRPr>
          </a:p>
        </p:txBody>
      </p:sp>
      <p:pic>
        <p:nvPicPr>
          <p:cNvPr id="8" name="Google Shape;191;p16">
            <a:extLst>
              <a:ext uri="{FF2B5EF4-FFF2-40B4-BE49-F238E27FC236}">
                <a16:creationId xmlns:a16="http://schemas.microsoft.com/office/drawing/2014/main" id="{C42E3FCD-67A9-E964-BF32-5B47BA5D3C91}"/>
              </a:ext>
            </a:extLst>
          </p:cNvPr>
          <p:cNvPicPr preferRelativeResize="0"/>
          <p:nvPr/>
        </p:nvPicPr>
        <p:blipFill>
          <a:blip r:embed="rId9">
            <a:alphaModFix/>
          </a:blip>
          <a:stretch>
            <a:fillRect/>
          </a:stretch>
        </p:blipFill>
        <p:spPr>
          <a:xfrm>
            <a:off x="21659509" y="11987367"/>
            <a:ext cx="1029381" cy="1018866"/>
          </a:xfrm>
          <a:prstGeom prst="rect">
            <a:avLst/>
          </a:prstGeom>
          <a:noFill/>
          <a:ln>
            <a:noFill/>
          </a:ln>
        </p:spPr>
      </p:pic>
      <p:cxnSp>
        <p:nvCxnSpPr>
          <p:cNvPr id="9" name="Google Shape;192;p16">
            <a:extLst>
              <a:ext uri="{FF2B5EF4-FFF2-40B4-BE49-F238E27FC236}">
                <a16:creationId xmlns:a16="http://schemas.microsoft.com/office/drawing/2014/main" id="{589D297D-B94B-8FA5-41BF-791A30118A4C}"/>
              </a:ext>
            </a:extLst>
          </p:cNvPr>
          <p:cNvCxnSpPr>
            <a:cxnSpLocks/>
            <a:stCxn id="2" idx="2"/>
            <a:endCxn id="3" idx="0"/>
          </p:cNvCxnSpPr>
          <p:nvPr/>
        </p:nvCxnSpPr>
        <p:spPr>
          <a:xfrm>
            <a:off x="16031921" y="7740369"/>
            <a:ext cx="8169" cy="1519055"/>
          </a:xfrm>
          <a:prstGeom prst="straightConnector1">
            <a:avLst/>
          </a:prstGeom>
          <a:noFill/>
          <a:ln w="9525" cap="flat" cmpd="sng">
            <a:solidFill>
              <a:schemeClr val="dk2"/>
            </a:solidFill>
            <a:prstDash val="solid"/>
            <a:round/>
            <a:headEnd type="none" w="med" len="med"/>
            <a:tailEnd type="triangle" w="med" len="med"/>
          </a:ln>
        </p:spPr>
      </p:cxnSp>
      <p:cxnSp>
        <p:nvCxnSpPr>
          <p:cNvPr id="10" name="Google Shape;193;p16">
            <a:extLst>
              <a:ext uri="{FF2B5EF4-FFF2-40B4-BE49-F238E27FC236}">
                <a16:creationId xmlns:a16="http://schemas.microsoft.com/office/drawing/2014/main" id="{41C346E8-6E8C-F58A-9A31-E5C7300AC1C4}"/>
              </a:ext>
            </a:extLst>
          </p:cNvPr>
          <p:cNvCxnSpPr>
            <a:cxnSpLocks/>
            <a:stCxn id="3" idx="2"/>
            <a:endCxn id="4" idx="0"/>
          </p:cNvCxnSpPr>
          <p:nvPr/>
        </p:nvCxnSpPr>
        <p:spPr>
          <a:xfrm>
            <a:off x="16040090" y="10719362"/>
            <a:ext cx="0" cy="1091638"/>
          </a:xfrm>
          <a:prstGeom prst="straightConnector1">
            <a:avLst/>
          </a:prstGeom>
          <a:noFill/>
          <a:ln w="9525" cap="flat" cmpd="sng">
            <a:solidFill>
              <a:schemeClr val="dk2"/>
            </a:solidFill>
            <a:prstDash val="solid"/>
            <a:round/>
            <a:headEnd type="none" w="med" len="med"/>
            <a:tailEnd type="triangle" w="med" len="med"/>
          </a:ln>
        </p:spPr>
      </p:cxnSp>
      <p:cxnSp>
        <p:nvCxnSpPr>
          <p:cNvPr id="11" name="Google Shape;194;p16">
            <a:extLst>
              <a:ext uri="{FF2B5EF4-FFF2-40B4-BE49-F238E27FC236}">
                <a16:creationId xmlns:a16="http://schemas.microsoft.com/office/drawing/2014/main" id="{29AE545E-AAE1-C55D-DEE0-3D8332D495B9}"/>
              </a:ext>
            </a:extLst>
          </p:cNvPr>
          <p:cNvCxnSpPr>
            <a:cxnSpLocks/>
            <a:stCxn id="4" idx="3"/>
            <a:endCxn id="6" idx="1"/>
          </p:cNvCxnSpPr>
          <p:nvPr/>
        </p:nvCxnSpPr>
        <p:spPr>
          <a:xfrm flipV="1">
            <a:off x="17977649" y="12520613"/>
            <a:ext cx="1176922" cy="20356"/>
          </a:xfrm>
          <a:prstGeom prst="straightConnector1">
            <a:avLst/>
          </a:prstGeom>
          <a:noFill/>
          <a:ln w="9525" cap="flat" cmpd="sng">
            <a:solidFill>
              <a:srgbClr val="44546A"/>
            </a:solidFill>
            <a:prstDash val="solid"/>
            <a:round/>
            <a:headEnd type="none" w="med" len="med"/>
            <a:tailEnd type="triangle" w="med" len="med"/>
          </a:ln>
        </p:spPr>
      </p:cxnSp>
      <p:cxnSp>
        <p:nvCxnSpPr>
          <p:cNvPr id="12" name="Google Shape;195;p16">
            <a:extLst>
              <a:ext uri="{FF2B5EF4-FFF2-40B4-BE49-F238E27FC236}">
                <a16:creationId xmlns:a16="http://schemas.microsoft.com/office/drawing/2014/main" id="{73743990-61A8-2F86-2F6D-6371AD6EA59F}"/>
              </a:ext>
            </a:extLst>
          </p:cNvPr>
          <p:cNvCxnSpPr>
            <a:cxnSpLocks/>
            <a:stCxn id="6" idx="0"/>
          </p:cNvCxnSpPr>
          <p:nvPr/>
        </p:nvCxnSpPr>
        <p:spPr>
          <a:xfrm flipV="1">
            <a:off x="21168696" y="10563063"/>
            <a:ext cx="0" cy="1119244"/>
          </a:xfrm>
          <a:prstGeom prst="straightConnector1">
            <a:avLst/>
          </a:prstGeom>
          <a:noFill/>
          <a:ln w="9525" cap="flat" cmpd="sng">
            <a:solidFill>
              <a:schemeClr val="dk2"/>
            </a:solidFill>
            <a:prstDash val="solid"/>
            <a:round/>
            <a:headEnd type="none" w="med" len="med"/>
            <a:tailEnd type="triangle" w="med" len="med"/>
          </a:ln>
        </p:spPr>
      </p:cxnSp>
      <p:pic>
        <p:nvPicPr>
          <p:cNvPr id="13" name="Google Shape;196;p16">
            <a:extLst>
              <a:ext uri="{FF2B5EF4-FFF2-40B4-BE49-F238E27FC236}">
                <a16:creationId xmlns:a16="http://schemas.microsoft.com/office/drawing/2014/main" id="{F00B0441-14B8-17E4-5707-0A6AEE2CC72C}"/>
              </a:ext>
            </a:extLst>
          </p:cNvPr>
          <p:cNvPicPr preferRelativeResize="0"/>
          <p:nvPr/>
        </p:nvPicPr>
        <p:blipFill>
          <a:blip r:embed="rId10">
            <a:alphaModFix/>
          </a:blip>
          <a:stretch>
            <a:fillRect/>
          </a:stretch>
        </p:blipFill>
        <p:spPr>
          <a:xfrm>
            <a:off x="21831931" y="9083376"/>
            <a:ext cx="1047301" cy="1273570"/>
          </a:xfrm>
          <a:prstGeom prst="rect">
            <a:avLst/>
          </a:prstGeom>
          <a:noFill/>
          <a:ln>
            <a:noFill/>
          </a:ln>
        </p:spPr>
      </p:pic>
      <p:pic>
        <p:nvPicPr>
          <p:cNvPr id="14" name="Google Shape;197;p16">
            <a:extLst>
              <a:ext uri="{FF2B5EF4-FFF2-40B4-BE49-F238E27FC236}">
                <a16:creationId xmlns:a16="http://schemas.microsoft.com/office/drawing/2014/main" id="{19EE7A42-B19A-F679-394D-85147D135AF2}"/>
              </a:ext>
            </a:extLst>
          </p:cNvPr>
          <p:cNvPicPr preferRelativeResize="0"/>
          <p:nvPr/>
        </p:nvPicPr>
        <p:blipFill rotWithShape="1">
          <a:blip r:embed="rId11">
            <a:alphaModFix/>
          </a:blip>
          <a:srcRect l="2557" t="4409" r="88355" b="67435"/>
          <a:stretch/>
        </p:blipFill>
        <p:spPr>
          <a:xfrm>
            <a:off x="22076871" y="6488988"/>
            <a:ext cx="1029385" cy="1368053"/>
          </a:xfrm>
          <a:prstGeom prst="rect">
            <a:avLst/>
          </a:prstGeom>
          <a:noFill/>
          <a:ln>
            <a:noFill/>
          </a:ln>
        </p:spPr>
      </p:pic>
      <p:cxnSp>
        <p:nvCxnSpPr>
          <p:cNvPr id="15" name="Google Shape;198;p16">
            <a:extLst>
              <a:ext uri="{FF2B5EF4-FFF2-40B4-BE49-F238E27FC236}">
                <a16:creationId xmlns:a16="http://schemas.microsoft.com/office/drawing/2014/main" id="{19160269-1857-F779-4695-97876A2513AD}"/>
              </a:ext>
            </a:extLst>
          </p:cNvPr>
          <p:cNvCxnSpPr>
            <a:cxnSpLocks/>
            <a:stCxn id="5" idx="0"/>
            <a:endCxn id="7" idx="2"/>
          </p:cNvCxnSpPr>
          <p:nvPr/>
        </p:nvCxnSpPr>
        <p:spPr>
          <a:xfrm flipV="1">
            <a:off x="21092131" y="7860058"/>
            <a:ext cx="0" cy="1243067"/>
          </a:xfrm>
          <a:prstGeom prst="straightConnector1">
            <a:avLst/>
          </a:prstGeom>
          <a:noFill/>
          <a:ln w="9525" cap="flat" cmpd="sng">
            <a:solidFill>
              <a:schemeClr val="dk2"/>
            </a:solidFill>
            <a:prstDash val="solid"/>
            <a:round/>
            <a:headEnd type="none" w="med" len="med"/>
            <a:tailEnd type="triangle" w="med" len="med"/>
          </a:ln>
        </p:spPr>
      </p:cxnSp>
      <p:pic>
        <p:nvPicPr>
          <p:cNvPr id="16" name="Google Shape;199;p16">
            <a:extLst>
              <a:ext uri="{FF2B5EF4-FFF2-40B4-BE49-F238E27FC236}">
                <a16:creationId xmlns:a16="http://schemas.microsoft.com/office/drawing/2014/main" id="{193489A9-3B41-E30B-C952-AAFA16E7FC5E}"/>
              </a:ext>
            </a:extLst>
          </p:cNvPr>
          <p:cNvPicPr preferRelativeResize="0"/>
          <p:nvPr/>
        </p:nvPicPr>
        <p:blipFill>
          <a:blip r:embed="rId12">
            <a:alphaModFix/>
          </a:blip>
          <a:stretch>
            <a:fillRect/>
          </a:stretch>
        </p:blipFill>
        <p:spPr>
          <a:xfrm>
            <a:off x="17172518" y="6631120"/>
            <a:ext cx="796962" cy="861283"/>
          </a:xfrm>
          <a:prstGeom prst="rect">
            <a:avLst/>
          </a:prstGeom>
          <a:noFill/>
          <a:ln>
            <a:noFill/>
          </a:ln>
        </p:spPr>
      </p:pic>
      <p:pic>
        <p:nvPicPr>
          <p:cNvPr id="17" name="Google Shape;200;p16">
            <a:extLst>
              <a:ext uri="{FF2B5EF4-FFF2-40B4-BE49-F238E27FC236}">
                <a16:creationId xmlns:a16="http://schemas.microsoft.com/office/drawing/2014/main" id="{7AF1CA76-1B89-A64C-215D-002D83CD9D23}"/>
              </a:ext>
            </a:extLst>
          </p:cNvPr>
          <p:cNvPicPr preferRelativeResize="0"/>
          <p:nvPr/>
        </p:nvPicPr>
        <p:blipFill>
          <a:blip r:embed="rId13">
            <a:alphaModFix/>
          </a:blip>
          <a:stretch>
            <a:fillRect/>
          </a:stretch>
        </p:blipFill>
        <p:spPr>
          <a:xfrm>
            <a:off x="16798061" y="9526974"/>
            <a:ext cx="1013739" cy="829972"/>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vt:i4>
      </vt:variant>
    </vt:vector>
  </HeadingPairs>
  <TitlesOfParts>
    <vt:vector size="14" baseType="lpstr">
      <vt:lpstr>Roboto</vt:lpstr>
      <vt:lpstr>Arial</vt:lpstr>
      <vt:lpstr>Noto Sans Symbols</vt:lpstr>
      <vt:lpstr>Libre Franklin</vt:lpstr>
      <vt:lpstr>Times New Roman</vt:lpstr>
      <vt:lpstr>Arimo</vt:lpstr>
      <vt:lpstr>Libre Baskerville</vt:lpstr>
      <vt:lpstr>Algerian</vt:lpstr>
      <vt:lpstr>Equity</vt:lpstr>
      <vt:lpstr>1_Equity</vt:lpstr>
      <vt:lpstr>2_Equity</vt:lpstr>
      <vt:lpstr>3_Equity</vt:lpstr>
      <vt:lpstr>4_Equity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dc:creator>
  <cp:lastModifiedBy>KARTHIK KANNAN</cp:lastModifiedBy>
  <cp:revision>2</cp:revision>
  <dcterms:created xsi:type="dcterms:W3CDTF">2012-12-30T05:24:16Z</dcterms:created>
  <dcterms:modified xsi:type="dcterms:W3CDTF">2023-12-14T12:57:29Z</dcterms:modified>
</cp:coreProperties>
</file>