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1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E6A5-972F-4837-A743-7EFF4C0D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B3336-29B6-4522-93A7-B73D06F0E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3B91-6207-415B-B0C7-0ACE1D1E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7EE5-E425-4D10-92EE-B319D1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EC11-74E7-4342-BB3F-340A15E5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9E4-109B-40FA-BBF0-B0948EC9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851BF-C46E-4D53-A08F-03807F92F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9C4A-04B0-4CF2-BE05-A99287BF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9A8A-42E2-41C4-B9B9-A699D31C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073E-BB8E-4B77-920F-6DD0FCA4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358E0-B09A-43DC-A94F-2F817851D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DA76-2740-479A-B235-76F75D73F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DBC6-F1F9-49F8-A5B1-65ABEBC6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7437-8627-4426-BACA-7336F315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BD57-DA00-4DF7-8CD5-4AFF2C46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91CD-C359-4069-8A26-DB58AA56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4F93-0D00-4B50-962A-91502DA1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EB75-42E5-4F39-AA97-0A121C34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03D0-8BDB-4EAB-B2D4-72C19C30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4FB9-318D-42A9-976B-E1BB6541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8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B24B-C86E-4CFE-93CF-62B8273F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982D-C489-4E2A-8AB7-FAFE6A56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6425-E0AA-48FB-91A3-E9BE12AE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E8D0-9BAD-4819-A9F2-5FB35FB9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EAA2-F19E-4A2B-84F5-3C462164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0417-9FA9-43C5-A922-5F2B7369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75B7-E072-4404-95D8-EF69880D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A53CF-7C57-405F-8D5A-CAC4DFC9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9C2A-9635-4EE8-BE5C-0D8F5FB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6B200-E6A9-4A18-817C-9114DC55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D5442-41F3-4F3F-9440-BED4ED5F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3AB-FFA1-4A4D-B29E-15B0B030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B4103-5534-4CFA-95F9-8755A141E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A580B-E959-4BB0-A54B-B26A5EF9D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29643-2E3D-4412-883F-71717BC6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A7D91-2FF5-4755-BBF7-EEF46C04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6DCA9-D715-4460-BFDE-60368033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A93CC-03E4-40FA-9075-DE12726D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EA0EB-F75C-487C-98D7-D696A343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5278-A52E-4F9F-AD1B-E43A87B6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90141-F4DF-4200-87B7-59F47D78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0AC6F-FCA5-4630-8DD2-537DDDA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0921B-6888-4483-ABDD-EC7E9F83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C7A5F-26F5-4332-9CAE-DFD25688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D24E6-E6FA-47ED-8BD3-22F49A8B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CA486-A6BE-4467-A7A0-43F8218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4224-A542-41E4-AD8B-0CF5DB46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DC90-6E5D-46D1-9445-06339EFD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4868E-1BAE-4DF1-B21C-EDCA278A7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C70B-6AE3-4A47-A0DB-2785314C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13D66-09EB-4771-89D7-8960B0AC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22855-29B3-47CD-A8FB-007DF7A2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DC24-91F4-4E7B-BC1B-018030EA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38638-102C-45B5-8E5D-3FB8C7B3A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34E6E-A915-479F-AFC7-628B5667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D86D-226D-42CA-8026-EF017C34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4D37C-89F6-410A-AA9C-C1C05395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1FB1A-4FC5-48BF-94C5-F0D62713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1746C-1782-474F-BC63-64766B2A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223E0-C6CC-489C-9C08-B6A1994B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EDC4-3A2B-4132-8EB0-8BA2D8D80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948D-B5F4-41F1-9EF0-737B4764D5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6EC6-E628-4273-9257-76EAACE23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721C-DE61-4B25-A602-3D16DAB8C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8DBA-AFED-44EE-89FA-AF2B58D6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EA87-C4D1-484F-9CC1-ED02A13C0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 : Use MCMC to do story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152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A307-FAC3-467E-930E-3890D514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D2D1-2E9D-46C9-ACDC-7B3669F0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 is good at turn taking dialogue. </a:t>
            </a:r>
          </a:p>
          <a:p>
            <a:r>
              <a:rPr lang="en-US" dirty="0"/>
              <a:t>RNN have difficulty to stay on a topic.</a:t>
            </a:r>
          </a:p>
          <a:p>
            <a:endParaRPr lang="en-US" dirty="0"/>
          </a:p>
          <a:p>
            <a:r>
              <a:rPr lang="en-US" dirty="0"/>
              <a:t>Then : not good at story writing.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8503-B8FD-45E9-8264-86FA30A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story generation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B234-E597-411B-A218-2467E33A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MCNC, we have a posterior distribution, and perform simulation.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1680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Goal : Use MCMC to do story generation</vt:lpstr>
      <vt:lpstr>PowerPoint Presentation</vt:lpstr>
      <vt:lpstr>Automated story generation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 Shan</dc:creator>
  <cp:lastModifiedBy>Zhong Shan</cp:lastModifiedBy>
  <cp:revision>2</cp:revision>
  <dcterms:created xsi:type="dcterms:W3CDTF">2019-12-03T17:12:03Z</dcterms:created>
  <dcterms:modified xsi:type="dcterms:W3CDTF">2019-12-03T17:24:37Z</dcterms:modified>
</cp:coreProperties>
</file>