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66" r:id="rId8"/>
    <p:sldId id="262" r:id="rId9"/>
    <p:sldId id="260" r:id="rId10"/>
    <p:sldId id="261" r:id="rId11"/>
    <p:sldId id="264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ng Shan" initials="ZS" lastIdx="3" clrIdx="0">
    <p:extLst>
      <p:ext uri="{19B8F6BF-5375-455C-9EA6-DF929625EA0E}">
        <p15:presenceInfo xmlns:p15="http://schemas.microsoft.com/office/powerpoint/2012/main" userId="0ceae4981db97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69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36C1-2AF5-4067-BB3E-6DBAA1F61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70498-425A-40EA-AD87-5BC5F74F6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D233E-84FA-4252-BA1F-3D0E8792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C83B-691E-4875-A8B7-2829140F3DF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F8E1A-6727-4A1D-AF1A-3F4F1DFD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C8D4-2339-41A9-9147-1DABD2C2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9378-B1CE-44F5-A5C5-ADB6258A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2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AB08-CE1B-4C43-890A-16544833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49805-59F9-4BC3-816C-54DE230D3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48DA2-E5F1-464F-BAD1-2C71FA3E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C83B-691E-4875-A8B7-2829140F3DF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5012-B1CC-4ED1-9878-0C1C3D18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E0F36-BBDD-4971-93ED-AF935F63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9378-B1CE-44F5-A5C5-ADB6258A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777D0-DF2B-4799-BBB1-81872B59E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C6BAB-269E-4505-96DE-F0B67907C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D97DE-3204-4256-8F05-4D027ED5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C83B-691E-4875-A8B7-2829140F3DF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7906-944F-42DE-8AF7-7C2BB020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6F34E-929A-42E6-8E82-F61AE68F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9378-B1CE-44F5-A5C5-ADB6258A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8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7758-9612-4D86-8C51-9B7101E7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3A019-20B1-40DA-8F70-2D68C67A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0FAEA-ECBC-4D1B-BAB2-E65DF78B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C83B-691E-4875-A8B7-2829140F3DF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40C17-0AAB-4D8A-A534-8DFD173D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A1497-F3CD-4042-935C-04CE7EE3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9378-B1CE-44F5-A5C5-ADB6258A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E388-BB5B-4884-91CC-66E65251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C036F-CA05-4224-B2A5-4E396BFEE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02DD9-5167-4BA4-BBF4-04EE10DD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C83B-691E-4875-A8B7-2829140F3DF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EF291-ACBB-478A-A3BC-EF3D6A0C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C784C-8050-4354-8322-5A183A06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9378-B1CE-44F5-A5C5-ADB6258A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1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1747-A3FD-4C73-95EC-6C75E3E5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C1F9-D016-4698-B644-25AC993AA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15600-0418-4291-B2A3-19801EE48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EF2B1-8476-4BB2-B65A-ACA477A6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C83B-691E-4875-A8B7-2829140F3DF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E4CA3-DD40-4634-A63B-5B70A7DC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580E8-5E33-4276-9372-04A6F648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9378-B1CE-44F5-A5C5-ADB6258A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2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8F95-A3B9-49B1-A141-77BDF93E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6979B-151E-40CB-975D-090836407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44560-72AF-4AFD-B627-F2A843156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3BAE4-31F4-4DBB-B331-CB17C270D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8135EA-91AA-4017-AA0D-1193F9AB6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510AE-94B4-42E4-AC8A-1BB5ADC3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C83B-691E-4875-A8B7-2829140F3DF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1386F-9309-4D2E-B236-C080E87B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09ECF-FAE1-4E38-8432-BD0EE860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9378-B1CE-44F5-A5C5-ADB6258A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0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B5DC-1408-4AAB-9B79-AD46AC30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16189-8746-403B-AEE7-896E17CB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C83B-691E-4875-A8B7-2829140F3DF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F1AD7-5B27-4E59-AE73-4D1DA683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4C810-9FCD-491B-A7F5-32AD22D3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9378-B1CE-44F5-A5C5-ADB6258A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AAB12-7B7E-4F3A-9617-8BB3A51D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C83B-691E-4875-A8B7-2829140F3DF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02C74-248A-4F5C-970E-8C2ABFC8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83A76-4ECD-46D7-B243-EB7406BF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9378-B1CE-44F5-A5C5-ADB6258A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7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84FA-A890-4095-A314-033A5B32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38C1-FFE7-475C-B648-9C718E6D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CB7B9-94E3-46AF-86C3-57E0C2432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4CD31-51D1-43C9-89C5-73EC9B6F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C83B-691E-4875-A8B7-2829140F3DF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99DBC-A7FB-4655-B0AB-0F8CE5FB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3BC74-65E1-4AE3-BC32-61B9A743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9378-B1CE-44F5-A5C5-ADB6258A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7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BE70-0718-49CA-B967-E8D61C9C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40182-E8E7-4B72-9674-383F0F9B7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6C830-5AB2-4E14-B111-FE88DCD16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5D049-6ACC-406E-ADE9-CDB6822A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C83B-691E-4875-A8B7-2829140F3DF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B7EAA-ED84-4BFB-9C85-0ECF0AAA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4A859-A08D-4D7B-80C9-5271AC99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9378-B1CE-44F5-A5C5-ADB6258A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00298-2244-4EA3-A543-DB0317F4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34C63-9643-4BE3-A72A-427C33C9D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142E5-2D79-4EA1-95C0-AFFEA5E6E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DC83B-691E-4875-A8B7-2829140F3DF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C63F-33CB-4A02-9F59-0EE20A783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57211-EBBB-4D47-8120-A5EF9E241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69378-B1CE-44F5-A5C5-ADB6258AB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C89DDD-8738-41CA-ACE9-B6FD8D8D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688" y="5534078"/>
            <a:ext cx="1707600" cy="11422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F5CDF1-9EED-47B6-AF54-5E4BF6F23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28" y="519086"/>
            <a:ext cx="10277475" cy="137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1DF7E9-1AA4-41F6-B5D1-FAE24B393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5" y="2481262"/>
            <a:ext cx="87058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0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E676C4-A0D3-48E4-9EC9-70140F015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43012"/>
            <a:ext cx="103632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7D30FE-7359-488D-8675-8E62B7F05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09" y="132142"/>
            <a:ext cx="2657475" cy="476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11402-DEB6-4A37-A760-6961B665B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92" y="608392"/>
            <a:ext cx="102584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38FD0E-C9E6-4F96-A7CE-44EE0223E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89" y="1122633"/>
            <a:ext cx="5200650" cy="981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D3394B-68EC-4842-8749-EE851D32B953}"/>
              </a:ext>
            </a:extLst>
          </p:cNvPr>
          <p:cNvSpPr txBox="1"/>
          <p:nvPr/>
        </p:nvSpPr>
        <p:spPr>
          <a:xfrm>
            <a:off x="518809" y="278860"/>
            <a:ext cx="614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 pretrained Embedding layer I am able to train much faster.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5C4139-CE30-4713-9C4B-F33170B5E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89" y="2932281"/>
            <a:ext cx="8534400" cy="1162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38B911-D3CC-4EC6-9DCA-92E8C22FCDDC}"/>
              </a:ext>
            </a:extLst>
          </p:cNvPr>
          <p:cNvSpPr txBox="1"/>
          <p:nvPr/>
        </p:nvSpPr>
        <p:spPr>
          <a:xfrm>
            <a:off x="745989" y="2373549"/>
            <a:ext cx="844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Embedding size is 300, </a:t>
            </a:r>
            <a:r>
              <a:rPr lang="en-US" dirty="0" err="1"/>
              <a:t>vocab_size</a:t>
            </a:r>
            <a:r>
              <a:rPr lang="en-US" dirty="0"/>
              <a:t> is 352272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4FE54-0F3F-4CCB-A389-038581CAF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4633955"/>
            <a:ext cx="5353050" cy="1171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A444DF-917D-464B-9111-9D01F7463070}"/>
              </a:ext>
            </a:extLst>
          </p:cNvPr>
          <p:cNvSpPr txBox="1"/>
          <p:nvPr/>
        </p:nvSpPr>
        <p:spPr>
          <a:xfrm>
            <a:off x="667966" y="4264623"/>
            <a:ext cx="145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 3: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6DA0DD-947D-4672-A1D8-A6BE6026E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039" y="6040933"/>
            <a:ext cx="5181600" cy="428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AAE0D0-4C12-42E5-A2DD-AAC3675E2B4E}"/>
              </a:ext>
            </a:extLst>
          </p:cNvPr>
          <p:cNvSpPr txBox="1"/>
          <p:nvPr/>
        </p:nvSpPr>
        <p:spPr>
          <a:xfrm>
            <a:off x="6783421" y="4633955"/>
            <a:ext cx="442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still need to train more epoch to make the story have more sense</a:t>
            </a:r>
          </a:p>
        </p:txBody>
      </p:sp>
    </p:spTree>
    <p:extLst>
      <p:ext uri="{BB962C8B-B14F-4D97-AF65-F5344CB8AC3E}">
        <p14:creationId xmlns:p14="http://schemas.microsoft.com/office/powerpoint/2010/main" val="507407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A83AA8-4729-41EC-BBFB-95038E216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65" y="383482"/>
            <a:ext cx="103917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3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DA1379-77DC-4146-9F6F-B6B281FC6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84" y="322390"/>
            <a:ext cx="876300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11D9BD-82E3-4057-89E5-302EC422B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84" y="960458"/>
            <a:ext cx="10325100" cy="2305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386C6-DB8D-48A6-85B8-2D9F81D40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84" y="3504765"/>
            <a:ext cx="2486025" cy="514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30E9FF-BA51-40B5-AD71-C879A5DD0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84" y="4325917"/>
            <a:ext cx="102203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CB91E6-FB6D-44DD-A3DB-B395B56A0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9" y="981075"/>
            <a:ext cx="11134725" cy="2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9ABAB-2B1D-4C4F-BF92-05D4DB8B8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03" y="3856561"/>
            <a:ext cx="9066794" cy="295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D14985-C045-4D69-8C68-E8E833415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62" y="3456511"/>
            <a:ext cx="3238500" cy="4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6D98F-52DE-4210-BB54-62F868DC9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862" y="348726"/>
            <a:ext cx="53054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9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E2EA2D-3048-455E-88D4-2A4C8AC5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32" y="1006913"/>
            <a:ext cx="10306050" cy="5648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989562-1FE9-4F93-B04C-42C5DE13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32" y="313209"/>
            <a:ext cx="1741859" cy="5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5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5457DE-9B18-48EB-8C34-E760F68CE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09" y="191774"/>
            <a:ext cx="3133725" cy="4857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FCEC40-A9BC-4FAA-BE05-1B21668B3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920580"/>
            <a:ext cx="10372725" cy="1190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1E1D01-71BA-46EB-BA47-8243C668E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689" y="2615929"/>
            <a:ext cx="3400425" cy="99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E323F8-43A1-400C-9236-85A126B72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37" y="3980176"/>
            <a:ext cx="103346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1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0E033F-AC5A-432F-912C-39C68CBB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26" y="262139"/>
            <a:ext cx="3752850" cy="561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BA4DCD-5ACD-4C38-913F-C14DEB435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13" y="824114"/>
            <a:ext cx="5724525" cy="2171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4C31B3-0B68-4751-A705-9CE151FA55F4}"/>
              </a:ext>
            </a:extLst>
          </p:cNvPr>
          <p:cNvSpPr/>
          <p:nvPr/>
        </p:nvSpPr>
        <p:spPr>
          <a:xfrm>
            <a:off x="592026" y="39310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Menlo"/>
              </a:rPr>
              <a:t>sentences.append</a:t>
            </a:r>
            <a:r>
              <a:rPr lang="en-US" dirty="0">
                <a:latin typeface="Menlo"/>
              </a:rPr>
              <a:t>( </a:t>
            </a:r>
            <a:r>
              <a:rPr lang="en-US" dirty="0" err="1">
                <a:latin typeface="Menlo"/>
              </a:rPr>
              <a:t>all_data</a:t>
            </a:r>
            <a:r>
              <a:rPr lang="en-US" dirty="0">
                <a:latin typeface="Menlo"/>
              </a:rPr>
              <a:t>[</a:t>
            </a:r>
            <a:r>
              <a:rPr lang="en-US" dirty="0" err="1">
                <a:latin typeface="Menlo"/>
              </a:rPr>
              <a:t>i</a:t>
            </a:r>
            <a:r>
              <a:rPr lang="en-US" dirty="0">
                <a:latin typeface="Menlo"/>
              </a:rPr>
              <a:t>: </a:t>
            </a:r>
            <a:r>
              <a:rPr lang="en-US" dirty="0" err="1">
                <a:latin typeface="Menlo"/>
              </a:rPr>
              <a:t>i</a:t>
            </a:r>
            <a:r>
              <a:rPr lang="en-US" dirty="0">
                <a:latin typeface="Menlo"/>
              </a:rPr>
              <a:t> + </a:t>
            </a:r>
            <a:r>
              <a:rPr lang="en-US" dirty="0" err="1">
                <a:latin typeface="Menlo"/>
              </a:rPr>
              <a:t>seq_length</a:t>
            </a:r>
            <a:r>
              <a:rPr lang="en-US" dirty="0">
                <a:latin typeface="Menlo"/>
              </a:rPr>
              <a:t>] )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x = </a:t>
            </a:r>
            <a:r>
              <a:rPr lang="en-US" dirty="0" err="1">
                <a:latin typeface="Menlo"/>
              </a:rPr>
              <a:t>np.zeros</a:t>
            </a:r>
            <a:r>
              <a:rPr lang="en-US" dirty="0">
                <a:latin typeface="Menlo"/>
              </a:rPr>
              <a:t>((</a:t>
            </a:r>
            <a:r>
              <a:rPr lang="en-US" dirty="0" err="1">
                <a:latin typeface="Menlo"/>
              </a:rPr>
              <a:t>len</a:t>
            </a:r>
            <a:r>
              <a:rPr lang="en-US" dirty="0">
                <a:latin typeface="Menlo"/>
              </a:rPr>
              <a:t>(sentences), SEQUENCE_LEN, </a:t>
            </a:r>
            <a:r>
              <a:rPr lang="en-US" dirty="0" err="1">
                <a:latin typeface="Menlo"/>
              </a:rPr>
              <a:t>len</a:t>
            </a:r>
            <a:r>
              <a:rPr lang="en-US" dirty="0">
                <a:latin typeface="Menlo"/>
              </a:rPr>
              <a:t>(tokens)), </a:t>
            </a:r>
            <a:r>
              <a:rPr lang="en-US" dirty="0" err="1">
                <a:latin typeface="Menlo"/>
              </a:rPr>
              <a:t>dtype</a:t>
            </a:r>
            <a:r>
              <a:rPr lang="en-US" dirty="0">
                <a:latin typeface="Menlo"/>
              </a:rPr>
              <a:t>=</a:t>
            </a:r>
            <a:r>
              <a:rPr lang="en-US" dirty="0" err="1">
                <a:latin typeface="Menlo"/>
              </a:rPr>
              <a:t>np.bool</a:t>
            </a:r>
            <a:r>
              <a:rPr lang="en-US" dirty="0">
                <a:latin typeface="Menlo"/>
              </a:rPr>
              <a:t>)</a:t>
            </a:r>
            <a:br>
              <a:rPr lang="en-US" dirty="0"/>
            </a:br>
            <a:r>
              <a:rPr lang="en-US" dirty="0">
                <a:latin typeface="Menlo"/>
              </a:rPr>
              <a:t>y = </a:t>
            </a:r>
            <a:r>
              <a:rPr lang="en-US" dirty="0" err="1">
                <a:latin typeface="Menlo"/>
              </a:rPr>
              <a:t>np.zeros</a:t>
            </a:r>
            <a:r>
              <a:rPr lang="en-US" dirty="0">
                <a:latin typeface="Menlo"/>
              </a:rPr>
              <a:t>((</a:t>
            </a:r>
            <a:r>
              <a:rPr lang="en-US" dirty="0" err="1">
                <a:latin typeface="Menlo"/>
              </a:rPr>
              <a:t>len</a:t>
            </a:r>
            <a:r>
              <a:rPr lang="en-US" dirty="0">
                <a:latin typeface="Menlo"/>
              </a:rPr>
              <a:t>(sentences), </a:t>
            </a:r>
            <a:r>
              <a:rPr lang="en-US" dirty="0" err="1">
                <a:latin typeface="Menlo"/>
              </a:rPr>
              <a:t>len</a:t>
            </a:r>
            <a:r>
              <a:rPr lang="en-US" dirty="0">
                <a:latin typeface="Menlo"/>
              </a:rPr>
              <a:t>(words)), </a:t>
            </a:r>
            <a:r>
              <a:rPr lang="en-US" dirty="0" err="1">
                <a:latin typeface="Menlo"/>
              </a:rPr>
              <a:t>dtype</a:t>
            </a:r>
            <a:r>
              <a:rPr lang="en-US" dirty="0">
                <a:latin typeface="Menlo"/>
              </a:rPr>
              <a:t>=</a:t>
            </a:r>
            <a:r>
              <a:rPr lang="en-US" dirty="0" err="1">
                <a:latin typeface="Menlo"/>
              </a:rPr>
              <a:t>np.bool</a:t>
            </a:r>
            <a:r>
              <a:rPr lang="en-US" dirty="0">
                <a:latin typeface="Menlo"/>
              </a:rPr>
              <a:t>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D6D47-C638-40E5-AF6A-1E18B6A26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720" y="824114"/>
            <a:ext cx="53816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3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B1B78-A546-471F-8B5F-385542820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581936"/>
            <a:ext cx="103155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3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015B5E-5BB6-4DFD-BAFA-E3592A8A6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86" y="2995369"/>
            <a:ext cx="8401050" cy="3105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569EAB-8B8B-4E51-90F5-F8F0A09F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3" y="99677"/>
            <a:ext cx="1866900" cy="438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4C9D6E-BCCA-4EFC-8A59-EC9D1535D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170" y="1166523"/>
            <a:ext cx="101917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8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B9DEAA-8651-4232-9CD9-3FA9A023E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87" y="1370095"/>
            <a:ext cx="87820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1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101</Words>
  <Application>Microsoft Office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Menlo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Zhong Shan</dc:creator>
  <cp:lastModifiedBy>Zhong Shan</cp:lastModifiedBy>
  <cp:revision>43</cp:revision>
  <dcterms:created xsi:type="dcterms:W3CDTF">2019-12-12T04:19:30Z</dcterms:created>
  <dcterms:modified xsi:type="dcterms:W3CDTF">2019-12-12T18:23:46Z</dcterms:modified>
</cp:coreProperties>
</file>