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DDE82E-C8C3-4548-B877-F041056555C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D3F523-1A18-448C-8BA1-5FA9E882A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908C-12A3-4E2F-A36E-2ED8F9F4139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10: Comparing Two Population Means with Dependent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Does listening to music improve or impair performance on a given task?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educator is interested in the effect of music on concentration for college students. </a:t>
            </a:r>
          </a:p>
          <a:p>
            <a:endParaRPr lang="en-US" sz="3600" dirty="0"/>
          </a:p>
          <a:p>
            <a:r>
              <a:rPr lang="en-US" sz="3600" dirty="0"/>
              <a:t>The educator designs a study to study the number of words found in a word search puzzle in silence to the number of words found in a word search puzzle while listening to music.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65" y="205947"/>
            <a:ext cx="11594537" cy="1036520"/>
          </a:xfrm>
        </p:spPr>
        <p:txBody>
          <a:bodyPr>
            <a:normAutofit/>
          </a:bodyPr>
          <a:lstStyle/>
          <a:p>
            <a:r>
              <a:rPr lang="en-US" sz="3200" dirty="0"/>
              <a:t>One way to do the experiment </a:t>
            </a:r>
            <a:r>
              <a:rPr lang="zh-CN" altLang="en-US" sz="3200" dirty="0"/>
              <a:t>：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5" y="1444892"/>
            <a:ext cx="11267617" cy="1984108"/>
          </a:xfrm>
        </p:spPr>
        <p:txBody>
          <a:bodyPr>
            <a:normAutofit/>
          </a:bodyPr>
          <a:lstStyle/>
          <a:p>
            <a:r>
              <a:rPr lang="en-US" dirty="0"/>
              <a:t>Randomly divide students into two groups where one group attempts the word search in </a:t>
            </a:r>
            <a:r>
              <a:rPr lang="en-US" dirty="0">
                <a:solidFill>
                  <a:srgbClr val="FF0000"/>
                </a:solidFill>
              </a:rPr>
              <a:t>silence </a:t>
            </a:r>
            <a:r>
              <a:rPr lang="en-US" dirty="0"/>
              <a:t>and the other while </a:t>
            </a:r>
            <a:r>
              <a:rPr lang="en-US" dirty="0">
                <a:solidFill>
                  <a:srgbClr val="FF0000"/>
                </a:solidFill>
              </a:rPr>
              <a:t>music is playing</a:t>
            </a:r>
            <a:r>
              <a:rPr lang="en-US" dirty="0"/>
              <a:t>.  </a:t>
            </a:r>
          </a:p>
          <a:p>
            <a:r>
              <a:rPr lang="en-US" dirty="0"/>
              <a:t>Compare the results of the two different groups.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9BB3C-A7AA-47F9-8087-1BCF3D5FB183}"/>
              </a:ext>
            </a:extLst>
          </p:cNvPr>
          <p:cNvSpPr/>
          <p:nvPr/>
        </p:nvSpPr>
        <p:spPr>
          <a:xfrm>
            <a:off x="362465" y="3112013"/>
            <a:ext cx="11135497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Another way to do the experiment(better for today’ setting)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：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Every student will attempt a puzzle in both settings, with and without music.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Analysis the difference in the number of words each student finds in a given amount of time, in the two different settings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pairing each student with him/herself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br>
              <a:rPr lang="en-US" sz="3200" dirty="0">
                <a:latin typeface="+mj-lt"/>
                <a:ea typeface="+mj-ea"/>
                <a:cs typeface="+mj-cs"/>
              </a:rPr>
            </a:b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2751" cy="623416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lab 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433384"/>
            <a:ext cx="11180805" cy="4743579"/>
          </a:xfrm>
        </p:spPr>
        <p:txBody>
          <a:bodyPr/>
          <a:lstStyle/>
          <a:p>
            <a:r>
              <a:rPr lang="en-US" sz="4000" dirty="0"/>
              <a:t>All students will attempt puzzle 1 for 5 minutes to make sure everyone knows how to solve a puzzle.  </a:t>
            </a:r>
          </a:p>
          <a:p>
            <a:endParaRPr lang="en-US" sz="4000" dirty="0"/>
          </a:p>
          <a:p>
            <a:r>
              <a:rPr lang="en-US" sz="4000" dirty="0"/>
              <a:t>Each student </a:t>
            </a:r>
            <a:r>
              <a:rPr lang="en-US" altLang="zh-CN" sz="4000" dirty="0"/>
              <a:t>generate a random number to determine which room to go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	room 205 and rom 200A</a:t>
            </a:r>
          </a:p>
          <a:p>
            <a:pPr lvl="1"/>
            <a:r>
              <a:rPr lang="en-US" sz="4000" i="1" dirty="0"/>
              <a:t>Take your stuff with you.</a:t>
            </a:r>
            <a:endParaRPr lang="en-US" sz="4000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" y="164757"/>
            <a:ext cx="11205519" cy="825715"/>
          </a:xfrm>
        </p:spPr>
        <p:txBody>
          <a:bodyPr/>
          <a:lstStyle/>
          <a:p>
            <a:r>
              <a:rPr lang="en-US" dirty="0"/>
              <a:t>In designated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112108"/>
            <a:ext cx="11804822" cy="5626443"/>
          </a:xfrm>
        </p:spPr>
        <p:txBody>
          <a:bodyPr>
            <a:normAutofit/>
          </a:bodyPr>
          <a:lstStyle/>
          <a:p>
            <a:r>
              <a:rPr lang="en-US" sz="3200" dirty="0"/>
              <a:t>Draw poker chip: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Red chip -&gt; Puzzle 2 first</a:t>
            </a:r>
            <a:r>
              <a:rPr lang="en-US" sz="3200" dirty="0"/>
              <a:t>. </a:t>
            </a:r>
          </a:p>
          <a:p>
            <a:pPr lvl="1"/>
            <a:r>
              <a:rPr lang="en-US" sz="3200" dirty="0">
                <a:solidFill>
                  <a:srgbClr val="00B0F0"/>
                </a:solidFill>
              </a:rPr>
              <a:t>Non-red Chip -&gt; Puzzle 3 first. </a:t>
            </a:r>
          </a:p>
          <a:p>
            <a:r>
              <a:rPr lang="en-US" sz="3200" dirty="0"/>
              <a:t>Leave puzzle face down on table.</a:t>
            </a:r>
          </a:p>
          <a:p>
            <a:r>
              <a:rPr lang="en-US" sz="3200" dirty="0"/>
              <a:t>When told to turn over puzzle and you will have 5 minutes to find as many words as possible.  </a:t>
            </a:r>
          </a:p>
          <a:p>
            <a:r>
              <a:rPr lang="en-US" sz="3200" dirty="0"/>
              <a:t>Enter the number of words found in table 10.3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Switch Rooms – take your stuff with you.  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" y="164757"/>
            <a:ext cx="11205519" cy="825715"/>
          </a:xfrm>
        </p:spPr>
        <p:txBody>
          <a:bodyPr/>
          <a:lstStyle/>
          <a:p>
            <a:r>
              <a:rPr lang="en-US" dirty="0"/>
              <a:t>After room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112108"/>
            <a:ext cx="11804822" cy="5626443"/>
          </a:xfrm>
        </p:spPr>
        <p:txBody>
          <a:bodyPr>
            <a:normAutofit/>
          </a:bodyPr>
          <a:lstStyle/>
          <a:p>
            <a:r>
              <a:rPr lang="en-US" sz="3200" dirty="0"/>
              <a:t>Pick up puzzle you haven’t done yet.  </a:t>
            </a:r>
          </a:p>
          <a:p>
            <a:r>
              <a:rPr lang="en-US" sz="3200" dirty="0"/>
              <a:t>Leave puzzle face down on table.</a:t>
            </a:r>
          </a:p>
          <a:p>
            <a:r>
              <a:rPr lang="en-US" sz="3200" dirty="0"/>
              <a:t>When told to turn over puzzle and you will have 5 minutes to find as many words as possible.  </a:t>
            </a:r>
          </a:p>
          <a:p>
            <a:r>
              <a:rPr lang="en-US" sz="3200" dirty="0"/>
              <a:t>Enter the number of words found in table 10.3</a:t>
            </a:r>
          </a:p>
          <a:p>
            <a:endParaRPr lang="en-US" sz="3200" dirty="0"/>
          </a:p>
          <a:p>
            <a:r>
              <a:rPr lang="en-US" sz="3200" dirty="0"/>
              <a:t>This is the room you will do your analysis in and work on your questions.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10: Comparing Two Population Means with Dependent Samples</vt:lpstr>
      <vt:lpstr>Question of Interest</vt:lpstr>
      <vt:lpstr>Setting</vt:lpstr>
      <vt:lpstr>One way to do the experiment ： </vt:lpstr>
      <vt:lpstr>In your lab room </vt:lpstr>
      <vt:lpstr>In designated room</vt:lpstr>
      <vt:lpstr>After room switch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Comparing Two Population Means with Dependent Samples</dc:title>
  <dc:creator>Murphy</dc:creator>
  <cp:lastModifiedBy>Zhong Shan</cp:lastModifiedBy>
  <cp:revision>23</cp:revision>
  <cp:lastPrinted>2016-11-11T15:39:00Z</cp:lastPrinted>
  <dcterms:created xsi:type="dcterms:W3CDTF">2016-11-01T15:28:00Z</dcterms:created>
  <dcterms:modified xsi:type="dcterms:W3CDTF">2019-11-20T03:30:04Z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