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1" r:id="rId4"/>
    <p:sldId id="270" r:id="rId5"/>
    <p:sldId id="272" r:id="rId6"/>
    <p:sldId id="260" r:id="rId7"/>
    <p:sldId id="274" r:id="rId8"/>
    <p:sldId id="275" r:id="rId9"/>
    <p:sldId id="276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13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6045-7B35-486D-9C79-5BF0BD04FBD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61E6-6EBB-4FAE-B73D-0BA55FD53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7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6045-7B35-486D-9C79-5BF0BD04FBD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61E6-6EBB-4FAE-B73D-0BA55FD53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6045-7B35-486D-9C79-5BF0BD04FBD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61E6-6EBB-4FAE-B73D-0BA55FD53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2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6045-7B35-486D-9C79-5BF0BD04FBD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61E6-6EBB-4FAE-B73D-0BA55FD53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6045-7B35-486D-9C79-5BF0BD04FBD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61E6-6EBB-4FAE-B73D-0BA55FD53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6045-7B35-486D-9C79-5BF0BD04FBD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61E6-6EBB-4FAE-B73D-0BA55FD53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9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6045-7B35-486D-9C79-5BF0BD04FBD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61E6-6EBB-4FAE-B73D-0BA55FD53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8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6045-7B35-486D-9C79-5BF0BD04FBD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61E6-6EBB-4FAE-B73D-0BA55FD53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6045-7B35-486D-9C79-5BF0BD04FBD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61E6-6EBB-4FAE-B73D-0BA55FD53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5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6045-7B35-486D-9C79-5BF0BD04FBD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61E6-6EBB-4FAE-B73D-0BA55FD53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1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6045-7B35-486D-9C79-5BF0BD04FBD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61E6-6EBB-4FAE-B73D-0BA55FD53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3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D6045-7B35-486D-9C79-5BF0BD04FBD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861E6-6EBB-4FAE-B73D-0BA55FD53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9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1577" y="659026"/>
            <a:ext cx="9440563" cy="3196281"/>
          </a:xfrm>
        </p:spPr>
        <p:txBody>
          <a:bodyPr>
            <a:normAutofit fontScale="90000"/>
          </a:bodyPr>
          <a:lstStyle/>
          <a:p>
            <a:r>
              <a:rPr lang="en-US" dirty="0"/>
              <a:t>Lab 2: Exploring Data with Graphical Displays and Numerical Summaries</a:t>
            </a:r>
            <a:br>
              <a:rPr lang="en-US" dirty="0"/>
            </a:br>
            <a:r>
              <a:rPr lang="en-US" dirty="0"/>
              <a:t>“Got Data”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32914"/>
            <a:ext cx="9144000" cy="1655762"/>
          </a:xfrm>
        </p:spPr>
        <p:txBody>
          <a:bodyPr/>
          <a:lstStyle/>
          <a:p>
            <a:r>
              <a:rPr lang="en-US" dirty="0"/>
              <a:t>STAT 201: Elementary Statistics</a:t>
            </a:r>
          </a:p>
          <a:p>
            <a:r>
              <a:rPr lang="en-US" altLang="zh-CN" dirty="0"/>
              <a:t>Shan Zhong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85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0A9721-5C3E-4508-871B-6E90424BF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9" y="0"/>
            <a:ext cx="12057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5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738"/>
          </a:xfrm>
        </p:spPr>
        <p:txBody>
          <a:bodyPr/>
          <a:lstStyle/>
          <a:p>
            <a:r>
              <a:rPr lang="en-US" dirty="0"/>
              <a:t>Introduction to the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0864"/>
            <a:ext cx="10515600" cy="50860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purpose of this lab is to get familiar with working with the data in </a:t>
            </a:r>
            <a:r>
              <a:rPr lang="en-US" dirty="0" err="1"/>
              <a:t>StatCrunch</a:t>
            </a:r>
            <a:r>
              <a:rPr lang="en-US" dirty="0"/>
              <a:t>.  </a:t>
            </a:r>
          </a:p>
          <a:p>
            <a:r>
              <a:rPr lang="en-US" dirty="0"/>
              <a:t>This lab illustrates how software can be used to work with large amounts of data.  </a:t>
            </a:r>
          </a:p>
          <a:p>
            <a:r>
              <a:rPr lang="en-US" dirty="0"/>
              <a:t>We are going to be working with the data that has been created from the survey that all 201 students were asked to complete.   </a:t>
            </a:r>
          </a:p>
          <a:p>
            <a:r>
              <a:rPr lang="en-US" dirty="0"/>
              <a:t>We are going to use this data to create graphs and make observations from these graphs.   </a:t>
            </a:r>
          </a:p>
          <a:p>
            <a:pPr lvl="1"/>
            <a:r>
              <a:rPr lang="en-US" dirty="0"/>
              <a:t>Table 2.1 is a good reference for which types of graphs can be used with each type of data (categorical vs quantitative).  </a:t>
            </a:r>
          </a:p>
          <a:p>
            <a:r>
              <a:rPr lang="en-US" dirty="0"/>
              <a:t>We are going to create numerical summaries using this data. </a:t>
            </a:r>
          </a:p>
          <a:p>
            <a:pPr lvl="1"/>
            <a:r>
              <a:rPr lang="en-US" dirty="0"/>
              <a:t>Table 2.1 is a good reference for which types of numerical summaries can be used with each type of data (categorical vs quantitative).</a:t>
            </a:r>
          </a:p>
        </p:txBody>
      </p:sp>
    </p:spTree>
    <p:extLst>
      <p:ext uri="{BB962C8B-B14F-4D97-AF65-F5344CB8AC3E}">
        <p14:creationId xmlns:p14="http://schemas.microsoft.com/office/powerpoint/2010/main" val="213842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E92184-8211-4298-A7AC-C9E2810C3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274"/>
            <a:ext cx="12192000" cy="644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82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391472-D00B-4AEE-A7B4-FE278B812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244"/>
            <a:ext cx="12192000" cy="675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79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61981D-1DE1-4433-B157-54A419648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2393"/>
            <a:ext cx="12192000" cy="642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60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B937E6-218F-464A-B1AF-6CB17A454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88" y="1874051"/>
            <a:ext cx="10204704" cy="49839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628870" cy="417469"/>
          </a:xfrm>
        </p:spPr>
        <p:txBody>
          <a:bodyPr>
            <a:normAutofit fontScale="90000"/>
          </a:bodyPr>
          <a:lstStyle/>
          <a:p>
            <a:r>
              <a:rPr lang="en-US" dirty="0"/>
              <a:t>Steps for Lab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923" y="1039303"/>
            <a:ext cx="10991335" cy="5311990"/>
          </a:xfrm>
        </p:spPr>
        <p:txBody>
          <a:bodyPr>
            <a:normAutofit/>
          </a:bodyPr>
          <a:lstStyle/>
          <a:p>
            <a:r>
              <a:rPr lang="en-US" dirty="0"/>
              <a:t>Log on to the computer.</a:t>
            </a:r>
          </a:p>
          <a:p>
            <a:r>
              <a:rPr lang="en-US" dirty="0"/>
              <a:t>Go to StatCrunch.com:   (Explore -&gt; Data -&gt; </a:t>
            </a:r>
            <a:r>
              <a:rPr lang="en-US" dirty="0">
                <a:solidFill>
                  <a:srgbClr val="FF0000"/>
                </a:solidFill>
              </a:rPr>
              <a:t>201 Spring 2021 Murphy ) </a:t>
            </a:r>
          </a:p>
        </p:txBody>
      </p:sp>
      <p:sp>
        <p:nvSpPr>
          <p:cNvPr id="4" name="Rectangle 3"/>
          <p:cNvSpPr/>
          <p:nvPr/>
        </p:nvSpPr>
        <p:spPr>
          <a:xfrm>
            <a:off x="4447912" y="1039303"/>
            <a:ext cx="2826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www.statcrunch.com</a:t>
            </a:r>
          </a:p>
        </p:txBody>
      </p:sp>
    </p:spTree>
    <p:extLst>
      <p:ext uri="{BB962C8B-B14F-4D97-AF65-F5344CB8AC3E}">
        <p14:creationId xmlns:p14="http://schemas.microsoft.com/office/powerpoint/2010/main" val="3190896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7A449D-7B85-40C0-B421-0E3B481CE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584" y="2285840"/>
            <a:ext cx="8040624" cy="43990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449188-0DF0-4116-A82E-B164FE6E8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152"/>
            <a:ext cx="12192000" cy="25841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4148EB-28EC-4E45-B1E5-A81CA2470594}"/>
              </a:ext>
            </a:extLst>
          </p:cNvPr>
          <p:cNvSpPr txBox="1"/>
          <p:nvPr/>
        </p:nvSpPr>
        <p:spPr>
          <a:xfrm>
            <a:off x="182880" y="5058388"/>
            <a:ext cx="1603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Group by</a:t>
            </a:r>
          </a:p>
          <a:p>
            <a:r>
              <a:rPr lang="en-US" dirty="0"/>
              <a:t>option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8F1AB5-CFC1-430B-ADEE-0DBD898A5E6F}"/>
              </a:ext>
            </a:extLst>
          </p:cNvPr>
          <p:cNvCxnSpPr>
            <a:cxnSpLocks/>
          </p:cNvCxnSpPr>
          <p:nvPr/>
        </p:nvCxnSpPr>
        <p:spPr>
          <a:xfrm flipV="1">
            <a:off x="1588008" y="4959095"/>
            <a:ext cx="396240" cy="231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B42EEC-5EEB-4775-B138-AFF033C26CB1}"/>
              </a:ext>
            </a:extLst>
          </p:cNvPr>
          <p:cNvCxnSpPr>
            <a:cxnSpLocks/>
          </p:cNvCxnSpPr>
          <p:nvPr/>
        </p:nvCxnSpPr>
        <p:spPr>
          <a:xfrm>
            <a:off x="1588008" y="5303596"/>
            <a:ext cx="396240" cy="210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042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7C7CD4-D9EA-4863-BE48-12E14D6F1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502"/>
            <a:ext cx="12192000" cy="635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3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2364A1C-8C6F-4343-8C1D-D9D22125D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394"/>
            <a:ext cx="12274048" cy="650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41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197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Lab 2: Exploring Data with Graphical Displays and Numerical Summaries “Got Data”</vt:lpstr>
      <vt:lpstr>Introduction to the lab</vt:lpstr>
      <vt:lpstr>PowerPoint Presentation</vt:lpstr>
      <vt:lpstr>PowerPoint Presentation</vt:lpstr>
      <vt:lpstr>PowerPoint Presentation</vt:lpstr>
      <vt:lpstr>Steps for Lab 2</vt:lpstr>
      <vt:lpstr>PowerPoint Presentation</vt:lpstr>
      <vt:lpstr>PowerPoint Presentation</vt:lpstr>
      <vt:lpstr>PowerPoint Presentation</vt:lpstr>
      <vt:lpstr>PowerPoint Presentation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2: Exploring Data with Graphical Displays and Numerical Summaries “Got Data”</dc:title>
  <dc:creator>Murphy</dc:creator>
  <cp:lastModifiedBy>ZHONG, SHAN</cp:lastModifiedBy>
  <cp:revision>32</cp:revision>
  <dcterms:created xsi:type="dcterms:W3CDTF">2016-08-17T13:51:47Z</dcterms:created>
  <dcterms:modified xsi:type="dcterms:W3CDTF">2021-01-07T23:56:15Z</dcterms:modified>
</cp:coreProperties>
</file>