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256" r:id="rId2"/>
    <p:sldId id="268" r:id="rId3"/>
    <p:sldId id="269" r:id="rId4"/>
    <p:sldId id="270" r:id="rId5"/>
    <p:sldId id="266" r:id="rId6"/>
    <p:sldId id="271" r:id="rId7"/>
    <p:sldId id="272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96" y="3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828497-B133-47ED-BB19-42F4D3E0744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894396-3E3A-4455-952E-E7583D133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86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7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0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4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03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4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3228-FF70-4911-9C29-93CE4A8BFC9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B3228-FF70-4911-9C29-93CE4A8BFC98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BA6C-C3A5-4C4D-A523-494DF3FAD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2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5420" y="21729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Lab 3: Variability Due to the Measuring Instrument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863E7-E21F-44A7-862A-A07ABAB0503A}"/>
              </a:ext>
            </a:extLst>
          </p:cNvPr>
          <p:cNvSpPr txBox="1"/>
          <p:nvPr/>
        </p:nvSpPr>
        <p:spPr>
          <a:xfrm>
            <a:off x="5268502" y="3312023"/>
            <a:ext cx="1057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Pre- lab</a:t>
            </a:r>
          </a:p>
        </p:txBody>
      </p:sp>
    </p:spTree>
    <p:extLst>
      <p:ext uri="{BB962C8B-B14F-4D97-AF65-F5344CB8AC3E}">
        <p14:creationId xmlns:p14="http://schemas.microsoft.com/office/powerpoint/2010/main" val="413551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E46C63-1689-4C71-A093-865B0673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592"/>
            <a:ext cx="12192000" cy="655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27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7EEAB0-6416-4DAB-8E94-4D2E7EC06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" y="0"/>
            <a:ext cx="12164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6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F6A7A2-D3CC-432F-A0DE-3EEF5C0A0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1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2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0"/>
            <a:ext cx="11213841" cy="776288"/>
          </a:xfrm>
        </p:spPr>
        <p:txBody>
          <a:bodyPr/>
          <a:lstStyle/>
          <a:p>
            <a:r>
              <a:rPr lang="en-US" dirty="0"/>
              <a:t>Concepts Needed for Lab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9918" y="933061"/>
                <a:ext cx="11073882" cy="5243902"/>
              </a:xfrm>
            </p:spPr>
            <p:txBody>
              <a:bodyPr/>
              <a:lstStyle/>
              <a:p>
                <a:r>
                  <a:rPr lang="en-US" dirty="0"/>
                  <a:t>Measures of Position:</a:t>
                </a:r>
              </a:p>
              <a:p>
                <a:pPr lvl="1"/>
                <a:r>
                  <a:rPr lang="en-US" dirty="0"/>
                  <a:t>Five Number Summary:</a:t>
                </a:r>
              </a:p>
              <a:p>
                <a:pPr lvl="2"/>
                <a:r>
                  <a:rPr lang="en-US" dirty="0"/>
                  <a:t>Min = smallest number.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1</a:t>
                </a:r>
                <a:r>
                  <a:rPr lang="en-US" baseline="30000" dirty="0"/>
                  <a:t>st</a:t>
                </a:r>
                <a:r>
                  <a:rPr lang="en-US" dirty="0"/>
                  <a:t> quartile.  The value such that 25% of the data is below it and 75% of the data is above it.  (find the middle number of the first half of the ordered dataset)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2</a:t>
                </a:r>
                <a:r>
                  <a:rPr lang="en-US" baseline="30000" dirty="0"/>
                  <a:t>nd</a:t>
                </a:r>
                <a:r>
                  <a:rPr lang="en-US" dirty="0"/>
                  <a:t> quartile = median.  The value such that 50% of the data is below it and 50% of the data is above it.  (find the middle number in the ordered dataset.)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= 3</a:t>
                </a:r>
                <a:r>
                  <a:rPr lang="en-US" baseline="30000" dirty="0"/>
                  <a:t>rd</a:t>
                </a:r>
                <a:r>
                  <a:rPr lang="en-US" dirty="0"/>
                  <a:t> quartile.  The value such that 75% of the data is below it and 25% of the data is above it.  (find the middle number of the second half of the ordered dataset).</a:t>
                </a:r>
              </a:p>
              <a:p>
                <a:pPr lvl="2"/>
                <a:r>
                  <a:rPr lang="en-US" dirty="0"/>
                  <a:t>Max = largest number.</a:t>
                </a:r>
              </a:p>
              <a:p>
                <a:pPr lvl="1"/>
                <a:r>
                  <a:rPr lang="en-US" dirty="0"/>
                  <a:t>Boxplot: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9918" y="933061"/>
                <a:ext cx="11073882" cy="5243902"/>
              </a:xfrm>
              <a:blipFill rotWithShape="0">
                <a:blip r:embed="rId2"/>
                <a:stretch>
                  <a:fillRect l="-991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42" y="4245040"/>
            <a:ext cx="6781800" cy="1409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7240" y="576940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411240" y="571966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240" y="5719665"/>
                <a:ext cx="137160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8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32130" y="5712074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130" y="5712074"/>
                <a:ext cx="137160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8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914426" y="571207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23278" y="571966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278" y="5719665"/>
                <a:ext cx="1371600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89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2901042" y="5561045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4462364" y="5541934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6020576" y="5541934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443105" y="5526362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097732" y="5522823"/>
            <a:ext cx="271366" cy="170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42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7B80-5DE7-4F08-BDF3-3A216A92A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6CF7C-BB0A-45AF-86FF-C6359A7AC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AEBD6-3396-4322-B3CF-B844E684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93"/>
            <a:ext cx="12192000" cy="65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374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96B0A9-7EA1-4BCD-8314-4B264F766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496"/>
            <a:ext cx="12192000" cy="623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1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167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Lab 3: Variability Due to the Measuring Instrument</vt:lpstr>
      <vt:lpstr>PowerPoint Presentation</vt:lpstr>
      <vt:lpstr>PowerPoint Presentation</vt:lpstr>
      <vt:lpstr>PowerPoint Presentation</vt:lpstr>
      <vt:lpstr>Concepts Needed for Lab 3</vt:lpstr>
      <vt:lpstr>PowerPoint Presentation</vt:lpstr>
      <vt:lpstr>PowerPoint Presentation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2: Exploring Data with Graphical Displays and Numerical Summaries</dc:title>
  <dc:creator>Murphy</dc:creator>
  <cp:lastModifiedBy>ZHONG, SHAN</cp:lastModifiedBy>
  <cp:revision>46</cp:revision>
  <cp:lastPrinted>2019-01-10T15:02:02Z</cp:lastPrinted>
  <dcterms:created xsi:type="dcterms:W3CDTF">2019-01-10T13:46:49Z</dcterms:created>
  <dcterms:modified xsi:type="dcterms:W3CDTF">2021-08-30T22:48:29Z</dcterms:modified>
</cp:coreProperties>
</file>