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7" r:id="rId8"/>
    <p:sldId id="285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6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4:</a:t>
            </a:r>
            <a:br>
              <a:rPr lang="en-US" dirty="0"/>
            </a:br>
            <a:r>
              <a:rPr lang="en-US" altLang="zh-CN" dirty="0"/>
              <a:t>You Seem So Distant</a:t>
            </a:r>
            <a:br>
              <a:rPr lang="en-US" altLang="zh-CN" dirty="0"/>
            </a:br>
            <a:r>
              <a:rPr lang="en-US" altLang="zh-CN" dirty="0"/>
              <a:t>Using Regression for Prediction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4F275A-430A-49F3-B601-299B52F1B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 -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BB51C-6382-4165-89CC-95A9E634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62"/>
            <a:ext cx="12192000" cy="66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2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AFD54-4919-472D-BB92-2A9A2AD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66"/>
            <a:ext cx="12192000" cy="66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4AF79-E8F0-4AEC-8F20-AA833047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32776"/>
            <a:ext cx="10783824" cy="2789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21691-0488-4F8C-B7AE-0CD4C4B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69" y="3169920"/>
            <a:ext cx="4245237" cy="3688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AB3F3-C3FD-41B3-BAD2-C6CA06E8AD25}"/>
              </a:ext>
            </a:extLst>
          </p:cNvPr>
          <p:cNvSpPr txBox="1"/>
          <p:nvPr/>
        </p:nvSpPr>
        <p:spPr>
          <a:xfrm>
            <a:off x="4998720" y="4331484"/>
            <a:ext cx="7126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If the pattern is linear:  </a:t>
            </a:r>
          </a:p>
          <a:p>
            <a:pPr lvl="2"/>
            <a:r>
              <a:rPr lang="en-US" dirty="0"/>
              <a:t>response variable = slope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(explanatory variable) + y-intercept   y = ax + b.  </a:t>
            </a:r>
          </a:p>
        </p:txBody>
      </p:sp>
    </p:spTree>
    <p:extLst>
      <p:ext uri="{BB962C8B-B14F-4D97-AF65-F5344CB8AC3E}">
        <p14:creationId xmlns:p14="http://schemas.microsoft.com/office/powerpoint/2010/main" val="35620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CD7F-B47F-4747-88F5-DAE2F97C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CB57-B2B3-40FB-ACF1-0982835E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905"/>
            <a:ext cx="12192000" cy="64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81303-958E-4181-BFF3-7D1D5BE6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171"/>
            <a:ext cx="12192000" cy="57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8A291D-4B2E-4FFD-AFA6-0D1F3A60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7" y="83968"/>
            <a:ext cx="11694406" cy="67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9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C7332-C3C0-4F07-8935-5BD7FA94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87"/>
            <a:ext cx="12192000" cy="6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4: You Seem So Distant Using Regression for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Variability Due to the Measuring Instrument</dc:title>
  <dc:creator>Zhong Shan</dc:creator>
  <cp:lastModifiedBy>ZHONG, SHAN</cp:lastModifiedBy>
  <cp:revision>82</cp:revision>
  <dcterms:created xsi:type="dcterms:W3CDTF">2019-09-16T22:41:52Z</dcterms:created>
  <dcterms:modified xsi:type="dcterms:W3CDTF">2021-01-20T03:40:27Z</dcterms:modified>
</cp:coreProperties>
</file>