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7" r:id="rId3"/>
    <p:sldId id="268" r:id="rId4"/>
    <p:sldId id="270" r:id="rId5"/>
    <p:sldId id="269" r:id="rId6"/>
    <p:sldId id="271" r:id="rId7"/>
    <p:sldId id="27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F0B521-8BEB-4646-B399-CB882D79E6B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5C48C2F-73F0-45C6-A949-508CAFFF0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6C3E-F133-43D0-92B0-1F45866FE99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9: Inference for Population 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</a:t>
            </a:r>
          </a:p>
          <a:p>
            <a:r>
              <a:rPr lang="en-US" altLang="zh-CN" dirty="0"/>
              <a:t>Pre-lab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8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06BFA-D3E7-43C0-BC04-3E354D7D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44"/>
            <a:ext cx="12192000" cy="35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2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18A17-9D3B-49E2-84D2-FBE320D7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54"/>
            <a:ext cx="12192000" cy="64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594AE-832C-4E45-AC80-ECE0D039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40"/>
            <a:ext cx="12192000" cy="64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68844-BA2E-4674-811B-4DD91C93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43"/>
            <a:ext cx="12192000" cy="63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357650-9ACC-49F7-8568-18255C02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64"/>
            <a:ext cx="12192000" cy="64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3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AE0E0-5747-4095-9E66-368AE443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65"/>
            <a:ext cx="12192000" cy="60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9: Inference for Population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9: Inference for Population Mean</dc:title>
  <dc:creator>Murphy</dc:creator>
  <cp:lastModifiedBy>ZHONG, SHAN</cp:lastModifiedBy>
  <cp:revision>29</cp:revision>
  <cp:lastPrinted>2016-11-01T15:05:57Z</cp:lastPrinted>
  <dcterms:created xsi:type="dcterms:W3CDTF">2016-11-01T14:38:21Z</dcterms:created>
  <dcterms:modified xsi:type="dcterms:W3CDTF">2021-03-30T02:12:30Z</dcterms:modified>
</cp:coreProperties>
</file>