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58" r:id="rId3"/>
    <p:sldId id="257" r:id="rId4"/>
    <p:sldId id="261" r:id="rId5"/>
    <p:sldId id="260" r:id="rId6"/>
    <p:sldId id="262" r:id="rId7"/>
    <p:sldId id="263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yonna" initials="b" lastIdx="1" clrIdx="0">
    <p:extLst>
      <p:ext uri="{19B8F6BF-5375-455C-9EA6-DF929625EA0E}">
        <p15:presenceInfo xmlns:p15="http://schemas.microsoft.com/office/powerpoint/2012/main" userId="bryon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20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BB89C87-A918-47D7-ABC8-75112D6FB658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806FE3E-4AB7-436A-82E9-89AAD30BB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79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64" units="cm"/>
          <inkml:channel name="Y" type="integer" max="121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0.3468" units="1/cm"/>
          <inkml:channelProperty channel="Y" name="resolution" value="622.5640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8T23:12:22.3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5073 15926 987 0,'0'0'0'0,"0"0"0"0,0 0 0 16,0 0 321-16,0 0-321 0,0 0 321 0,0 0-321 15,0 0 303-15,0 0-303 0,0 0 303 0,0 0-303 16,0 0 178-16,0 0-178 0,0 0 178 0,0 0-178 0,0 0 132 16,0 0-132-16,0 0 132 0,0 0-132 0,0 0 106 15,0 0-106-15,0 0 107 0,0 0-107 0,0 0 69 16,0 0-69-16,0 0 70 0,0 0-70 0,0 0 51 15,0 0-51-15,0 0 51 0,0 0-51 0,0 0 55 16,0 0-55-16,0 0 56 0,27-8-56 0,-27 8 3 16,0 0-3-16,17-6 3 0,3-2-3 0,-20 8 35 15,0 0-35-15,26-8 36 0,2 0-36 0,-28 8-1 16,0 0 1-16,27-6 0 0,-5 0 0 0,-22 6 18 0,0 0-18 16,24-7 19-16,-5 3-19 0,-19 4 9 0,0 0-9 15,14-5 10-15,0 2-10 0,-14 3 0 0,0 0 0 16,13-3 0-16,-1-1 0 0,-12 4-7 0,0 0 7 15,16-3-7-15,-2-1 7 0,-14 4 32 0,0 0-32 16,16-2 32-16,0 2-32 0,-16 0-8 0,0 0 8 0,16 0-8 16,-4 2 8-16,-12-2-19 0,0 0 19 0,8 1-18 15,-3 2 18-15,-5-3 0 0,0 0 0 0,5 3 0 16,1 1 0-16,-6-4 33 0,0 0-33 0,5 3 34 16,-2 1-34-16,-3-4-7 0,0 0 7 0,4 4-6 15,4-3 6-15,-8-1 0 0,0 0 0 0,8 3 0 16,0 0 0-16,-8-3 0 0,0 0 0 0,10 4 1 15,1 0-1-15,-11-4 7 0,0 0-7 0,12 3 8 16,-2-1-8-16,-10-2 4 0,0 0-4 0,14 0 4 16,-1-2-4-16,-13 2 0 0,0 0 0 0,9-3 0 15,2 0 0-15,-11 3-3 0,0 0 3 0,13-5-2 0,2 1 2 16,-15 4-7-16,0 0 7 0,16-5-7 0,5 0 7 16,-21 5-4-16,0 0 4 0,20-1-3 0,1-1 3 15,-21 2-6-15,0 0 6 0,20 2-6 0,1 1 6 0,-21-3 1 16,0 0-1-16,16 0 2 0,-4 0-2 15,-12 0 2-15,0 0-2 0,13 1 2 0,-2 1-2 0,-11-2 6 16,0 0-6-16,8 5 6 0,1-1-6 0,-9-4 8 16,0 0-8-16,5 7 8 0,1-1-8 0,-6-6 7 15,0 0-7-15,5 6 8 0,0 0-8 0,-5-6-1 16,0 0 1-16,3 7-1 0,5 1 1 0,-8-8-11 0,0 0 11 16,5 6-10-16,2 0 10 0,-7-6 13 15,0 0-13-15,8 5 14 0,0-2-14 0,-8-3 4 0,0 0-4 16,10 2 5-16,1-4-5 0,-11 2-1 0,0 0 1 15,12-2-1-15,4-1 1 0,-16 3-4 0,0 0 4 0,14-3-3 16,5-2 3-16,-19 5-4 0,0 0 4 0,21-3-4 16,2 2 4-16,-23 1 0 0,0 0 0 0,21 0 0 15,4 1 0-15,-25-1-5 0,0 0 5 0,21 3-5 16,-1 2 5-16,-20-5-8 0,0 0 8 0,19 5-7 16,-3 0 7-16,-16-5 4 0,0 0-4 0,17 4 4 15,-4-1-4-15,-13-3 0 0,0 0 0 0,13 4 1 16,-1-3-1-16,-12-1 1 0,0 0-1 0,14 0 1 15,4 0-1-15,-18 0 1 0,0 0-1 0,15-1 1 16,3-3-1-16,-18 4 0 0,0 0 0 0,19-1 1 16,1-2-1-16,-20 3 0 0,0 0 0 0,21 0 1 0,-1 0-1 15,-20 0 2-15,0 0-2 0,24 0 3 0,-4 0-3 16,-20 0 0-16,0 0 0 0,21 0 0 0,0-2 0 16,-21 2-1-16,0 0 1 0,20-1 0 0,1-3 0 15,-21 4 4-15,0 0-4 0,20-3 4 0,4 0-4 0,-24 3-5 16,0 0 5-16,23-3-5 0,-2 1 5 15,-21 2-1-15,0 0 1 0,17-1 0 0,4-1 0 0,-21 2 0 16,0 0 0-16,16-1 0 0,-4-1 0 0,-12 2 5 16,0 0-5-16,13 0 5 0,-2 2-5 0,-11-2-4 15,0 0 4-15,12 1-4 0,-4-1 4 0,-8 0-3 16,0 0 3-16,10 0-3 0,-2-1 3 0,-8 1 1 0,0 0-1 16,11 0 2-16,-3-2-2 0,-8 2 5 0,0 0-5 15,8 2 5-15,-1-1-5 0,-7-1-1 0,0 0 1 16,10 3-1-16,-2 1 1 0,-8-4-1 0,0 0 1 15,4 3-1-15,3 0 1 0,-7-3-17 0,0 0 17 0,9 1-17 16,-1 1 17-16,-8-2 24 0,0 0-24 0,10-2 25 16,1-1-25-16,-11 3-2 0,0 0 2 0,11-4-1 15,1-1 1-15,-12 5-8 0,0 0 8 0,22-6-8 16,7-4 8-16,-29 10 1 0,0 0-1 0,27-8 2 16,-2 2-2-16,-25 6-9 0,0 0 9 0,24-5-8 15,-4 4 8-15,-20 1 1 0,0 0-1 0,21-2 1 16,-4 1-1-16,-17 1 0 0,0 0 0 0,16 0 0 15,0 0 0-15,-16 0 4 0,0 0-4 0,9 1 4 16,-3 1-4-16,-6-2 14 0,0 0-14 0,8 1 15 16,0-1-15-16,-8 0-5 0,0 0 5 0,10 2-4 15,-6 1 4-15,-4-3-8 0,0 0 8 0,8 3-7 0,-2 2 7 16,-6-5-25-16,0 0 25 0,10 5-24 0,1-1 24 16,-11-4 18-16,0 0-18 0,9 5 18 0,2-2-18 15,-11-3 8-15,0 0-8 0,13 2 8 0,-5-2-8 0,-8 0-1 16,0 0 1-16,13-2 0 0,-1 1 0 0,-12 1-3 15,0 0 3-15,16-2-3 0,1-1 3 0,-17 3 1 16,0 0-1-16,21-3 2 0,1 0-2 0,-22 3 10 16,0 0-10-16,25-4 10 0,-1 3-10 0,-24 1 1 15,0 0-1-15,25 0 2 0,-1 0-2 0,-24 0-1 16,0 0 1-16,22 0 0 0,-3 0 0 0,-19 0 1 16,0 0-1-16,16 1 1 0,-4 3-1 0,-12-4 3 15,0 0-3-15,10 4 3 0,1 1-3 0,-11-5 0 0,0 0 0 16,9 6 0-16,-1 1 0 0,-8-7-20 0,0 0 20 15,6 6-19-15,1 2 19 0,-7-8 3 0,0 0-3 16,6 8 4-16,2 1-4 0,-8-9 11 0,0 0-11 16,5 8 11-16,3 0-11 0,-8-8-3 0,0 0 3 0,4 4-3 15,4 0 3-15,-8-4-7 0,0 0 7 0,8 3-6 16,0 0 6-16,-8-3 1 0,0 0-1 0,8 1 1 16,0-2-1-16,-8 1 3 0,0 0-3 0,9 0 4 15,2 0-4-15,-11 0 1 0,0 0-1 0,10-2 1 16,2 1-1-16,-12 1-17 0,0 0 17 0,16-3-16 15,0-2 16-15,-16 5-2 0,0 0 2 0,16-5-1 16,4-1 1-16,-20 6 28 0,0 0-28 0,22-8 28 16,5 0-28-16,-27 8-2 0,0 0 2 0,24-8-1 15,-2 0 1-15,-22 8-21 0,0 0 21 0,24-6-21 16,-4 0 21-16,-20 6 5 0,0 0-5 0,17-5 5 0,2 0-5 16,-19 5 12-16,0 0-12 0,18-4 12 0,-3-1-12 15,-15 5 1-15,0 0-1 0,19-3 1 0,-1 0-1 16,-18 3-22-16,0 0 22 0,16 0-22 0,-1 1 22 0,-15-1 0 15,0 0 0-15,14 5 0 0,1 1 0 0,-15-6-7 16,0 0 7-16,9 8-6 0,2 2 6 0,-11-10 9 16,0 0-9-16,10 9 9 0,1-1-9 0,-11-8-3 15,0 0 3-15,12 6-3 0,1-3 3 0,-13-3-6 16,0 0 6-16,13 2-5 0,2-2 5 0,-15 0-33 16,0 0 33-16,21-2-33 0,7 1 33 0,-28 1 32 0,0 0-32 15,24-3 32-15,-4-2-32 0,-20 5 0 0,0 0 0 16,26-5 0-16,1 0 0 0,-27 5-13 0,0 0 13 15,22-4-12-15,1 1 12 0,-23 3 4 0,0 0-4 0,21-4 5 16,-4 0-5-16,-17 4 12 0,0 0-12 0,19-3 12 16,-6-2-12-16,2 2-1 0,1 0 1 15,-2-1-1-15,-2 3 1 0,0-2-1 0,1 0 1 0,-2 0 0 16,-2 1 0-16,2-1-25 0,-3-2 25 0,0 5-24 16,0 2 24-16,0 1 18 0,-2 2-18 0,2-1 18 15,3 1-18-15,-6 0 7 0,3 1-7 0,-4-1 8 16,4-2-8-16,0-3 1 0,0-3-1 0,0 4 2 15,0 2-2-15,0-1 0 0,0-1 0 0,1 1 0 16,2 1 0-16,-11-3 1 0,0 0-1 0,13 3 1 16,-1-1-1-16,-12-2 14 0,0 0-14 0,16 1 15 15,-3-1-15-15,3-1-9 0,-4-1 9 0,1 1-9 0,-1 1 9 16,3-3-39-16,-6-4 39 0,2 6-39 0,-3-1 39 16,2-1 19-16,-3-3-19 0,3 4 20 0,1 2-20 15,0-1-8-15,-2-1 8 0,3 4-8 0,-3-1 8 16,2-1 27-16,2-3-27 0,-4 3 27 0,2 2-27 0,-3-2-41 15,2 0 41-15,1 3-40 0,-4 0 40 0,1 0 32 16,5-1-32-16,-4 1 33 0,6-2-33 0,-6 2 13 16,2 1-13-16,2-1 13 0,-5 1-13 0,4 1-3 15,-4 0 3-15,5-2-2 0,-5 0 2 0,4-1 0 16,-4-4 0-16,3 5 0 0,-1 0 0 0,1 1 0 0,-2-1 0 16,2 0 1-16,-3 0-1 0,-8-3-10 0,0 0 10 15,10 2-10-15,1-1 10 0,-11-1-5 0,0 0 5 16,12 2-4-16,1 1 4 0,-13-3 0 0,0 0 0 15,16 3 0-15,1 2 0 0,-1-1 35 0,0 3-35 16,-7-6 36-16,-1-1-36 0,3-1-36 0,-2-2 36 0,3 1-36 16,0-1 36-16,4 1-14 0,0-1 14 0,1 2-13 15,0 1 13-15,2 0 5 0,2-2-5 0,-4 4 5 16,-3-1-5-16,-14-1 12 0,0 0-12 0,18 3 12 16,-1 2-12-16,-1 0 0 0,0-2 0 0,-1 1 0 15,-5 3 0-15,1-1-29 0,-3-1 29 0,0-1-29 16,0 1 29-16,0-2-3 0,-4 0 3 0,4-1-3 15,0-2 3-15,0 0 3 0,0 0-3 0,1 0 3 16,-1-2-3-16,3 2 21 0,2 2-21 0,-5-4 21 16,-2-1-21-16,5 0-8 0,-1 0 8 0,4 0-8 15,0-2 8-15,6 0-38 0,4 1 38 0,-5 1-38 16,-3-1 38-16,4 4 29 0,1 0-29 0,-9-1 29 0,1-2-29 16,0 0 7-16,3-2-7 0,-4 2 7 0,1-2-7 15,1 2 2-15,0 0-2 0,-3 0 2 0,-1 1-2 16,1-1-5-16,1-2 5 0,-1 1-5 0,-3-1 5 0,5 0 13 15,0 2-13-15,-1 1 14 0,1 4-14 16,3-2-9-16,-5 2 9 0,1 1-9 0,-2 0 9 0,1 2 1 16,-2-1-1-16,2 1 1 0,-3 0-1 0,5-2-3 15,-1-3 3-15,-1 3-3 0,4 0 3 0,0 0-22 16,1 2 22-16,2 0-22 0,0 1 22 0,-2 0 5 16,2-1-5-16,-6-2 5 0,-1-3-5 0,-1 0 2 15,1 0-2-15,-3 0 3 0,0-2-3 0,1 2 0 0,2 2 0 16,-3-2 0-16,0-2 0 0,0 1 11 0,4-1-11 15,1 1 11-15,0-1-11 0,-1 2 3 0,4 0-3 16,-3 0 4-16,-1 0-4 0,2 2-2 0,1-1 2 16,-1 1-1-16,-2 1 1 0,6 0-11 0,-2-1 11 15,-1 2-10-15,0 3 10 0,4-3-10 0,1 0 10 0,-4-1-10 16,-4 0 10-16,1-2-2 0,-2-2 2 0,-3 1-1 16,0 0 1-16,1 0-1 0,1 0 1 0,-2 0-1 15,0-2 1-15,3 1-3 0,-2-1 3 0,2 1-3 16,-3-1 3-16,5 0-19 0,-1 2 19 0,4 0-18 15,0 0 18-15,0 0 0 0,-2 2 0 0,0-2 0 16,-1-2 0-16,-1 1 39 0,4-1-39 0,-2 1 40 16,2 1-40-16,5-2-6 0,1 1 6 0,-5-3-5 15,-4 1 5-15,4-1-10 0,2-1 10 0,-3 0-9 16,-4 0 9-16,4 1-33 0,1-2 33 0,-1 1-33 0,0 0 33 16,0 0 30-16,-4-1-30 0,4 1 30 0,-3 2-30 15,-1 0 0-15,-2 2 0 0,1 1 0 0,-2 0 0 16,-1 0-30-16,0 1 30 0,0 2-30 0,0 2 30 15,0 0 8-15,1-1-8 0,-1 1 9 0,0 0-9 0,0 0-1 16,-2-2 1-16,1 1 0 0,-1-1 0 0,-1 1 1 16,3-1-1-16,-4-2 2 0,4-1-2 0,0 2 1 15,2-2-1-15,1 0 2 0,-4 0-2 0,6 0 26 16,0 0-26-16,-2-2 26 0,1 1-26 0,1-1 6 16,3-1-6-16,-4 0 6 0,1-2-6 0,1 1-8 15,-1-1 8-15,-1 2-7 0,1 0 7 0,0-2-9 16,-2 0 9-16,1 0-9 0,-2 2 9 0,2 0-2 0,3-2 2 15,-3 2-1-15,-1 2 1 0,2-1 0 0,-4 1 0 16,2-1 1-16,-6 2-1 0,5-2 1 0,1-1-1 16,-3 2 1-16,1 1-1 0,2 0-8 0,-3-2 8 15,0 4-7-15,-3-1 7 0,2 2 1 0,-2 2-1 0,2-2 1 16,-1 0-1-16,0 1 13 0,0-3-13 0,1 4 14 16,1 0-14-16,0 1 4 0,-1 2-4 0,1-4 5 15,2 1-5-15,-1 0 1 0,2-2-1 0,0 0 1 16,-3 0-1-16,2 0 7 0,-1-1-7 0,-1-2 8 15,0 0-8-15,0 0 0 0,3 1 0 0,-3 1 0 16,1 1 0-16,-1-1-2 0,0-1 2 0,0-1-2 16,0-1 2-16,-3 1-29 0,2 0 29 0,-2 1-29 15,3 2 29-15,0 1 12 0,3-3-12 0,-3 1 13 16,0-2-13-16,1 1 3 0,-1-1-3 0,-3 2 3 0,3-1-3 16,0 1 2-16,0-2-2 0,-1 0 3 15,1 0-3-15,0-2-20 0,0-1 20 0,-2 2-19 0,1-2 19 16,1-1-10-16,-1 0 10 0,3 1-10 0,1-1 10 15,2 3 12-15,-1 1-12 0,-2 0 12 0,1 0-12 0,1 0 9 16,1 1-9-16,-2-1 9 0,2 0-9 16,-5 2-7-16,1 0 7 0,-1-1-6 0,-3-1 6 0,1 2-24 15,-1-1 24-15,3 1-23 0,-4-1 23 0,1 1-9 16,1 1 9-16,-4-1-8 0,1-1 8 0,-3-1 36 16,3 0-36-16,2 2 37 0,-2-1-37 0,-1 1-11 15,2-2 11-15,3 2-11 0,-4-2 11 0,2 1 0 16,-4 1 0-16,2-1 0 0,2 1 0 0,1-2 0 0,1 0 0 15,-1 0 0-15,-1 0 0 0,3 0-28 16,-4-2 28-16,4 1-28 0,0-1 28 0,0 1 13 0,0 1-13 16,-3 0 13-16,3-2-13 0,-4 2-5 0,4-2 5 15,0 1-5-15,-3-1 5 0,0 1-39 0,1 1 39 16,-1 0-39-16,-2-2 39 0,2 2 13 0,2 0-13 0,-2 0 14 16,0 0-14-16,1 0 18 0,-1 0-18 0,0 0 19 15,-1 2-19-15,3-1-9 0,-6 1 9 0,2-2-8 16,1 0 8-16,0 0-7 0,-1 0 7 0,2 0-7 15,0 1 7-15,0 1 1 0,-2-2-1 0,0 0 1 16,2 0-1-16,-5 0 0 0,1 2 0 0,-1-2 1 16,3 3-1-16,-3-3 0 0,4 3 0 0,-4-3 0 15,0 0 0-15,0 0 0 0,0 0 0 0,0 0 0 0,0 0 0 16,0 0 3-16,4 1-3 0,-4-1 4 0,3 2-4 16,-3-2-103-16,0 0 103 0,0 0-102 0,-3-3 102 15,3 0-2311-15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F65F-A8B9-406D-9A85-61B6C1E8BAD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07A1-EF04-4CB3-894E-D87C491D4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85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F65F-A8B9-406D-9A85-61B6C1E8BAD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07A1-EF04-4CB3-894E-D87C491D4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0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F65F-A8B9-406D-9A85-61B6C1E8BAD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07A1-EF04-4CB3-894E-D87C491D4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2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F65F-A8B9-406D-9A85-61B6C1E8BAD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07A1-EF04-4CB3-894E-D87C491D4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F65F-A8B9-406D-9A85-61B6C1E8BAD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07A1-EF04-4CB3-894E-D87C491D4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3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F65F-A8B9-406D-9A85-61B6C1E8BAD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07A1-EF04-4CB3-894E-D87C491D4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F65F-A8B9-406D-9A85-61B6C1E8BAD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07A1-EF04-4CB3-894E-D87C491D4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48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F65F-A8B9-406D-9A85-61B6C1E8BAD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07A1-EF04-4CB3-894E-D87C491D4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0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F65F-A8B9-406D-9A85-61B6C1E8BAD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07A1-EF04-4CB3-894E-D87C491D4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3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F65F-A8B9-406D-9A85-61B6C1E8BAD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07A1-EF04-4CB3-894E-D87C491D4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5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2F65F-A8B9-406D-9A85-61B6C1E8BAD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07A1-EF04-4CB3-894E-D87C491D4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6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2F65F-A8B9-406D-9A85-61B6C1E8BAD9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607A1-EF04-4CB3-894E-D87C491D4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8 “Purely a Matter of Taste”</a:t>
            </a:r>
            <a:br>
              <a:rPr lang="en-US" dirty="0"/>
            </a:br>
            <a:r>
              <a:rPr lang="en-US" dirty="0"/>
              <a:t>Inference for a Population Proportion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 201: Elementary Statistics </a:t>
            </a:r>
          </a:p>
        </p:txBody>
      </p:sp>
    </p:spTree>
    <p:extLst>
      <p:ext uri="{BB962C8B-B14F-4D97-AF65-F5344CB8AC3E}">
        <p14:creationId xmlns:p14="http://schemas.microsoft.com/office/powerpoint/2010/main" val="232680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2009A7-CF82-4A9F-8612-5DAA0EFE0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2486"/>
            <a:ext cx="12192000" cy="413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61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C109E3-74CD-485A-9055-AD993427E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0"/>
            <a:ext cx="12100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1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89E51E-D77D-4694-BC73-F4C07C157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081"/>
            <a:ext cx="12192000" cy="63638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B9C9C0-E197-42C4-99BF-6241C4454CDF}"/>
                  </a:ext>
                </a:extLst>
              </p14:cNvPr>
              <p14:cNvContentPartPr/>
              <p14:nvPr/>
            </p14:nvContentPartPr>
            <p14:xfrm>
              <a:off x="1826280" y="5702760"/>
              <a:ext cx="2687400" cy="73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B9C9C0-E197-42C4-99BF-6241C4454C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6920" y="5693400"/>
                <a:ext cx="2706120" cy="9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505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308FB0-9551-449F-8327-284BC7A3A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043"/>
            <a:ext cx="12192000" cy="655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0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A410AF-EEEF-4C11-952B-BBDD4BB9A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410"/>
            <a:ext cx="12192000" cy="649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0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50E26C-0D7D-497C-87B8-EB345CF69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933"/>
            <a:ext cx="12192000" cy="635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88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</TotalTime>
  <Words>20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Lab 8 “Purely a Matter of Taste” Inference for a Population Proportion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8 “Purely a Matter of Taste” Inference for a Population Proportion</dc:title>
  <dc:creator>Leslie Hendrix</dc:creator>
  <cp:lastModifiedBy>ZHONG, SHAN</cp:lastModifiedBy>
  <cp:revision>48</cp:revision>
  <cp:lastPrinted>2018-10-23T12:54:55Z</cp:lastPrinted>
  <dcterms:created xsi:type="dcterms:W3CDTF">2018-10-22T17:59:00Z</dcterms:created>
  <dcterms:modified xsi:type="dcterms:W3CDTF">2021-03-22T18:29:12Z</dcterms:modified>
</cp:coreProperties>
</file>