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4"/>
  </p:handoutMasterIdLst>
  <p:sldIdLst>
    <p:sldId id="256" r:id="rId2"/>
    <p:sldId id="260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8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Lab 2: Exploring Data with Graphical Displays and Numerical Summaries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6130" y="2715630"/>
            <a:ext cx="10353870" cy="36851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As you enter room:</a:t>
            </a:r>
          </a:p>
          <a:p>
            <a:r>
              <a:rPr lang="en-US" sz="3000" dirty="0">
                <a:solidFill>
                  <a:srgbClr val="0070C0"/>
                </a:solidFill>
              </a:rPr>
              <a:t>* Find your name on the sign in sheet.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Sign In by your Name</a:t>
            </a:r>
          </a:p>
          <a:p>
            <a:pPr marL="914400" lvl="1" indent="-457200">
              <a:buAutoNum type="arabicPeriod"/>
            </a:pPr>
            <a:r>
              <a:rPr lang="en-US" sz="3000" dirty="0">
                <a:solidFill>
                  <a:srgbClr val="0070C0"/>
                </a:solidFill>
              </a:rPr>
              <a:t>Find the Table you were randomly assigned.  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 Sit at any of the seats and the table you were assigned.</a:t>
            </a:r>
          </a:p>
          <a:p>
            <a:pPr lvl="1"/>
            <a:r>
              <a:rPr lang="en-US" sz="3000" dirty="0">
                <a:solidFill>
                  <a:srgbClr val="0070C0"/>
                </a:solidFill>
              </a:rPr>
              <a:t>*** Get a handout – next to the sign in sheet.</a:t>
            </a:r>
          </a:p>
          <a:p>
            <a:pPr lvl="1"/>
            <a:endParaRPr lang="en-US" sz="3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Needed for Lab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1408922"/>
            <a:ext cx="11027229" cy="4768041"/>
          </a:xfrm>
        </p:spPr>
        <p:txBody>
          <a:bodyPr/>
          <a:lstStyle/>
          <a:p>
            <a:r>
              <a:rPr lang="en-US" dirty="0"/>
              <a:t>Types of Variables: </a:t>
            </a:r>
          </a:p>
          <a:p>
            <a:pPr lvl="1"/>
            <a:r>
              <a:rPr lang="en-US" dirty="0"/>
              <a:t>Discrete Quantitative – results are numbers that represent a count (“the number of …”).</a:t>
            </a:r>
          </a:p>
          <a:p>
            <a:pPr lvl="1"/>
            <a:r>
              <a:rPr lang="en-US" dirty="0"/>
              <a:t>Continuous Quantitative – results are numbers that represent a measurement.</a:t>
            </a:r>
          </a:p>
          <a:p>
            <a:pPr lvl="1"/>
            <a:r>
              <a:rPr lang="en-US" dirty="0"/>
              <a:t>Categorical – numbers that are not counts or measurements and anything that is not a number.</a:t>
            </a:r>
          </a:p>
          <a:p>
            <a:endParaRPr lang="en-US" dirty="0"/>
          </a:p>
          <a:p>
            <a:r>
              <a:rPr lang="en-US" dirty="0"/>
              <a:t>Graphical Displays and Numerical Summaries:</a:t>
            </a:r>
          </a:p>
          <a:p>
            <a:pPr lvl="1"/>
            <a:r>
              <a:rPr lang="en-US" dirty="0"/>
              <a:t>To determine which graphical displays and numerical summaries are appropriate for a variable reference Table 2.1 on page 10.</a:t>
            </a:r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143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Lab 2: Exploring Data with Graphical Displays and Numerical Summaries</vt:lpstr>
      <vt:lpstr>Concepts Needed for Lab 2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 Shan</cp:lastModifiedBy>
  <cp:revision>16</cp:revision>
  <cp:lastPrinted>2019-01-10T15:02:00Z</cp:lastPrinted>
  <dcterms:created xsi:type="dcterms:W3CDTF">2019-01-10T13:46:00Z</dcterms:created>
  <dcterms:modified xsi:type="dcterms:W3CDTF">2019-08-26T17:57:56Z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