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68" r:id="rId5"/>
    <p:sldId id="269" r:id="rId6"/>
    <p:sldId id="270" r:id="rId7"/>
    <p:sldId id="271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E646-040A-4836-967D-E6DE4FEF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A2FB-29D1-4B37-B50C-855D7CC4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D641-9EAD-437D-97F1-9DA326C4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94190-678F-4AAB-9EAB-FDCA222A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DDAF-17C9-433D-81FC-DD2DF818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AA-FCA7-4986-9A90-E6D4A1E8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A153B-F688-41C2-88A5-FAA0D122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C43E6-66E6-408E-8BE4-FA8CB5F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8400-9D90-4393-9986-5931D9BE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3300-11CC-46EA-A211-3C7D808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9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ECB61-9BD1-43F1-A4F0-9A8A24DA3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C76F5-DE01-402C-B563-7E05355D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C778-FA1B-4F4E-A6A2-D7B23603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47A5-0497-4B6E-B710-E826420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8BDF-151A-464A-86BF-F234040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312B-AE25-41BD-92FE-8DF9F9D8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91AD-C705-489B-B05A-DD102209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76A2-EDC7-4473-841C-EDA72EFA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5E34-AB30-4FB0-9D76-BA4228DA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4E16-CD3B-4E27-9ECA-55DF9BF2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67AB-4CAE-4A06-A760-F07BDCC8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B71A-A037-4530-9852-F60006FE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7EF2-DC25-49FC-A068-3F0F7F35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15C7-0398-498F-914E-2038662C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DB1E-BE4F-419A-9943-C3F2A41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7D8E-CBFD-455F-A67C-CDA2A177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4A18-40B3-42AE-BE5B-9EC03819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11164-3F42-4628-8EB7-5DA5D3FA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855D-E595-49DE-85F1-92B60096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B76F-3370-43F8-86E9-743B896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75A3-FC69-42F3-B55F-4A9C251C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F5F0-1134-403E-99A9-14B8C09A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9208-5ADE-4E0D-A975-230E90D4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5CF0-3A65-4E4E-BF6D-AFB4D43FB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0EE0C-9FFA-4ADA-85AC-CAA7EF023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CD393-0FB3-4F78-82BB-EFC49421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AEA6-D1AB-49AD-8810-C0441EF0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FF34B-967B-49CE-BEA3-A6B9EBCA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D398-FEA2-4A7C-BE73-9A0734E0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ADFD-7718-4C4A-92FE-DB90BF6B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AAA51-7C42-44B6-A899-67304670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DEBA-B765-4C73-89FC-971D117E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526FD-377B-41E3-B0D1-AAA18201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F5410-1BB0-4883-9CD1-DDE2D82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B7D60-B907-4D81-B152-54BD72CC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A832-6C96-4063-B970-EE4E85EF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8BE-3B51-45CB-B8C7-9904E85B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E01A-6358-45C2-B2BF-D2D5A807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AA3F-6F59-404C-B081-F58D02FD9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A9E4-97FC-4993-8300-BE36C2D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7F382-ABEA-4A53-B766-35B4E1D8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BDCF-8402-4AD5-8393-976B4934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2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F7F9-D8D4-4384-B3D5-B29A9481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A2ECE-559F-4CE0-BCD8-29C7BE3CB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E65C-60C1-4590-8224-ADF107C13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F7A36-517C-4A72-9DD6-93720BF1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15AE-C534-4C72-9DEB-69014039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449C2-8542-47FF-9F91-E9C623D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7C541-0C23-4C2E-926F-CD6C9B1B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186B5-F8E4-4D0F-8EB4-220E9F723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D77-8A50-4FF6-884C-41698009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7E33-3522-41A4-9376-522895BF8E1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E9A-8A6F-48DD-9D80-C024BE21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0F4A-EE79-4CBB-B4CE-28855275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619A-9B89-4936-82A8-DFE11177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7841F8-C82F-4E82-BD59-24920087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03" y="2326431"/>
            <a:ext cx="8871220" cy="1681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5BF455-2926-482F-AEDC-2670551DBC2A}"/>
              </a:ext>
            </a:extLst>
          </p:cNvPr>
          <p:cNvSpPr txBox="1"/>
          <p:nvPr/>
        </p:nvSpPr>
        <p:spPr>
          <a:xfrm>
            <a:off x="2963251" y="4535714"/>
            <a:ext cx="603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Comparing Two Population Means with Dependent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4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B62AD-5368-43BC-8217-113BADE8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114"/>
            <a:ext cx="12192000" cy="62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9F302B-B8A0-4A88-BACC-650BE58B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96"/>
            <a:ext cx="12192000" cy="64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0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FD2FF-0A1A-4D00-BC08-2CB97269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050"/>
            <a:ext cx="12192000" cy="43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7801A-ABC1-4575-9855-5AE0D49A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84"/>
            <a:ext cx="12192000" cy="4203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D698D-3041-4681-86A9-B0640AA4E3FF}"/>
              </a:ext>
            </a:extLst>
          </p:cNvPr>
          <p:cNvSpPr txBox="1"/>
          <p:nvPr/>
        </p:nvSpPr>
        <p:spPr>
          <a:xfrm>
            <a:off x="78058" y="4477458"/>
            <a:ext cx="11920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Times New Roman" panose="02020603050405020304" pitchFamily="18" charset="0"/>
              </a:rPr>
              <a:t>We randomized the order of the treatment (silence and music) for each student.</a:t>
            </a:r>
          </a:p>
        </p:txBody>
      </p:sp>
    </p:spTree>
    <p:extLst>
      <p:ext uri="{BB962C8B-B14F-4D97-AF65-F5344CB8AC3E}">
        <p14:creationId xmlns:p14="http://schemas.microsoft.com/office/powerpoint/2010/main" val="420081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B4447-395E-4A99-827C-8B8C6F65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71"/>
            <a:ext cx="12192000" cy="64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47B1D4-FD69-43C6-9B86-CBE18758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67"/>
            <a:ext cx="12192000" cy="635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BDE87-3810-45D9-9164-F986D63F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72"/>
            <a:ext cx="12192000" cy="65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0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of Interest</dc:title>
  <dc:creator>ZHONG, SHAN</dc:creator>
  <cp:lastModifiedBy>ZHONG, SHAN</cp:lastModifiedBy>
  <cp:revision>18</cp:revision>
  <dcterms:created xsi:type="dcterms:W3CDTF">2020-11-12T23:04:27Z</dcterms:created>
  <dcterms:modified xsi:type="dcterms:W3CDTF">2021-04-06T00:33:47Z</dcterms:modified>
</cp:coreProperties>
</file>