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DDE82E-C8C3-4548-B877-F041056555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D3F523-1A18-448C-8BA1-5FA9E882A2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908C-12A3-4E2F-A36E-2ED8F9F4139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636D-64B3-49C2-912A-63E3CF9263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10: Comparing Two Population Means with Dependent Samples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402B1-E963-4BFE-BF7B-8DC4F017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06"/>
            <a:ext cx="12192000" cy="6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F735E-3E03-4499-ADEC-3EE974FD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14"/>
            <a:ext cx="12192000" cy="62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F21E03-BEA3-4A2F-9B33-FFB22177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4" y="1132592"/>
            <a:ext cx="3617914" cy="2920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119FB-AD35-4631-865C-EFAC50EC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69" y="0"/>
            <a:ext cx="8475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17D10-CA2B-4D56-B964-4585A2FE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45223"/>
            <a:ext cx="11988800" cy="45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2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10: Comparing Two Population Means with Dependent Samples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Comparing Two Population Means with Dependent Samples</dc:title>
  <dc:creator>Murphy</dc:creator>
  <cp:lastModifiedBy>ZHONG, SHAN</cp:lastModifiedBy>
  <cp:revision>26</cp:revision>
  <cp:lastPrinted>2016-11-11T15:39:00Z</cp:lastPrinted>
  <dcterms:created xsi:type="dcterms:W3CDTF">2016-11-01T15:28:00Z</dcterms:created>
  <dcterms:modified xsi:type="dcterms:W3CDTF">2020-11-12T23:05:35Z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