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7" autoAdjust="0"/>
  </p:normalViewPr>
  <p:slideViewPr>
    <p:cSldViewPr snapToGrid="0">
      <p:cViewPr varScale="1">
        <p:scale>
          <a:sx n="80" d="100"/>
          <a:sy n="80" d="100"/>
        </p:scale>
        <p:origin x="86" y="89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6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2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2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7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4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0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3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8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3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592C1-88CA-4FDB-BD4B-CC61035A6D2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9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67537F9-601E-4A7B-8607-E5317B091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2443162"/>
            <a:ext cx="85439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44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328B7D-2098-45B0-AF82-8A53F125A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971"/>
            <a:ext cx="12192000" cy="639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7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21940-4C0A-4FE7-A366-BE164A6BC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789"/>
            <a:ext cx="12192000" cy="614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80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0768C9-DDD9-4677-A3D9-90D109D7D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159"/>
            <a:ext cx="12192000" cy="625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62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7F1B79-5358-4C34-BA8F-A43C8ADDD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3182"/>
            <a:ext cx="12192000" cy="606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1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0A5DB9-E237-4103-A942-170700ADB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6455"/>
            <a:ext cx="12192000" cy="618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5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DFDDE2-04F6-4F70-A892-2CE7D979B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5355"/>
            <a:ext cx="12192000" cy="629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4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71E3F6-2C4E-460C-B0E1-10F8842F7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012"/>
            <a:ext cx="12192000" cy="670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73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01C0376-6800-4148-80D1-C62E0E789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429"/>
            <a:ext cx="12192000" cy="634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2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279D76-BA46-4E57-979D-A0E28D2ED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923"/>
            <a:ext cx="12192000" cy="637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24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641D68-6C38-40C9-99B2-346DF6058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0491"/>
            <a:ext cx="12192000" cy="610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14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AF1E0E-C485-464D-AABC-6E23FDF77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692"/>
            <a:ext cx="12192000" cy="421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09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5: An Application of Probability Distributions</dc:title>
  <dc:creator>Murphy</dc:creator>
  <cp:lastModifiedBy>ZHONG, SHAN</cp:lastModifiedBy>
  <cp:revision>60</cp:revision>
  <dcterms:created xsi:type="dcterms:W3CDTF">2016-09-22T13:37:48Z</dcterms:created>
  <dcterms:modified xsi:type="dcterms:W3CDTF">2021-02-17T04:00:00Z</dcterms:modified>
</cp:coreProperties>
</file>