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7" r:id="rId5"/>
    <p:sldId id="271" r:id="rId6"/>
    <p:sldId id="264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10-03T16:34:30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5133 0,'13'0'47,"13"0"-32,-12 0-15,-1 0 0,0 0 0,14 0 0,-14 0 16,0 0-16,199 0 15,-186 0 1,226 0 0,-226 0-16,-13 0 0,0 0 0,1 0 0,12 0 15,-13 0-15,1 0 0,12 0 0,-13 0 0,1 0 0,-1 0 0,106 0 16,-93 0-16,-12 0 0,-1 0 0,13 0 0,-13 0 0,67 0 16,-67 0-16,14 0 0,-14 0 0,0 0 0,146 0 31,-27 0 0,-119 0-31,14 0 0,-14 0 0,0 0 0,0 0 0,14 0 0,39 0 16,-53 0-16,0 0 0,14 0 0,-14 0 15,27 0-15,-27 0 0,0 0 0,1 0 16,12 0-16,53 0 16,-65 0-16,78 0 31,-79 0-31,1 0 0,12 0 15,-13 0-15,1 0 0,-1 0 16,13 0 0,-13 0 62,1 0-63,12 0 1,-13 0 0,1 0-16,-1 0 0,-13 26 0,-5517-26 15,11074 0-15,-5544 0 16,13 0-16,-13 0 16,1 0-1,-1 0 1,13 0-16,-12 0 15,-1 0-15,0 0 16,14 0 15</inkml:trace>
  <inkml:trace contextRef="#ctx0" brushRef="#br0" timeOffset="1526.37">2262 10835 0,'0'-14'47,"27"14"-47,-27-26 15,0 13-15,13 13 0,-13-13 0,13 13 0,-13-14 0,0-12 0,27 26 0,-27-13 0,13-1 16,0 1-16,0-27 0,14 27 0,-27-13 0,13 26 0,-13-13 16,13-1-16,14 1 0,-27-13 0,13 12 0,0 1 0,1-13 0,-14 12 0,26 1 0,-13 0 15,0-13-15,14 12 0,-27 1 0,13 13 0,-13-26 0,13 12 0,1 14 0,-14-13 0,26 0 0,-26-13 0,13 26 0,1-14 0,-14 1 0,13 13 16,-13-13-16,26-14 0,-13 27 0,1-13 0,-14 0 0,26 13 0,-26-27 0,13 14 0,1 0 0,-1 0 0,13-14 0,-13 14 0,1 0 0,12-14 15,-13 14-15,1 13 0,-14-13 0,13 0 0,13-14 0,-12 14 0,-1 13 0,13-13 0,-13-14 0,-13 14 0,14 0 0,-1 13 0,-13-13 0,145-93 16,-145 93-16,14 13 0,-1-27 0,0 14 0,14 0 0,-14-1 0,0 14 16,27-39-16,-27 26 0,0-14 0,14 27 0,-27-13 0,13 13 0,0-13 0,14-1 0,-14-12 0,13-1 15,1 27-15,-27-26 0,13 26 0,0-13 0,-13 0 0,13 13 0,14-14 0,-14 14 0,-13-26 0,13 13 0,14-1 0,-14 14 0,0-13 0,-13-13 0,13 26 16,14-14-16,13-25 0,-27 26 0,0-1 0,0-12 0,14 26 0,-27-13 0,13-1 0,0-12 0,14 13 0,-14 0 16,0-1-16,0-12 0,14 13 0,-14-1 0,0-12 0,-13 13 0,27 13 0,-27-14 0,13 14 0,-13-13 0,13-13 0,0 26 15,-13-13-15,27-1 0,-27-12 0,13 26 0,-13-13 0,13 13 0,1-14 0,12 1 0,-26-13 0,13 26 0,-13-14 0,13 1 16,14 0-16,-14 13 0,-13-26 0,53-27 0,-40 39 15,1 1-15,-14 0 0,26 13 0,-13-27 0,-13 14 16,13 13-16,-13-13 0,14 13 0,-14-26 0,26 26 0,-26-14 0,13 1 16,-13 0-16,14 13 0,-14-27 15,0 14-15,26 13 0,-26-13 16,13 13 0,-13-27-16</inkml:trace>
  <inkml:trace contextRef="#ctx0" brushRef="#br0" timeOffset="2345.1">2567 11814 0,'0'13'31,"0"13"-31,13-26 16,-13 14-16,13-14 0,14 0 15,-14 13-15,-13 13 0,13-26 0,-13 13 0,27-13 0,-27 14 16,26-1-16,-13-13 0,-13 26 0,27-26 0,-14 14 0,27-1 15,-40 0-15,13-13 0,0 27 0,0-27 0,-13 13 0,27-13 0,-27 13 0,13-13 0,-13 26 0,13-26 0,14 14 16,-14-1-16,0-13 0,-13 13 0,13-13 0,-13 27 0,27-27 0,-14 13 0,0 0 0,0 14 0,14-14 0,-14-13 16,-13 13-16,13-13 0,-13 13 0,27-13 0,-14 27 0,0-14 0,1 0 0,12 14 0,-13-27 0,0 13 0,14 0 15,-14 0-15,0 14 0,1-27 0,-14 13 0,26-13 0,-26 13 0,13-13 0,-13 13 0,14-13 0,12 27 0,-13-27 0,-13 13 0,13 0 0,1 14 16,12-27-16,-13 13 0,80 53 0,-80-39 0,0-27 0,1 13 0,12 0 16,-13 0-16,1 14 0,12-27 0,-13 13 0,0 0 0,1 14 0,12-27 0,-13 13 0,1 0 15,12-13-15,-13 13 0,1 14 0,-1-14 0,13-13 0,-13 13 0,1 14 0,12-27 0,-26 13 16,13-13-16,1 13 0,-1 0 0,13-13 0,-26 27 0,14-27 0,-14 13 0,13-13 0,0 13 0,13-13 15,-26 14-15,14-14 0,-1 26 0,13-26 0,-26 13 0,14-13 0,-1 13 0,0-13 0,-13 27 0,26-27 16,-12 0-16,-14 13 0,13-13 0,-13 13 0,26-13 0,-12 0 0,-14 14 0,13-14 0,0 26 16,14-26-16,-27 13 0,13-13 0,0 0 0,-13 14 0,53 12 15,-40-13-15,14-13 0,-14 0 0,-13 13 0,13-13 0,0 14 0,14-14 16,-14 26-16,0-26 0,14 0 0,-14 13 0,0-13 16,0 14-16,14-14 0,-14 0 0,-13 26 0,13-26 0,14 0 0,-14 0 15,-13 13-15,13-13 0,0 0 0,14 0 0,-14 0 0,-13 14 16,13-14-16,14 0 0,-14 0 0,0 0 15,0 0-15,14 0 0,-14 0 16</inkml:trace>
  <inkml:trace contextRef="#ctx0" brushRef="#br0" timeOffset="3891.49">1138 11099 0,'26'0'47,"-12"0"-16,-1 0-16,0 0-15,14 0 16,-14 0-16,-13 27 0,13-27 0,13 0 16,-12 13-16,-1-13 15,-13 13-15,13-13 0,14 0 0,-27 27 16,13-27-16,-13 13 0,13-13 16,-13 13-16,0 0 62,27-13-62,-27 27 16,0-14-1,0 0-15,13-13 16,-13 27-16,0-14 16,0 0-16,0 0 0,0 14 15,0-14-15,0 0 0,0 1 0,0 12 16,13-26-16,-13 13 0,0 0 0,0 14 0,0-14 15,0 0-15,13-13 0,-13 14 0,0 12 16,0-13-16,27-13 0,-27 14 16,0 12-16,0-13 0,13-13 15,-13 13-15,0 1 0,13-14 16,-13 26-16,0-13 0,0 1 0,13-14 16,-13 26-16,0-13 0,27-13 0,-27 13 0,0 1 15,13 12-15,-13-13 0,13-13 16,-13 14-16,0-1 0,27-13 0,-27 26 15,13-26-15,-13 14 16,13-14-16,0 0 0,-13 13 16,27-13-16,-14 0 0,-13 26 0,13-26 15,14 0-15,-14 0 0,0 0 16,-13 13-16,13-13 0,14 0 0,-14 0 16,0 0-16,14 0 0,-14 0 15,-13-26 1</inkml:trace>
  <inkml:trace contextRef="#ctx0" brushRef="#br0" timeOffset="4697.22">1839 11232 0,'-26'0'0,"12"0"31,1 0 16,13 13-47,-26-13 16,26 13-16,0 0 16,-14-13-16,14 27 0,-13-27 15,13 13-15,-13-13 0,13 13 0,-26 0 16,26 14-16,-14-27 0,14 13 0,-13 0 15,-13 1-15,26 12 16,-14-26-16,14 13 0,-13-13 0,13 13 0,-13-13 16,13 27-16,-27-27 0,27 13 0,-13-13 15,13 13-15,-13-13 0,13 14 0,-26 12 0,26-13 16,-14-13-16,14 14 0,-13-14 0,13 26 0,-13-26 16,13 13-16,0 0 0,-27-13 0,27 14 0,-13-14 15,13 26-15,-13-26 0,13 13 16,-13-13-16,13 14 0,-27 12 0,27-13 15,-13-13-15,13 13 0,0 1 16,-13-14-16,13 26 0,-27-26 16,27 13-16,0 1 15,-13-14-15,13 13 32,0 13 46,-13-26-78</inkml:trace>
  <inkml:trace contextRef="#ctx0" brushRef="#br0" timeOffset="6547.29">5980 8176 0,'0'13'62,"0"13"-46,0-12-16,26-14 0,-26 13 15,0 0-15,0 13 0,0-12 0,0-1 16,13 119 0,-13-105-16,0 118 31,0-118-31,0-14 0,0 0 0,0 0 16,0 14-16,0-14 0,0 0 15,0 14-15,0-14 0,0 0 16,0 0-16,14-13 0,-14 27 0,0-14 0,0 0 0,0 80 31,0-80-31,0 0 16,0 1 15</inkml:trace>
  <inkml:trace contextRef="#ctx0" brushRef="#br0" timeOffset="7832.45">5755 13666 0,'-13'0'15,"13"-14"17,-14 14-32,14-26 0,0 13 0,0 0 15,-26 13-15,26-14 0,0-12 16,0 13-16,0-1 15,0-12-15,0 13 0,0 0 16,0-1-16,0-39 0,0 27 16,0 13-16,0-1 0,0 1 0,0-13 0,0 13 0,0-1 15,13 1-15,-13-13 0,0 12 0,13 14 16,-13-13-16,0-13 0,14 26 0,-14-14 0,26 14 16,-26-13-16,13 13 0,-13-13 0,14 13 15,-14-26-15,13 26 0,13 0 0,-12-14 16,-1 14-16,0 0 0,13 0 0,-12 0 15,-1 0-15,13 0 0,-12 0 16,-1 0-16,0 0 0,13 0 16,-12 27-16,-1-14 0,13-13 0,-26 13 15,14 0-15,-1 14 0,-13-14 0,13-13 0,-13 13 16,27-13-16,-27 27 0,13-27 0,-13 13 0,13-13 0,-13 13 0,26 1 16,-26 12-16,14-26 0,-14 13 0,0 0 15,13 1-15,-13 12 0,0-13 16,13 1-16,-13 12 0,0-13 15,0 1-15,0-1 0,0 13 16,0-13-16,0 1 0,0 12 0,0-13 16,0 1-16,0-1 0,-13-13 0,13 26 15,0-13-15,-13-13 0,13 14 0,-27-14 0,27 26 0,-13-13 16,0 1 0,-14-14-16,14 13 15,0-13-15,0 0 0,-14 0 16,14 0-16,0 0 15,-14 0-15,14 0 16,0 0 0,13-13-16,-13 13 0,-14 0 0,14 0 15,13-14-15,-13 14 0,-14 0 16,27-26-16,-13 26 0,13-13 16,-13 13-16,13-14 15,-13 14-15,13-26 0,0 13 16,-27 13-16,27-13 0,-13 13 15,0 0 1,13-14-16,-14 14 31</inkml:trace>
  <inkml:trace contextRef="#ctx0" brushRef="#br0" timeOffset="19719.91">7911 8467 0,'0'0'0,"0"-27"16,0 14 0,27 0-1,-14 13-15,-13-13 0,13 13 16,-13-27-16,27 27 0,-27-13 16,13 13-16,40-13 15,-40 13-15,40 0 31,-40 0-31,0 0 16,14 0-16,-14 0 16,0 0-16,1 0 15,12 0-15,-26 13 16,13 13 0,0-26-16,27 27 15,-27-14-15,1-13 16,-14 26-16,26-26 0,-26 14 15,13-14-15,-13 13 0,14-13 16,-14 26-16,26-26 16,-26 14-16,0-1 15,13-13-15,-13 13 16,0 13-16,0-12 16,0-1-1,0 13 1,0-12-1,0-1 1,0 0 15,-26-13-31,13 0 16,13 27 0,-14-27-16,-12 0 15,13 0 1,-1 0-16,1 0 15,-13 0-15,26 13 0,-14-13 16,1 0-16,-13 0 16,13 0 15,-1 0-15,1 0-16,-13 0 15,12 0 1,1 0-1,-13 0 1,12 0 47,1 0-17</inkml:trace>
  <inkml:trace contextRef="#ctx0" brushRef="#br0" timeOffset="20447.56">7924 8559 0,'0'13'47,"0"1"-47,0-1 16,0 13-16,0-12 15,0-1-15,0 0 0,0 14 0,0-14 16,0 0-16,0 0 0,0 14 0,0-14 0,0 0 16,0 14-16,0-1 0,0-13 0,0 14 15,0-14-15,0 0 0,0 14 0,-13-14 16,13 0-16,0 0 0,0 14 16,0-14-16,0 0 15,0 14-15,0-14 16</inkml:trace>
  <inkml:trace contextRef="#ctx0" brushRef="#br0" timeOffset="21404.46">7581 13110 0,'13'0'31,"-13"13"-15,0 1-16,0-1 0,0 0 16,0 13-16,0 67 15,0-66-15,-27 92 32,27-106-32,0 0 0,0 14 0,0-14 0,0 0 15,0 0-15,-13 14 0,13 12 0,0-12 16,0-14-16,-13 0 0,13 27 0,0-27 15,0 0-15,0 14 0,0-14 16</inkml:trace>
  <inkml:trace contextRef="#ctx0" brushRef="#br0" timeOffset="22019.02">7977 13414 0,'27'0'78,"-14"0"-78,0 0 15,14 0-15,-14 0 0,0 0 0,0 0 0,14 0 16,-14 0-16,0 0 0,14 0 0,-14 0 0,0 0 0,1 0 16,12 0-16,-13 0 0,0 0 0,1 0 0,12 0 15,-13 0-15,1 0 0,12 0 0,-13 0 0,1 0 16,-1 0-16,13 0 0,-13 0 15</inkml:trace>
  <inkml:trace contextRef="#ctx0" brushRef="#br0" timeOffset="22614.55">8996 13176 0,'27'0'0,"-14"0"16,0 0-16,0 0 16,14 0-16,-14 0 15,0 0-15,0 0 0,14 13 16,-14-13-16,-13 14 0,13-14 0,-13 13 0,27-13 0,-14 26 16,0-26-16,-13 14 0,13-1 0,-13 0 15,27-13-15,-27 27 16,0-14-1,0 0-15,0 13 16,0-12-16,-13-14 0,13 13 16,-14-13-16,14 13 0,-13-13 0,0 27 15,-14-27-15,27 13 0,-13-13 16,0 0-16,13 13 0,-26-13 0,12 0 16,14 27-16,-13-27 0,0 0 15,-14 0-15,27 13 0,-13-13 0,0 0 16,0 0-16,-14 0 0,14 0 15,0 0-15,-14 0 79,27-27-79</inkml:trace>
  <inkml:trace contextRef="#ctx0" brushRef="#br0" timeOffset="23185.07">8917 13229 0,'0'13'15,"0"1"1,13-14-16,-13 13 0,0 0 0,0 14 16,0-14-16,0 0 0,0 13 0,0-12 15,0-1-15,0 0 0,0 14 0,0-14 0,0 0 0,0 14 0,0-14 16,0 0-16,0 0 0,0 14 0,0-14 0,0 0 0,0 0 0,0 14 16,0-14-16,0 0 0,0 40 15,0-40-15,0 14 0,0-14 0,0 0 16,0 14-16,0-14 0,-13-13 15,13 13-15,0 0 0,0 14 16</inkml:trace>
  <inkml:trace contextRef="#ctx0" brushRef="#br0" timeOffset="28958.44">12568 8242 0,'0'13'31,"13"-13"-31,-13 13 16,0 14-16,0 118 15,0-118 1,0-14-16,0 0 0,0 0 0,0 14 0,0-14 0,0 0 0,0 14 0,0-14 0,0 53 16,0-53-16,-13-13 0,13 14 0,0 12 0,0 27 15,0-40-15,0 0 0,0 1 16,0 39-1</inkml:trace>
  <inkml:trace contextRef="#ctx0" brushRef="#br0" timeOffset="29365.64">12621 8374 0,'13'0'31,"0"0"-31,1 0 16,12 0-16,-13 0 15,0 0-15,14 0 0,-14 0 0,0 0 16,1 0-16,12 0 0,-13 0 0,-13-13 0,14 13 0,12 0 15,-13 0-15,0 0 0,1 0 16,12 0-16,-13 0 0,-13 13 78,-26-13-78</inkml:trace>
  <inkml:trace contextRef="#ctx0" brushRef="#br0" timeOffset="29737.97">12700 8652 0,'13'0'62,"14"0"-62,-14 0 0,0 0 16,1 0-16,12 0 0,-13 0 0,1 0 15,12 0-15,-13 0 0,0 0 16,1 0-16,-14 13 63</inkml:trace>
  <inkml:trace contextRef="#ctx0" brushRef="#br0" timeOffset="30113.31">12608 8837 0,'13'0'31,"0"0"-15,0 0-16,1 0 16,12 0-16,-13 0 0,0 0 15,14 0-15,-14 0 0,0 0 16,1 0-16,12 0 0,-13 0 15,1 0-15</inkml:trace>
  <inkml:trace contextRef="#ctx0" brushRef="#br0" timeOffset="30642.78">13639 8268 0,'-13'0'0,"0"0"15,13 27-15,-13-27 0,13 13 16,-27-13-16,27 13 0,-13-13 0,13 27 16,-13-27-16,13 13 0,-27-13 15,27 13-15,-13-13 0,13 13 0,-13 14 0,13-14 16,-13-13-16,13 13 0,-27-13 0,27 27 0,0-14 0,-13-13 0,13 13 16,-13 0-16,13 14 0,-13-14 0,13 27 15,-27-27-15,27 0 0,0 0 0,0 14 0,0-14 0,-13-13 0,13 13 16,0 1-16,0 12 0,0-13 0,0 0 15,0 14-15,0-14 0,0 0 0,0 1 16,0 12-16,0-13 0,0 1 0,0 12 16,0-13-16,26-13 0,-26 13 0,14-13 15,-14 14-15,13-14 0,0 0 16,14 0-16,-14 0 16,0 0-16,-13-14 15,13 14 1,-13-13-16,0-13 0</inkml:trace>
  <inkml:trace contextRef="#ctx0" brushRef="#br0" timeOffset="31078.17">13679 8546 0,'27'0'16,"-27"13"-1,13-13-15,-13 27 0,13-14 0,-13 0 16,13-13-16,-13 13 0,0 14 0,27-27 16,-27 13-16,0 0 0,13-13 0,-13 14 0,0 12 0,13-26 0,-13 13 15,27 0-15,-27 14 0,13-27 0,-13 13 0,13 0 16,-13 1-16,13-14 0,-13 26 0,27-13 0,-27 1 0,13-14 0,-13 26 16,13-26-16,-13 13 0,14-13 0,12 13 15,-26 1-15,13-14 16,-13-14 46</inkml:trace>
  <inkml:trace contextRef="#ctx0" brushRef="#br0" timeOffset="31487.54">14010 8559 0,'0'27'15,"-13"-27"1,13 13-16,-14 0 15,14 0 1,-13-13-16,13 27 0,-26-27 0,13 13 16,-1-13-16,14 13 0,-13-13 0,13 14 0,-26-14 15,12 26-15,1-26 0,13 13 0,-13-13 0,13 13 0,-27-13 0,27 27 16,-13-27-16,13 13 0,-13-13 0,13 13 0,-26-13 0,26 14 16,-14-14-16,14 26 0,-13-26 0,13 13 15,-13-13-15,13 14 0,-27-14 78</inkml:trace>
  <inkml:trace contextRef="#ctx0" brushRef="#br0" timeOffset="32133.12">14222 8321 0,'26'0'31,"-26"27"-15,13-27-16,0 13 0,1-13 16,-14 13-16,26-13 0,-13 13 0,1-13 15,-14 27-15,13-27 0,-13 13 0,26-13 0,-26 13 0,14-13 16,-14 27-16,39-1 15,-26-13-15,-13 14 0,14-27 0,-14 13 0,0 0 16,13-13-16,-13 27 0,26-14 0,-26 0 0,0 0 0,14 14 16,-14-14-16,0 0 0,0 1 0,13-14 0,-13 26 15,0-13-15,0 0 16,0 14-16,0-14 16,0 0-16,0 1 15,0 12-15,0-13 16,-13-13-16,13 14 0,0 12 0,-27-26 0,27 13 0,-13-13 15,13 13-15,0 1 0,-13-14 0,13 26 16,-14-26-16,-12 0 16,26 13-16,-13-13 0,0 0 15,-14 0-15,14 0 16,0 0-16,-1 0 16,-12 0-16,13 0 15,13 14-15,-14-14 16</inkml:trace>
  <inkml:trace contextRef="#ctx0" brushRef="#br0" timeOffset="32663.6">14936 8599 0,'13'0'63,"14"0"-63,-14 0 15,0 0-15,0 0 0,14 0 0,-14 0 16,0 0-16,14 0 0,-14 0 0,0 0 0,0 0 0,14 0 16,-14 0-16,0 0 0,1 0 0,12 0 15,-13 0-15,0 0 0,14 0 0,-14 0 16,-13 13-16,13-13 0,1 0 0,12 0 16</inkml:trace>
  <inkml:trace contextRef="#ctx0" brushRef="#br0" timeOffset="33145.03">15055 8837 0,'13'0'47,"14"0"-32,-14 0-15,0 0 0,0 0 16,14 0-16,-14 0 0,0 0 15,1 0-15,12 0 0,-13 0 0,0 13 16</inkml:trace>
  <inkml:trace contextRef="#ctx0" brushRef="#br0" timeOffset="34277.87">16338 8374 0,'0'13'47,"0"14"-47,27-27 0,-27 13 0,0 0 16,0 93 0,0-93-16,0 106 31,0-105-31,0 12 0,0-13 0,0 0 0,0 14 0,0-14 15,0 0-15,0 1 0,0 12 0,0-13 16,0 1-16,0 12 0,0-13 16,0 0-1,-14-13 48,14-13-48</inkml:trace>
  <inkml:trace contextRef="#ctx0" brushRef="#br0" timeOffset="34758.44">16643 8678 0,'0'14'78,"-14"-14"-78,-12 26 16,13-26 0</inkml:trace>
  <inkml:trace contextRef="#ctx0" brushRef="#br0" timeOffset="35349.98">17092 8506 0,'14'0'16,"-1"0"-16,0 0 16,13 0-16,-12 0 0,-1 0 15,-13 27-15,0-14 16,26-13-16,-26 13 15,0 14-15,0-14 16,0 0-16,0 0 16,-13-13-1,13 27-15,-13-27 0,13 13 0,-13-13 16,13 13-16,-27-13 0,14 0 16,13 14-16,-13-14 0,0 26 0,-14-26 15,14 0-15,13 13 0,-13-13 16,-14 0-1,14 0 1,0 0 0,-1 0 15</inkml:trace>
  <inkml:trace contextRef="#ctx0" brushRef="#br0" timeOffset="35811.4">16973 8546 0,'13'0'16,"-13"13"-16,0 14 0,0-14 16,0 0-16,0 0 0,0 14 0,0-14 15,0 0-15,0 1 0,0 12 16,0-13-16,0 0 0,0 14 15,0-14-15,0 0 0,0 1 16,0 12-16,0-13 0,0 1 16,0 12-16,0-13 0,0 0 15,0 1-15,0 12 16,0-13-16,0 1 16,-26-14 46,26-14-46</inkml:trace>
  <inkml:trace contextRef="#ctx0" brushRef="#br0" timeOffset="36392.31">17688 8718 0,'13'0'31,"0"0"-31,0 0 0,1 0 16,12 0-16,-13 0 0,0 0 0,27 0 15,-27 0-15,1 0 0,12 0 16,40 0 0,-53 0-16,1 0 31,12 0-31,-13 0 16</inkml:trace>
  <inkml:trace contextRef="#ctx0" brushRef="#br0" timeOffset="36843.22">17913 8559 0,'0'27'31,"0"-14"-31,0 0 16,0 0-16,0 14 0,0-14 0,0 0 15,0 1-15,0 12 0,0-13 0,0 0 16,0 14-16,0-14 0,0 0 16,-14-13-16,14 14 0,0 12 0,0-13 0,0 1 15,0 12-15,0-13 0,0 0 16,0 1-16,-26-14 0,26-14 78</inkml:trace>
  <inkml:trace contextRef="#ctx0" brushRef="#br0" timeOffset="37763.06">18508 8890 0,'0'-13'31,"0"0"-15,0-1-16,0-12 16,0 13-16,0-1 15,0 1-15,0-13 0,0 12 16,0 1-16,0-13 15,13 13-15,-13-1 16,27 14-16,-27-13 0,13 13 0,-13-26 16,13 26-16,-13-14 0,13 14 15,14 0-15,-14 0 16,-13-13-16,13 13 0,14 0 16,-14 0-1,-13 13-15,13-13 16,-13 27-16,0-14 0,13-13 0,-13 13 0,0 1 15,0 12-15,27-26 0,-27 13 0,0 0 16,0 14-16,0-14 0,0 0 16,0 1-16,0 12 0,0-13 15,0 1-15,13-14 16,-13 26-16,0-13 0,0 0 16,0 1-1,0 12-15,-27-26 16,27 13-16,-13-13 15,0 0-15,0 0 16,13 14-16,-27-14 0,14 0 16,0 0-1,-14 0 1,27-14-16,-13 14 0,13-26 0,-13 26 16,13-13-16,0-1 0,-13 14 0,13-13 0,0-13 15,0 13 1</inkml:trace>
  <inkml:trace contextRef="#ctx0" brushRef="#br0" timeOffset="38122.37">18931 8758 0</inkml:trace>
  <inkml:trace contextRef="#ctx0" brushRef="#br0" timeOffset="38741.42">19513 8440 0,'0'27'46,"-13"-27"-46,13 13 16,-13-13-16,13 13 0,-13 0 0,13 14 0,-27-14 16,27 0-16,-13-13 0,13 27 0,-13-14 0,13 0 15,-14 0-15,14 14 0,-26-14 0,26 0 0,0 1 16,-13-14-16,13 26 0,-14 27 16,14-40-16,0 0 0,0 1 0,0 12 0,0-13 15,0 1-15,0 12 0,0-13 0,0 0 16,0 1-16,0 12 0,14-26 0,-14 13 15,26-13-15,-13 14 0,1-14 16,-1 0-16,-13 26 0,26-26 16,-12 0-16,-1 0 15,13 0 17</inkml:trace>
  <inkml:trace contextRef="#ctx0" brushRef="#br0" timeOffset="39192.9">19725 8572 0,'0'14'16,"0"-1"-16,0 0 15,0 0-15,0 14 0,0-14 16,0 0-16,0 1 0,0 12 0,0-13 0,0 0 16,0 14-16,0-14 0,0 0 15,0 1-15,0 12 0,0-13 16,0 1-16,0 12 16,0-13-16,0 0 15,0 1-15,0 12 31,26-26-15</inkml:trace>
  <inkml:trace contextRef="#ctx0" brushRef="#br0" timeOffset="39634.3">19950 8784 0,'13'0'63,"0"0"-63,14 0 15,-14 0-15,0 0 0,14 0 0,-14 0 16,0 0-16,0 0 0,14 0 0,-14 0 0,0 0 0,14 0 15,-14 0-15,0 0 0,0 0 0,14 0 0,-14 0 0,0 0 0,1-26 16,12 26-16,-13 0 0,0 0 16</inkml:trace>
  <inkml:trace contextRef="#ctx0" brushRef="#br0" timeOffset="40163.75">20624 8520 0,'14'0'0,"12"13"16,-13-13 0,-13 13-16,14-13 0,-1 0 0,-13 13 15,26-13-15,-26 27 0,14-27 0,-14 13 16,13-13-16,-13 13 16,0 0-16,0 14 15,26-27-15,-26 13 0,0 0 16,0 1-16,0 12 15,0-13-15,-13-13 16,13 13-16,-13-13 0,13 27 0,-13-27 16,13 13-16,-27-13 0,14 0 15,13 13-15,-13-13 0,-1 0 16,-12 0-16,26 14 0,-13-14 16,-1 0-16,1 0 15,-13 0-15,13 0 16,-1 0-16,-12 0 15,26-14-15,-13 14 0,13-13 0</inkml:trace>
  <inkml:trace contextRef="#ctx0" brushRef="#br0" timeOffset="40599.15">20519 8625 0,'0'27'31,"26"-27"-31,-26 13 0,0 0 0,0 1 16,0 12-16,0-13 0,0 0 0,0 14 15,0-14-15,0 0 0,0 1 0,0 12 16,0-13-16,0 1 0,0 12 0,0-13 16,-13-13-16,13 13 0,0 1 0,0 12 0,0-13 15,0 1-15,0 12 0,0-13 16,0-39 62,0 13-78,0-1 16</inkml:trace>
  <inkml:trace contextRef="#ctx0" brushRef="#br0" timeOffset="41230.51">21021 8480 0,'14'0'0,"-1"0"15,0 0-15,14 0 16,-14 0-16,-13 13 0,13-13 0,0 0 16,-13 13-16,27-13 0,-14 0 0,0 27 0,14-27 15,39 66 1,-40 0 15,1-53-31,-27 1 0,0 12 0,0-13 16,0 0-16,0 14 0,0-14 0,0 0 15,0 1-15,0 12 0,0-13 16,0 1-16,-27 25 16,27-26-16,-13-13 15,13 14-15,0 12 0,-27-26 0,27 13 16,-13-13-16,13 14 0,-13-14 15,13 26-15,-13-26 0,13 13 16,-27-13-16,27 14 0,-13-14 0,13 13 16,-13-13-16,13 26 0,-27-26 0,14 0 31,13 13-31</inkml:trace>
  <inkml:trace contextRef="#ctx0" brushRef="#br0" timeOffset="41702.93">21828 8705 0,'14'0'47,"12"0"-47,-13 0 0,0 0 16,1 0-16,12 0 0,-13 0 0,1 0 0,12 0 15,-13 0-15,1 0 0,-1 0 0,13 0 16</inkml:trace>
  <inkml:trace contextRef="#ctx0" brushRef="#br0" timeOffset="42143.33">21683 8890 0,'13'0'32,"0"0"-17,1 0-15,-14 13 16,26-13-16,-13 0 0,0 0 15,1 0-15,12 0 0,-13 0 16,1 0-16,12 0 16,-13 0-16</inkml:trace>
  <inkml:trace contextRef="#ctx0" brushRef="#br0" timeOffset="42721.85">22556 8559 0,'13'0'0,"14"0"16,-14 0-16,0 0 0,0 0 16,14 0-16,-14 0 0,0 0 15,14 0-15,-27 27 0,13-27 0,0 0 16,-13 13-16,13-13 0,-13 13 0,27-13 15,-27 13-15,0 14 16,0-14-16,0 0 16,0 1-16,0 12 15,0-13 1,-13-13-16,13 13 16,-14-13-16,1 0 0,13 27 15,-13-27-15,-14 0 0,14 13 0,0-13 16,-13 0-16,12 0 0,1 13 15,0-13-15,-14 0 0,14 0 0,13 14 16,-13-14-16,-14 0 0,14 0 16</inkml:trace>
  <inkml:trace contextRef="#ctx0" brushRef="#br0" timeOffset="43228.31">22516 8639 0,'0'13'15,"0"0"-15,0 0 16,0 1-16,0 12 0,0-13 16,0 0-16,0 14 0,0-14 0,0 0 0,0 1 15,0 12-15,0-13 0,0 1 0,0 12 0,0-13 16,0 0-16,0 1 0,0 39 16,0-27-16,-13-13 0,13 1 0,0-1 0,0 13 15,0-13-15,0 1 0,0-1 16,0 13-16,0-12 0,0-1 0,0 13 15,0-12-15</inkml:trace>
  <inkml:trace contextRef="#ctx0" brushRef="#br0" timeOffset="47285.66">12158 10610 0,'26'0'32,"-26"13"-17,14-13-15,-14 13 0,0 0 0,13 14 0,-13-14 0,26 40 16,-26-40-16,0 1 0,13 12 0,1 40 16,-14-53-16,0 1 0,0 12 0,13-13 0,-13 1 15,53 144 1,-27-92 15,-26-52-31,13-14 16,-13-27 15,0 14-31,14-14 16,-14 1-16,13 13 0,-13 0 15,0-1-15,26-12 0,-26 13 0,14-40 16,-1 40-16,-13-1 0,0-12 0,13 26 0,27-80 15,-40 67-15,13 13 0,-13-26 0,26 13 0,-26-1 0,27-25 16,-27 25-16,0 1 0,13 13 0,-13-26 0,0 12 0,27 14 0,-27-13 16,0 0-16,13 13 0,-13-26 0,0 12 0,13 14 15,-13-13-15,0-13 16,0 39 46,27-13-62</inkml:trace>
  <inkml:trace contextRef="#ctx0" brushRef="#br0" timeOffset="48175.46">12872 11007 0,'0'-14'16,"-13"14"-1,13-26-15,-26 26 16,12 0-1,1 0 17,0 0-17,13 13 1,-27-13-16,27 13 0,-13-13 0,13 14 16,-13-14-16,13 26 0,0-13 0,-27-13 0,27 14 15,0-1-15,0 13 0,-13-26 0,13 13 16,0 1-16,0-1 0,0 13 15,0-12-15,0-1 16,0 13-16,0-12 16,27-14-1,-14 0 1,0 0 0,-13-27-16,27 27 15,-27-13-15,13 13 0,-13-13 0,13 13 16,-13-27-16,13 27 0,-13-13 0,27 0 0,-14-27 15,0 40-15,-13-13 16,13 13-16,-13-13 0,0-1 16,0 28 77,0-1-77,0 13-16,0-13 16,0 1-16,0-1 0,0 13 0,0-12 15,0-1-15,27-13 0,-27 26 0,0-12 16,13-14-16,-13 13 0,13-13 16,14 0-16,-27 13 15,13-13-15,0 0 16,0 0-1,14 0 1</inkml:trace>
  <inkml:trace contextRef="#ctx0" brushRef="#br0" timeOffset="48766.99">13203 11020 0,'13'13'0,"-13"0"16,0 1-16,0-1 0,0 13 16,13-26-16,-13 13 0,0 1 0,0-1 15,0 13-15,0-12 0,0-1 16,0 13-16,0-12 16,0-1-16,0-26 109,0-14-109,0 14 0,0 0 16,0-14-16,0 14 0,0 0 0,0-1 15,0-12-15,14 26 0,-14-13 16,26 13-16,-26-13 0,13 13 15,1 0-15,-14-14 0,13 14 32,13 0 15,-26 14-32</inkml:trace>
  <inkml:trace contextRef="#ctx0" brushRef="#br0" timeOffset="49671.4">13983 10689 0,'-13'0'15,"0"0"-15,0 13 16,13 1-16,-27-14 0,14 26 16,13-13-16,-13-13 0,13 14 0,0 12 15,-66 67 1,39-67-16,-26 133 31,53-133-31,-13-13 0,13 1 0,0-1 0,0 13 16,0-12-16,0-1 0,-13 27 0,13-27 15,0 0-15,0 13 0,0 1 16,13-1 0,27-26-1,-27 0-15,13 0 16,-12 0-16,-14-13 15,13 13-15,-13-13 0,13 13 16,-13-13-16,0-14 0</inkml:trace>
  <inkml:trace contextRef="#ctx0" brushRef="#br0" timeOffset="50077.51">14063 10927 0,'13'0'0,"0"0"15,-13 14 1,0-1-16,27-13 0,-27 26 0,13-26 0,-13 13 16,0 1-16,13-14 0,-13 26 0,0-13 0,13-13 0,-13 14 15,27-1-15,-27 13 0,13-26 0,-13 13 0,0 1 16,13-1-16,-13 13 0,27-26 0,-27 14 0,0-1 16,26 13-16,-26-12 0,13-14 15,-13 13-15,0 0 0,27-13 0,-27 26 16,13-26-16,-13-13 62</inkml:trace>
  <inkml:trace contextRef="#ctx0" brushRef="#br0" timeOffset="50460.86">14367 10914 0,'0'0'0,"0"13"15,0 1-15,-26-14 16,26 13-16,0 13 15,-14-26-15,14 13 0,-13-13 16,13 14-16,-26-14 0,26 26 0,-14-26 0,14 13 16,-13-13-16,13 14 0,-13-14 0,13 13 15,-26-13-15,26 26 0,-14-26 0,14 13 0,0 1 16,-13-14-16,13 13 0,-26-13 0,26 26 16,-14-26-16,14 14 0,-13-1 15,13 13 1,-13-26-16</inkml:trace>
  <inkml:trace contextRef="#ctx0" brushRef="#br0" timeOffset="51021.36">14632 10716 0,'26'0'16,"-13"0"-16,-13 26 16,14-26-16,-1 0 0,-13 13 0,26-13 15,-26 14-15,14-14 0,-14 26 0,13-13 16,-13 0-16,26-13 0,-26 14 0,13-14 16,-13 26-16,0-13 0,14-13 0,-14 14 0,0 12 0,13-26 0,-13 13 15,0 1-15,26-14 0,-26 13 0,0 13 0,14 1 16,-14-1-16,0-13 15,0 1-15,0-1 0,0 13 16,0-13-16,0 1 0,0-1 16,0 13-16,-27-26 0,27 14 15,-13-14-15,13 13 16,-13-13-16,13 26 0,-14-26 0,14 14 16,-26-14-16,0 13 0,-1 0 15,14-13-15,0 0 16</inkml:trace>
  <inkml:trace contextRef="#ctx0" brushRef="#br0" timeOffset="51419.71">15081 10993 0,'14'0'15,"-1"0"1,0 0 0,14 0-1,-14 0-15,0 0 16,14 0-16,-14 0 16,0 0-16,0 0 15,14 0-15,-14 0 0</inkml:trace>
  <inkml:trace contextRef="#ctx0" brushRef="#br0" timeOffset="51879.12">15108 11192 0,'13'0'62,"14"0"-46,-14 0-16,0 0 0,14 0 16,-14 0-16,0 0 15,0 0-15,14 0 16,-14 0-1,0 0 1</inkml:trace>
  <inkml:trace contextRef="#ctx0" brushRef="#br0" timeOffset="56150.91">16338 10649 0,'-13'0'31,"13"27"-15,0-14 0,-13 0-16,13 1 0,-13-14 0,13 26 15,-27 1-15,27-1 0,0-13 0,-13-13 16,0 53-16,13-40 0,0 1 16,-27-14-16,-13 172 15,40-159-15,-26 106 31,26-93-31,0-12 0,0-1 16,0 0-16,0 13 16,13-26-16,-13 14 0,13-14 15,-13 13-15,27 13 32,-1-26-17</inkml:trace>
  <inkml:trace contextRef="#ctx0" brushRef="#br0" timeOffset="57013.85">16669 10729 0,'0'13'16,"0"0"15,0 1 0,0 12-15,0-13-1,0 0-15,0 1 16,0 12-16,0-13 0,0 1 16,0 12-16,0-13 0,0 1 0,0-1 15,0 13-15,0 1 0,0-1 0,0-13 16,0 1-16,0 25 0,0-26 15,0 1-15,0-1 0,0 27 16,0-27 0,0 13-1,0-12 110,-26-14-125,26 13 16</inkml:trace>
  <inkml:trace contextRef="#ctx0" brushRef="#br0" timeOffset="57988.73">16973 11007 0,'13'0'78,"14"0"-78,-14 0 0,0 0 0,1 0 0,12 0 16,-13 0-16,1 0 0,12-14 0,-13 14 0,0 0 0,1 0 0,12 0 15,-13 0-15,-13-26 0,14 26 0,-1 0 0,13 0 0,-12 0 0,-1-13 0,13 13 16,14-13-16,-14 13 0,-12 0 15,-1 0-15,-13-14 0,26 14 16</inkml:trace>
  <inkml:trace contextRef="#ctx0" brushRef="#br0" timeOffset="58503.18">17899 10755 0,'27'0'0,"-14"0"16,0 0-16,-13 14 0,27-14 16,-27 26-16,13-26 0,-13 13 0,0 0 15,13-13-15,-13 14 0,0 12 0,13-26 16,-13 13-16,0 1 0,0 12 16,0-13-1,0 1 1,0-1-16,-13-13 15,0 26-15,13-13 0,-27-13 0,27 14 16,-13-14-16,0 0 0,13 26 0,-26-26 0,12 0 16,1 13-16,0-13 15,-14 0-15,14 0 16,0 0-16,-14 0 16,14 0-16,0 0 15</inkml:trace>
  <inkml:trace contextRef="#ctx0" brushRef="#br0" timeOffset="59057.08">17780 10835 0,'27'0'0,"-27"26"16,0-13-16,0 1 15,0 12-15,0-13 16,0 1-16,0-1 16,0 13-16,0-13 0,0 1 15,0 12-15,0-13 16,0 1-16,0-1 0,-14-13 16,14 26-16,0-13 0,0 1 15,0-1-15,0 13 16,0-12 78,0-1-63,-13-13 0</inkml:trace>
  <inkml:trace contextRef="#ctx0" brushRef="#br0" timeOffset="61612.7">12766 9221 0,'14'0'78,"12"0"-78,-13 0 16,1 0-16,-1 0 0,13 0 16,-13 0-16,1 0 0,12 0 0,1 0 15,-14 0-15,13 0 0,-13 0 0,1 0 0,158 0 32,-133 0-32,80 0 15,-105 0 1,-1 0-16,0 0 0,14 0 15,-14 0 1,0 0 0,14 0-16,12 0 15,-12 0-15,65 0 32,-65 0-32,-14 13 0,0-13 15,0 0-15,14 0 0,-14 0 0,0 0 16,14 0-16,-14 0 0,0 0 15,0 0-15,14 0 0,-14 0 0,27 0 16,-27 0-16,-13 26 0,13-26 0,1 0 0,12 0 0,-13 0 16,0 0-16,1 0 0,12 0 15,-13 0-15,1 0 16,12 0 0,-13 0-16,1 0 15,-1 0-15,-13 14 16,26-14-16,-13 0 15,1 0-15,12 0 16,-13 0 0,1 0 15</inkml:trace>
  <inkml:trace contextRef="#ctx0" brushRef="#br0" timeOffset="66141.78">16431 10067 0,'13'0'63,"0"0"-48,-13 14-15,14-14 0,-14 13 16,26 0-16,-26 14 16,0-14-1,13 0-15,-13 0 16,0 14-16,0-14 16,0 0-16,0 14 0,13-1 31,-13-13-31,27 27 15,-14-40-15,-13 13 16,0 0-16,13-13 0,-13 27 0,14-14 16,-14 0-1,26-13-15,-13 0 63</inkml:trace>
  <inkml:trace contextRef="#ctx0" brushRef="#br0" timeOffset="66662.25">16669 10147 0,'-13'0'32,"13"13"-32,-13-13 15,-1 0-15,14 13 0,-26-13 0,26 27 16,-13-27-16,13 13 0,-14-13 0,1 0 0,13 13 16,-26-13-16,26 27 0,-14-27 0,14 13 15,-13-13-15,13 13 0,0 0 16,-26-13-16,26 27 15,0-14 48,-13-13-47</inkml:trace>
  <inkml:trace contextRef="#ctx0" brushRef="#br0" timeOffset="67170.7">16854 10279 0,'0'-13'32,"13"13"-17,1 0-15,-1 0 16,13 0-16,-12 0 15,-1 0-15,13 0 16,-13 0-16,1 0 16,-1 0-1,13 0 1</inkml:trace>
  <inkml:trace contextRef="#ctx0" brushRef="#br0" timeOffset="67777.25">17463 9988 0,'13'0'31,"-13"26"-15,0-12 0,0-1-16,0 0 15,0 14-15,0-14 0,0 0 16,0 14-16,0-14 16,0 0-16,0 0 0,0 14 15,0-14-15,0 0 16,0 14-1,0-14 17</inkml:trace>
  <inkml:trace contextRef="#ctx0" brushRef="#br0" timeOffset="68196.64">17529 9988 0,'13'0'47,"-13"-13"-32,13 13-15,14 0 0,-14 0 16,0 0-16,14 0 16,-14 0-1,0 0 16,0 0-15,14 0 0</inkml:trace>
  <inkml:trace contextRef="#ctx0" brushRef="#br0" timeOffset="68638.03">17502 10147 0,'14'0'63,"-1"0"-63,0 0 15,0 0-15,14 0 0,-14 0 16,0 0-16,14 0 16,-27 13 46</inkml:trace>
  <inkml:trace contextRef="#ctx0" brushRef="#br0" timeOffset="69067.42">17502 10266 0,'14'0'62,"-1"0"-46,0 0-16,0 0 16,14 0-1</inkml:trace>
  <inkml:trace contextRef="#ctx0" brushRef="#br0" timeOffset="69759.28">17939 10054 0,'-13'0'47,"0"0"-47,13 27 0,-14-27 0,-12 26 15,26 1-15,-13-27 0,13 13 16,-14 66 0,14-13 15,0-39-31,0-14 0,0 0 15,0 0 1,0 14-16,14-27 16,12 0-1,-13 0 1,1 0 0,12 0-1,-26-13-15,13 13 0,-13-14 16,13 14-16</inkml:trace>
  <inkml:trace contextRef="#ctx0" brushRef="#br0" timeOffset="70221.2">18098 10147 0,'26'0'31,"-13"0"-15,-13 13-16,0 0 15,14-13-15,-14 27 0,13-27 0,-13 13 0,0 0 16,40 27-16,-40-27 16,13 0-16,-13 14 0,26-27 15,-26 13-15,13 0 16</inkml:trace>
  <inkml:trace contextRef="#ctx0" brushRef="#br0" timeOffset="70602.55">18362 10067 0,'-13'0'0,"13"14"15,-13-1 1,0-13-16,13 13 0,-27-13 0,27 27 16,-13-27-16,13 13 0,-13-13 0,13 13 15,-14-13-15,14 13 0,-26-13 0,26 27 0,-13-27 16,13 13-16,-13-13 0,13 13 0,-27-13 16,27 27-16,-13-27 0,13 13 0,-27 0 15,1-13-15,26 13 16,-13-13-16,13 27 0,-14-27 0,14 13 15,-13-13 1,26 0 47</inkml:trace>
  <inkml:trace contextRef="#ctx0" brushRef="#br0" timeOffset="71052.95">18442 10001 0,'13'13'16,"-13"1"-16,0-1 0,26-13 0,-26 13 15,14-13-15,-14 27 0,0-14 0,13-13 0,-13 13 16,13 14-16,-13-14 15,0 0-15,27-13 16,-27 13-16,0 14 16,0-14-1,-14-13-15,1 13 16,0 14-16,0-27 0,13 13 16,-27-13-16,27 13 0,-13-13 0,0 13 15,-14-13-15,27 27 0,-13-27 16,13 13-16,-13-13 0,0 0 0,13 13 15,-27-13-15,14 0 16</inkml:trace>
  <inkml:trace contextRef="#ctx0" brushRef="#br0" timeOffset="73158.5">18283 10702 0,'26'0'16,"-12"0"0,-1 0-1,13 14-15,-12-14 16,-14 26-16,13-26 0,-13 13 0,13-13 16,13 14-16,-12-14 0,-14 26 0,13-26 15,-13 13-15,26-13 0,-26 13 0,14-13 16,-14 14-16,53 39 15,-53-40 1,13 40 0,-13-27-16,0-13 0,0 1 15,0-1-15,0 13 16,0-12-16,0-1 0,0 13 16,0-13-16,0 1 0,-40 39 31,27-40-31,0 40 15,-14-40 1,14-13-16,13 26 0,-13-26 16,13 14-16,-27-14 0,27 13 15,-13 0-15,0-13 0,13 27 0,-13-27 16,-14 13 0,27 0-1,-13-13 1,0 0-1</inkml:trace>
  <inkml:trace contextRef="#ctx0" brushRef="#br0" timeOffset="74683">18759 10649 0,'27'0'16,"-14"0"-1,0 0-15,0 0 0,14 0 16,-14 0-16,-13 27 0,13-27 16,14 13-16,-14 0 15,-13 1 1,0 12 15,0-13 0,-27-13-15,27 14-16,-13-14 16,0 26-1,-13-26 1,12 0-1,14 13 1,-13-13-16,0 0 31,13 13-31,13-13 125,0 0-109,14 0-16,-14 0 0,0 0 0,14 0 16,-14 0-16,0 0 15,0 0-15,14 0 16</inkml:trace>
  <inkml:trace contextRef="#ctx0" brushRef="#br0" timeOffset="75865.66">16365 9895 0,'0'14'47,"0"-1"-47,-27-13 0,27 26 15,0-12-15,-13-14 0,13 13 0,0 13 16,-13-26-16,13 13 0,0 1 16,0-1-16,-13 13 0,13-12 0,0 65 31,0-53-31,0-12 0,0 105 16,0-106-16,0 0 15,0 14-15,0-14 0,0 0 16,0 14-16,0-14 0,0 0 15,0 0 17,13-13-17,0 0 1,-13 27-16,26-27 0,-12 0 16,-1 0-16,13 0 0,-12 0 15</inkml:trace>
  <inkml:trace contextRef="#ctx0" brushRef="#br0" timeOffset="76775.97">18746 9895 0,'0'0'0,"26"0"31,-12 0 0,-14 14-31,0-1 0,13-13 0,-13 26 0,13-26 16,-13 14-16,0-1 0,27-13 0,-27 13 0,0 13 16,13-26-16,-13 14 0,0-1 0,0 13 15,0-12-15,13-14 0,-13 13 0,0 0 16,0 14-16,0-14 16,0 0-16,0 13 0,0-12 0,0-1 15,0 0-15,0 14 16,0-14-16,0 0 15,-13-13-15,13 27 0,-27-14 16,27 0-16,-13-13 0,13 13 16,-13 14-16,13-14 15,-13-13-15,13 13 0,-27-13 32</inkml:trace>
  <inkml:trace contextRef="#ctx0" brushRef="#br0" timeOffset="77768.86">19050 9776 0,'27'0'31,"-14"0"1,0 0-32,0 0 31,-13 14 0,0-1-15,0 13-1,0-13 1,0 1 0,0 12-1,-13-26 1,13 13-16,-13-13 16,-14 14-16,14-14 15,13 13-15,-13-13 16,13 26-16,-26-26 15,26 14 1,13-14 109,0 0-109,-13 13-16,13-13 0,14 0 15,-14 0-15,0 0 0,-13 13 16,13-13-16</inkml:trace>
  <inkml:trace contextRef="#ctx0" brushRef="#br0" timeOffset="79863.73">19116 11126 0,'-13'0'187,"26"0"-140,1 0-16</inkml:trace>
  <inkml:trace contextRef="#ctx0" brushRef="#br0" timeOffset="82837.84">19407 10914 0,'27'0'47,"-14"0"-32,0 0-15,1 0 16,12 0-16,-13 0 16,0 0-16,14 0 15,-1 0 1,-12 0-1,-14 13 17,0 1-17,0 12-15,0-13 16,0 0-16,0 14 0,0-1 31,-14-12-15,1 12-16,13-13 15,-26-13 1,26 13-16,-14-13 0,1 14 16,13 12-16,-26-26 0,26 13 0,-13 27 31,-1-40 0,1 0-15,-13 0-1,12 0 1,1 0-16,-13-13 16,12 13-16,1-13 15</inkml:trace>
  <inkml:trace contextRef="#ctx0" brushRef="#br0" timeOffset="83388.86">19328 10993 0,'13'0'31,"-13"27"-31,0-14 16,0 0-16,0 1 15,0 12-15,0-13 0,0 0 0,0 1 16,0 12-16,0-13 0,0 1 0,0 12 16,0-13-16,0 1 0,0-1 0,0 13 0,0-13 15,0 1-15,0 12 0,0-13 0,0 1 16,-13-1-16,13 13 0,0-12 0,0-1 15,0 13-15,0-13 0,0 1 0,0-1 0,0 13 16,0-12-16,-26-1 0,26 0 16,0-26 62</inkml:trace>
  <inkml:trace contextRef="#ctx0" brushRef="#br0" timeOffset="84400.77">19156 10292 0,'-13'0'172</inkml:trace>
  <inkml:trace contextRef="#ctx0" brushRef="#br0" timeOffset="85011.43">19553 9948 0,'13'0'0,"0"0"15,1 0-15,12 0 0,1 0 16,25 0 0,-38 27 15,-14-1-15,0-13-16,0 1 15,0 12 1,0-13-16,0 1 15,-14-14 1,-12 0-16,-14 13 16,40 13-16,-26-26 15,13 0-15,-1 0 16,1 0-16,13 14 16,-26-14-16,12 0 15</inkml:trace>
  <inkml:trace contextRef="#ctx0" brushRef="#br0" timeOffset="85484.84">19474 9962 0,'0'13'15,"0"13"-15,0-13 16,0 1-16,0 12 15,0-13-15,0 1 0,0-1 16,0 13-16,-14-26 0,14 14 16,0-1-16,0 13 0,0-13 15,0 1-15,0-1 16,0 13-16,0-12 16,0-1-16,0 0 15,0 14 1</inkml:trace>
  <inkml:trace contextRef="#ctx0" brushRef="#br0" timeOffset="86277.55">20003 9962 0,'-14'0'15,"-12"0"1,26 13-16,-13-13 0,0 0 15,13 26-15,-27-26 0,27 13 16,-13-13-16,13 14 0,-13 12 16,13-13-16,0 1 0,-14-14 15,14 13-15,0 13 0,-26-26 0,26 14 16,0-1-16,0 13 0,-13-26 0,13 13 16,0 1-16,0-1 0,-13-13 15,13 26-15,0-12 0,0-1 0,0 0 16,0 14-16,0-14 15,0 0-15,0 13 16,0-12 0,13-14 15,13 0-15,-13 0-1</inkml:trace>
  <inkml:trace contextRef="#ctx0" brushRef="#br0" timeOffset="86764.99">20016 10094 0,'26'0'16,"-12"0"0,-14 26-1,0-12-15,13-14 0,-13 13 0,0 13 16,13-26-16,-13 13 0,0 1 0,27 25 16,-14-25-16,-13-1 0,0 0 15,13-13-15,-13 27 0,0-14 16,26-13-16,-26 13 15,14-13-15,-14 26 16,13-26-16,-13 14 16,13-14-16</inkml:trace>
  <inkml:trace contextRef="#ctx0" brushRef="#br0" timeOffset="87199.48">20228 10134 0,'0'13'31,"-14"-13"-16,14 26-15,-13-26 16,13 13-16,-13-13 0,13 14 0,-13-14 0,-14 0 16,27 13-16,-13-13 0,13 26 15,-13-26-15,-14 0 0,-12 40 32,12 0-17,14-40-15,13 13 0</inkml:trace>
  <inkml:trace contextRef="#ctx0" brushRef="#br0" timeOffset="87712.71">20307 9975 0,'13'0'16,"14"0"-1,-14 0-15,0 0 16,-13 26-16,27-26 0,-27 13 0,0 1 15,13-14-15,-13 26 16,13-26-16,-13 13 0,0 1 0,0-1 16,13-13-16,-13 26 0,0-12 15,0-1 1,0 13 0,0-13-16,0 1 15,0-1 1,0 13-1,-13-26-15,0 14 16,-14-14-16,14 0 16,0 13-1,-14-13 1</inkml:trace>
  <inkml:trace contextRef="#ctx0" brushRef="#br0" timeOffset="88869.75">19963 11258 0,'13'0'15,"0"0"1,1 0-16,-1 0 16,13 0-16,-12 0 0,-1 0 0,0 0 15,14 0-15,-14 0 0,0 0 0,13 0 16,-12 0-16,-1 0 0,0 0 0,14 0 0,-14 0 15,0 0-15,14 0 0,-14 0 16,0 0-16,0 0 0,14 0 16</inkml:trace>
  <inkml:trace contextRef="#ctx0" brushRef="#br0" timeOffset="89315.15">20241 11060 0,'0'26'16,"0"-13"-1,0 0-15,0 1 0,0 12 0,0-13 16,0 1-16,0 12 0,0-13 0,-27 1 0,27-1 16,0 40-16,0-27 0,0-13 15,0 1-15,0-1 0,0 13 0,-13-26 0,13 14 0,0-1 16,0 13-16,0-13 0,0 1 0,0-1 16,0 13-16,0-12 0,0-1 0,0 0 15,0 14-15,0-41 63</inkml:trace>
  <inkml:trace contextRef="#ctx0" brushRef="#br0" timeOffset="91181.57">21193 10874 0,'-13'0'0,"-13"0"16,12 0-1,1 0 1,13 14-16,-26 12 0,26-13 16,-13-13-16,-40 106 15,53-93-15,-67 120 31,67-120-31,0 13 0,0-12 0,0-1 16,0 13-16,0-13 0,-13 14 0,13-1 16,0-12-16,0-1 0,0 13 15,0-12-15,0-1 0,0 0 0,13 66 32,-13-65-32,93 39 15,-80-53-15,-13 13 16,14-13-16,12 0 0,-13 0 0,0 0 15,14 0 1</inkml:trace>
  <inkml:trace contextRef="#ctx0" brushRef="#br0" timeOffset="91949.72">21352 11430 0,'0'-13'16,"0"0"-1,0-14 1,0 14-16,0 0 16,0-14-16,0 14 0,0 0 15,0-1-15,13 14 0,-13-26 16,0 13-16,14 0 0,-14-14 16,13 27-16,-13-13 0,0 0 15,26 13-15,-26-14 16,13 14-16,-13-26 0,14 26 15,12 0-15,-13 0 16,-13-13-16,14 13 0,-1 0 16,13 0-16,-12 0 15,-14 26 1,0-13-16,13-13 0,-13 14 0,0-1 16,0 13-16,0-12 0,0-1 15,26-13-15,-26 26 0,0-13 0,0 1 16,0-1-16,0 13 15,0-12-15,0-1 16,0 13 0,-13-26-1,13 14-15,-13-14 16,0 0 0,-14 13-16,14-13 0,0 0 15,-1 0-15,-12 0 16,13 0-1,-1 0-15,-12 0 16,13 0 0,0-13-1</inkml:trace>
  <inkml:trace contextRef="#ctx0" brushRef="#br0" timeOffset="92361.09">21723 11258 0,'13'0'16,"0"0"0,13 0-1,-12 0-15,-1 0 16,0 0-16,14 0 15,-14 0-15,0 0 0,13 0 16,-12 0-16,-1 0 0,0 0 16,14 0-16,-14 0 15,0 0 17</inkml:trace>
  <inkml:trace contextRef="#ctx0" brushRef="#br0" timeOffset="92869.54">22291 11073 0,'0'0'16,"27"0"-16,-14 0 31,-13 13-31,13-13 16,-13 13-16,0 0 15,14-13-15,-14 14 0,0 12 32,0-13-17,0 1 1,0-1-16,0 13 15,-14-26 1,14 14 0,-13-14-16,-13 0 15,12 0 1,1 0 0,-13 0-1</inkml:trace>
  <inkml:trace contextRef="#ctx0" brushRef="#br0" timeOffset="93306.97">22212 11112 0,'0'14'32,"0"12"-32,0-13 15,0 1-15,0-1 0,0 13 16,0-12-16,0-1 0,-26-13 0,26 26 15,0-13-15,0 1 0,0-1 16,-14-13-16,14 26 0,0-12 0,0-1 16,-13 13-1,13-12-15,0 12 32,-26-26-32</inkml:trace>
  <inkml:trace contextRef="#ctx0" brushRef="#br0" timeOffset="93909.51">22516 10888 0,'13'0'15,"1"0"-15,12 0 16,-13 0-16,1 0 0,12 0 0,-13 0 16,1 0-16,-14 26 0,13-26 0,13 13 15,-13 1-15,-13 12 0,14-26 16,-14 13-16,26-13 0,-26 13 0,0 1 0,13-14 16,-13 26-16,0-13 0,14-13 0,-14 14 0,0 12 15,0-13-15,0 0 16,13-13-16,-13 14 0,0 12 0,0-13 15,0 1-15,0-1 0,0 13 0,0 1 16,0-1-16,0-13 0,-13-13 0,13 14 0,0-1 16,-14-13-16,14 26 0,0-12 0,-26-14 15,26 13-15,-13 13 0,13-12 16,-14-14-16,-12 0 16,26 13-16,-13-13 15,0 0 1,-1 0-16,-12 0 15</inkml:trace>
  <inkml:trace contextRef="#ctx0" brushRef="#br0" timeOffset="94738.25">22887 10636 0,'13'0'0,"13"0"16,-12 0-1,-1 0-15,0 0 0,14 27 16,-14-27-16,-13 13 0,13-13 0,13 13 16,-26 0 31,0 14-32,0-14-15,-13-13 16,13 13-16,-13-13 15,13 14-15,-13-14 16,-14 0 15,27 26-31,0-13 94,14-13-94,-1 0 16,0 0-16,13 0 15,-12 0-15,-1 0 16</inkml:trace>
  <inkml:trace contextRef="#ctx0" brushRef="#br0" timeOffset="95259.72">23310 11218 0,'-13'0'93,"13"14"-93,-27-14 16,27 13 0,-13-13-16</inkml:trace>
  <inkml:trace contextRef="#ctx0" brushRef="#br0" timeOffset="95795.03">23733 10954 0,'0'13'31,"0"0"-15,0 0-16,-66 106 15,66-105-15,0 12 16,0-13-16,-26-13 0,26 14 0,0-1 0,0 13 0,0-12 15,0 25-15,0-26 0,0 1 0,0-1 16,0 13-16,0-12 0,0-1 0,0 13 16,0-12-16,26 12 15,54 27 17,-54-53-32,-13 0 0,0 0 15,1 0 1,-14-13-1,0-14 1</inkml:trace>
  <inkml:trace contextRef="#ctx0" brushRef="#br0" timeOffset="96233.42">24051 11020 0,'0'13'0,"0"0"15,0 1-15,0 12 16,0-13-16,0 0 0,0 1 0,0 12 0,0-13 16,0 1-16,0-1 0,0 13 0,0-12 15,0-1-15,0 13 0,0-13 0,0 1 16,0-1-16,0 13 15,0-12-15,0-1 16</inkml:trace>
  <inkml:trace contextRef="#ctx0" brushRef="#br0" timeOffset="96613.76">24289 11165 0,'26'0'16,"-26"-26"0,14 26-16,-1 0 15,0 0-15,14 0 16,-14 0-16,0 0 0,13-13 0,-12 13 0,-1 0 15,0 0-15,14 0 0,-14 0 0,0 0 0,14 0 0,-14 0 0,0 0 16,0 0-16,14 0 0,-14 0 0,0 0 16</inkml:trace>
  <inkml:trace contextRef="#ctx0" brushRef="#br0" timeOffset="97133.23">25136 11020 0,'26'0'16,"-26"13"-16,13-13 15,-13 13-15,14-13 0,-14 14 0,0 12 16,13-26-16,-13 13 0,0 0 16,0 1-1,0 12 1,0-13 0,0 1-1,-13-14-15,-1 0 16,14 13-16,-26-13 0,13 0 15,13 26-15,-14-26 0,-12 0 0,13 0 16,13 14-16,-14-14 0,1 0 16,-13 0-16,13 0 15,-1 0-15,1 0 16,-13 0-16,12 0 16</inkml:trace>
  <inkml:trace contextRef="#ctx0" brushRef="#br0" timeOffset="97658.7">24937 11073 0,'0'13'31,"0"0"-31,0 0 0,0 1 16,0 12-16,0-13 0,0 1 15,0-1-15,0 13 0,0-12 0,0-1 16,0 13-16,0-13 0,0 1 0,-26-14 0,26 13 0,0 13 15,0-12-15,0-1 0,-13-13 0,13 26 16,0-12-16,0-1 0,0 0 0,0 13 16,0-12-16,-14-14 0,14 13 0,0 13 15,0-12-15,0-1 0,0-26 78,0-14-78</inkml:trace>
  <inkml:trace contextRef="#ctx0" brushRef="#br0" timeOffset="98411.38">24950 11020 0,'27'0'47,"-14"0"-32,0 0-15,1 0 16,12 0-16,-13 0 16,0 0-1,1 0-15,-14 13 16,26-13-16,-13 0 78,-13 13-62,14-13-16</inkml:trace>
  <inkml:trace contextRef="#ctx0" brushRef="#br0" timeOffset="99009.03">25387 10808 0,'13'0'46,"-13"13"-46,13-13 0,40 67 16,-39-67-16,-14 26 16,13-26-16,0 27 0,14-1 0,-14-13 15,-13 0-15,13-13 0,-13 14 0,26 12 16,-26-13-16,14-13 0,-14 14 0,0 12 16,0-13-16,0 0 0,0 1 15,0 12-15,0-13 0,0 1 0,0 78 31,0-79-31,-40 14 32,40-1-32,-13-26 0,13 14 0,-27-14 15,27 13-15,0 13 16,-13-26-16,0 14 31,0-14-31</inkml:trace>
  <inkml:trace contextRef="#ctx0" brushRef="#br0" timeOffset="100992.07">15452 12515 0,'13'0'47,"14"0"-31,-14 0-16,0 0 15,13 0-15,41 0 32,-54 0-32,0 0 0,14 0 15,-14 0 1</inkml:trace>
  <inkml:trace contextRef="#ctx0" brushRef="#br0" timeOffset="101524.66">15412 12753 0,'13'0'47,"1"0"-31,-1 0-16,40 0 15,-40 0-15,53 0 32,-39 0-32,-14 0 15,-13 26-15,13-26 0</inkml:trace>
  <inkml:trace contextRef="#ctx0" brushRef="#br0" timeOffset="102173.99">16246 12343 0,'-14'0'47,"14"13"-47,-13-13 0,-27 40 15,40-14-15,-13-26 0,13 13 0,0 1 16,-26 12-16,26-13 0,-27 14 15,27-1-15,0-13 0,-13-13 0,13 40 16,0-27-16,0 1 0,-26-14 0,26 39 16,0-25-16,0-1 0,0 0 0,0 13 15,0-12-15,0-1 0,13-13 0,-13 26 0,0-12 0,66 52 32,-66-53-32,66-13 31,-53 0-31,1 0 15,12 0 1</inkml:trace>
  <inkml:trace contextRef="#ctx0" brushRef="#br0" timeOffset="102727.07">16695 12382 0,'14'0'0,"-14"14"31,0 12-31,0-13 16,0 1-16,0 12 16,0-13-16,0 1 0,0-1 15,0 13-15,0-13 0,0 1 0,0 12 0,-27-13 16,27 1-16,0-1 0,0 13 16,0-12-16,0-1 0,0 0 0,-13-13 0,13 26 0,0-12 0,0-1 15,0 13-15,0-12 0,0-1 0,0 0 16,0 14-16,-13-27 62</inkml:trace>
  <inkml:trace contextRef="#ctx0" brushRef="#br0" timeOffset="103176.47">17013 12687 0,'13'0'63,"14"0"-63,-14 0 15,0 0-15,0 0 0,14 0 0,-14 0 16,0 0-16,0 0 0,14 0 0,-14 0 16,0 0-16,14 0 0,-14 0 15,0 0 1</inkml:trace>
  <inkml:trace contextRef="#ctx0" brushRef="#br0" timeOffset="103928.14">17489 12502 0,'13'0'0,"1"0"16,12 0 0,-13 0-16,1 0 15,-1 0 1,13 0-16,-26 13 0,13-13 15,-13 26-15,14-26 0,-14 13 0,0 1 0,26-14 16,-26 26-16,0-13 0,0 1 0,0-1 16,0 13-16,0-12 15,0-1 1,0 0 0,0 13-16,-13-26 0,13 14 0,-13-14 15,13 13-15,-14 13 0,14-12 16,-26-14-16,26 13 0,-13-13 0,13 13 15,-13-13-15,13 27 16,13-27 78,13 0-94,-13 0 0,1 0 15,12 0-15,-13 0 0,1 0 0,-1 0 16,13 0-16,-12 0 0,-1 0 0,13 0 16,-13 0-16,1 0 0,-1 0 15</inkml:trace>
  <inkml:trace contextRef="#ctx0" brushRef="#br0" timeOffset="104389.56">18084 12449 0,'14'0'0,"-1"0"0,0 0 15,14 0-15,-14 0 0,0 0 16,14 0-16,-14 0 0,0 0 0,0 0 0,-13 26 16,27-26-16,-14 0 0,40 13 15,-40-13-15,0 0 0,-13 14 16,0-1 0,0 13-1,0-13-15,0 1 16,-13 12-16,0-26 15,13 13-15,-27-13 0,27 14 0,-13-14 16,0 13-16,-14-13 0,14 26 16,0-26-16,0 0 0,13 14 15,-27-14-15,14 0 16,0 0 0,-14 0-1,27-27 1</inkml:trace>
  <inkml:trace contextRef="#ctx0" brushRef="#br0" timeOffset="104754.89">18124 12568 0,'0'26'47,"0"-13"-47,0 1 0,0-1 16,0 13-16,0-12 0,0-1 0,0 0 15,0 13-15,0-12 0,0-1 0,0 13 0,0-12 16,0-1-16,0 0 0,0 14 15,0-14-15,0 0 0,0 13 16,0-12-16,0-1 0,0 0 16,0 14-16,0-14 0,27-13 47,-27-27-47,13 14 15,-13 0-15,0 0 16</inkml:trace>
  <inkml:trace contextRef="#ctx0" brushRef="#br0" timeOffset="105176.27">18548 12700 0,'26'0'32,"-13"0"-32,0 0 15,14 0-15,-14 0 0,0 0 0,1 0 16,12 0-16,0 0 0,1 0 0,-14 0 16,0 0-16,1 0 0,12 0 0,-13 0 15,1 0 1</inkml:trace>
  <inkml:trace contextRef="#ctx0" brushRef="#br0" timeOffset="105533.59">18706 12554 0,'0'14'16,"0"12"-16,0-13 15,0 1-15,0-1 0,0 13 0,0-12 16,0-1-16,0 0 0,0 13 0,0-12 16,0-1-16,0 13 0</inkml:trace>
  <inkml:trace contextRef="#ctx0" brushRef="#br0" timeOffset="106029.74">19143 12502 0,'0'0'0,"26"0"0,-12 0 0,-1 0 0,0 0 15,13 0-15,-12 0 0,-1 0 16,-13 13-16,13-13 0,-13 26 0,27-26 16,-27 13-16,0 1 0,0 12 15,0-13-15,0 1 16,0-1-16,0 13 15,0-12-15,-40 12 32,27 0-17,-14-26-15,14 0 16,0 0 0,0 0-1,-14-26 1,14 26-16</inkml:trace>
  <inkml:trace contextRef="#ctx0" brushRef="#br0" timeOffset="106378.28">19143 12528 0,'0'13'0,"0"0"16,26-13-16,-26 14 0,0 12 0,0-13 15,0 1-15,0-1 0,0 13 16,0-12-16,0-1 0,0 0 16,0 13-16,0-12 0,-13-1 0,13 13 15,0-12-15,0-1 0,0 0 16,-13-13-16,13 27 0,0-14 0,0 0 15,0 13-15,0-12 0,0-1 16,0 0-16,0 14 0,0-14 16,26-13 46,-26-27-62,0 14 0</inkml:trace>
  <inkml:trace contextRef="#ctx0" brushRef="#br0" timeOffset="107062.9">19540 12369 0,'13'0'0,"0"13"16,14-13-16,-27 14 0,13-14 15,-13 26 1,0-13 0,0 1-1,0 12 1,0-13 0,-27-13-16,27 14 0,-13-14 15,0 0-15,13 13 0,-27-13 16,27 26-1,14-26 79,-1 0-78,0 0-16,14 0 15,-14 0-15,0 0 16,0 0-16,14 0 16,-27 13-16,13-13 0,0 0 15</inkml:trace>
  <inkml:trace contextRef="#ctx0" brushRef="#br0" timeOffset="107766.53">19791 12197 0,'13'0'0,"-13"14"16,14-14-16,-14 26 0,26-26 0,-26 13 0,13-13 0,-13 13 15,13-13-15,-13 14 0,27-14 0,-27 26 0,13-26 16,-13 13-16,0 1 0,13-14 0,-13 26 0,14-26 0,-14 13 0,26-13 16,-26 13-16,13 1 0,-13 12 0,13-26 0,-13 13 15,27 1-15,-27 12 0,13-26 0,-13 13 0,0 1 16,0 25-16,0-26 16,0 1-16,13-14 0,-13 26 0,0-13 15,0 1-15,0-1 0,0 13 0,0-12 0,0-1 16,0 0-16,0 13 0,0-12 0,-13-14 0,13 13 0,0 13 0,-26-12 15,26-1-15,0 0 0,-14-13 0,14 27 0,0-14 0,0 0 16,-13-13-16,13 26 0,0-12 0,-26-1 0,26 0 16,0 14-16,-13-27 0,13 13 0,0 0 15,-14-13 32,1 0-31</inkml:trace>
  <inkml:trace contextRef="#ctx0" brushRef="#br0" timeOffset="108069.8">20241 12700 0</inkml:trace>
  <inkml:trace contextRef="#ctx0" brushRef="#br0" timeOffset="108564.3">20664 12462 0,'27'0'0,"-54"0"0,67 0 0,-27 0 0,14 0 16,-1 0-16,-13 0 0,14 0 16,-14 0-16,0 0 0,14 0 0,-27 13 15,13-13-15,-13 13 16,0 14-1,0 12 1,0 14 0,0-39-16,0-1 0,0 13 15,-27-26-15,27 14 16,-13-14-16,13 13 0,-13-13 16,13 13-16,-27-13 15,14 0 1,0 0-16,0 0 15,-14 0-15,14 0 0,0 0 16,-14 0-16,14 0 0,0 0 16</inkml:trace>
  <inkml:trace contextRef="#ctx0" brushRef="#br0" timeOffset="108935.64">20651 12528 0,'0'13'0,"0"0"16,13-13-16,-13 14 0,0 12 15,0-13-15,0 1 0,0-1 16,0 13-16,0-12 0,0-1 0,0 0 15,0 13-15,0-12 0,0-1 0,0 13 0,0-12 0,0 52 16,-13-27 0,13-25-16,0-1 0,0 0 0,0 14 15,0-14-15,-13-13 0,13 13 0,0 13 0,0-12 16,0-1-16,0 0 0,-27 14 16,27-14-16,0 0 0,0 0 15,-13-13-15,13 27 0,0-14 16,-13-13-16</inkml:trace>
  <inkml:trace contextRef="#ctx0" brushRef="#br0" timeOffset="111235.95">22014 12726 0,'13'0'16,"0"0"-16,0 0 16,14 0-16,-27 14 0,53-1 31,-40-13-31,-13 26 15,13-26 1,-13 14-16,0-1 16,0 0-16,0 14 15,0-14-15,0 0 0,0 13 0,0-12 16,0 12 0,0 1-16,0-1 31,0 0-16,-13-26-15,-14 14 0,14-14 16,0 13-16,-14-13 16,14 0-16,13 13 0,-66-13 31,53 0-31,-27 0 16</inkml:trace>
  <inkml:trace contextRef="#ctx0" brushRef="#br0" timeOffset="111643.82">22014 12793 0,'13'0'16,"-13"13"-16,0 0 0,0 14 16,0-14-16,0 0 0,0 13 0,0 1 15,0 13-15,0-27 0,0 0 16,0 13-16,0-12 0,0-1 0,0 0 0,0 14 15,0-1-15,0-13 0,-27-13 0,27 27 0,0-14 0,0 0 0,0 14 16,-13-14-16,13 0 0,0 0 0,0 14 16,0-14-16,0 0 0,0 14 15,0-14-15,0 0 0,0-26 63,0-13-63,0 12 0</inkml:trace>
  <inkml:trace contextRef="#ctx0" brushRef="#br0" timeOffset="112428.52">22397 12515 0,'13'0'0,"14"0"16,-14 0-1,0 0 1,-13 26-16,0-13 15,14-13-15,-14 14 0,0 12 16,0-13-16,0 1 16,0-1-1,0 13 1,0-12-16,-14-14 16,14 13-16,-13-13 15,13 13 1,-26-13-1,26 26 48,13-26-47,0 0-16,0 0 15,-13 14-15,14-14 0,12 0 16,-13 0-16,0 0 15</inkml:trace>
  <inkml:trace contextRef="#ctx0" brushRef="#br0" timeOffset="113052.08">21603 12912 0,'14'0'63,"-1"0"-63,13 0 15,-12 0-15,-1 0 0,13 0 0,-12 0 16,-1 0-16,0 0 0,13 0 16,-12 0-16,-1 0 0,0 0 15</inkml:trace>
  <inkml:trace contextRef="#ctx0" brushRef="#br0" timeOffset="113439.31">21749 12687 0,'0'13'0,"0"13"15,0-12-15,0-1 0,0 13 16,0 54 0,0-67-16,-13 93 31,13-93-31,0 13 0,-13-26 0,13 14 0,0-1 16,0 0-16</inkml:trace>
  <inkml:trace contextRef="#ctx0" brushRef="#br0" timeOffset="114020.84">22966 12674 0,'0'13'16,"-13"-13"-16,13 13 0,0 13 0,-13-26 0,13 14 16,-14-1-16,14 13 0,-26-12 0,26-1 0,-13-13 15,13 13-15,0 14 0,-14-27 0,14 13 0,0 0 0,-13-13 0,13 26 0,0-12 16,-26-14-16,26 13 0,0 0 0,-27 66 15,27-65-15,0-1 0,0 0 0,0 14 16,-26-14-16,26 0 0,0 0 0,0 14 16,0-14-16,13 0 0,-13 14 15,13-27-15,1 0 16,12 0-16,-13 0 16,0 0-16,1 0 15,12 0-15,-26-14 0,13 14 0,-13-13 16,14 13-16,-14-13 0</inkml:trace>
  <inkml:trace contextRef="#ctx0" brushRef="#br0" timeOffset="114432.21">23191 12806 0,'26'0'0,"-26"13"15,0 14-15,0-14 0,0 0 16,0 27-16,0-27 0,0 27 16,0-27-16,0 0 0,0 13 0,0-12 15,-13-14-15,13 13 0,0 0 0,0 14 16,0-14-16,0 0 16,0 0-16,0 14 15,0-14-15,0 0 16</inkml:trace>
  <inkml:trace contextRef="#ctx0" brushRef="#br0" timeOffset="114790.53">23482 13004 0,'26'0'47,"-12"0"-47,-1 0 15,0 0-15,14 0 0,-27-13 0,13 13 16,0 0-16,0 0 0,14 0 0,-14 0 0,0 0 0,14 0 16,-14 0-16,0 0 0,0 0 0,-13-13 0,27 13 0,-14 0 15,0 0-15,14 0 0,-27-27 0,13 27 0</inkml:trace>
  <inkml:trace contextRef="#ctx0" brushRef="#br0" timeOffset="115232.93">24196 12793 0,'40'0'0,"-27"0"16,1 0-16,-14 13 16,13-13-16,-13 13 15,0 14-15,0-14 16,26-13-16,-26 13 0,0 13 16,0-12-16,0-1 15,0 0 1,-13-13-16,0 27 15,0-27-15,-1 0 16,14 13-16,-26-13 0,13 0 16,13 13-16,-14-13 0,-12 0 15,13 0 1,-1 0-16,1 0 16</inkml:trace>
  <inkml:trace contextRef="#ctx0" brushRef="#br0" timeOffset="115634.32">24091 12859 0,'0'13'31,"0"13"-31,0-12 0,0-1 0,0 0 16,0 14-16,0-14 0,0 0 0,0 13 16,0-12-16,0-1 0,-14 0 0,14 14 15,-26-1 1,26 27-1,0-40 1,0 14-16,0-14 0,0 0 16,0 0-1,0-26 32</inkml:trace>
  <inkml:trace contextRef="#ctx0" brushRef="#br0" timeOffset="116172.81">24567 12607 0,'13'0'0,"13"0"16,-12 0 15,-14 14-31,0-1 16,13-13-16,-13 26 0,26-12 15,-26-1-15,0 0 16,14-13-16,-14 26 0,0-12 15,0-1-15,0 13 0,13-12 0,-13-1 16,0 0-16,0 14 0,0-14 16,0 0-16,0 13 15,0-12-15,0-1 0,0 0 16,0 14-16,0-14 0,0 0 16,0 13-16,0-12 15,0-1-15,0 0 16,0 14-16,0-14 15,-13-13-15,13 13 0,-27-13 0,27 13 16,-13-13-16,13 27 0,-13-27 0</inkml:trace>
  <inkml:trace contextRef="#ctx0" brushRef="#br0" timeOffset="117103.64">15822 14010 0,'14'0'31,"-1"0"-31,-13 13 0,26-13 0,-13 0 16,1 0-16,-1 0 0,13 0 0,-12 0 0,-1 0 0,13 0 15,-12 0-15,-1 0 0,0 0 0,13 0 0,-12 0 0,-1 0 16,13 0-16,-12 0 0,-1 0 0,0 0 0,13 0 16,-12 0-16,-1 0 15</inkml:trace>
  <inkml:trace contextRef="#ctx0" brushRef="#br0" timeOffset="117496.11">15796 14221 0,'13'0'47,"0"27"-47,1-27 16,-1 0-16,13 0 0,-13 0 0,186 13 31,-40 0-15,-133-13-16,1 0 15</inkml:trace>
  <inkml:trace contextRef="#ctx0" brushRef="#br0" timeOffset="118115.77">16603 14049 0,'13'0'0,"0"0"15,14 0-15,-14 14 16,0-14-16,0 0 0,14 0 0,-27 13 0,13-13 0,0 0 16,1 0-16,-14 13 0,26-13 0,-13 0 0,-13 13 15,13-13-15,14 0 0,-27 27 0,13-27 0,-13 13 16,0 0-16,13-13 16,-13 27-16,0-14 15,0 0-15,0 0 16,0 14-16,-13-27 0,13 13 15,-26-13-15,26 13 0,-14-13 0,1 0 0,13 27 16,-26-27-16,13 0 0,13 13 0,-14-13 16,1 0-1,-13 0 1,12 0-16,1 0 16,0 0-16</inkml:trace>
  <inkml:trace contextRef="#ctx0" brushRef="#br0" timeOffset="118658.26">16563 14142 0,'13'0'0,"14"0"31,-27 13-15,0 14 46,0-14-30,0 0-17,0 0-15,0 14 0,0-14 16,0 0-16,0 14 16,0-14-16,0 0 0,0 0 15,0 14-15,0-14 0,0 0 16,0 1-16,0 12 0,0-13 0,0 0 0,0 14 0,0-14 15,0 14-15,0-1 0,-13-13 0,13 1 0,0 12 0,0-13 0,0 0 16,0 1-16,0 12 0,-14-26 0,14 13 0,0 1 0,0 12 0,0-13 16</inkml:trace>
  <inkml:trace contextRef="#ctx0" brushRef="#br0" timeOffset="119039.6">17185 14459 0,'26'0'32,"-12"0"-17,-1 0-15,13 0 0,-12 0 0,-1 0 16,0 0-16,13 0 0,-12 0 0,-1 0 0,13 0 0,-12 0 0,-1 0 16,0 0-16,13 0 0,-26 27 0,14-27 0,-1 0 0,13 0 0,-12 0 0,-1 0 15,40 0-15,-40 0 16,0 0-16</inkml:trace>
  <inkml:trace contextRef="#ctx0" brushRef="#br0" timeOffset="119590.65">17846 14221 0,'0'0'16,"40"0"-16,-27 0 0,14 0 15,-14 0-15,-13 27 16,13-27-16,-13 13 0,0 0 0,13-13 16,-13 27-16,0-14 0,27-13 0,-27 13 15,0 0-15,0 14 0,0-14 0,0 0 16,0 1-16,0 12 0,0-13 16,0 0-16,0 14 0,0-14 15,0 0-15,-13 1 0,13 12 0,-14-26 16,14 13-16,-13 1 0,0 12 0,-66 14 31,79-14-31,-14-26 16,14 13-1,27-13 32,-14 0-31,0 0-16,14 0 0,-14 0 0,0 0 15,0 0-15,14 0 0,-14 0 16,0 0-16,1 0 0,-14-26 16,39 26-16,-26 0 0,14 0 15,-14 0-15</inkml:trace>
  <inkml:trace contextRef="#ctx0" brushRef="#br0" timeOffset="120047.06">18428 14155 0,'0'0'0,"27"0"0,-1 0 0,-12 0 15,-1 0-15,13 0 16,-26 27-16,14-27 15,-14 13-15,0 0 0,13-13 0,-13 13 16,0 14-16,0-14 16,0 0-16,0 14 0,0-14 15,0 0-15,0 0 16,0 14-16,0-14 16,-13-13-16,13 13 15,-27-13-15,14 0 0,13 14 0,-13-14 16,-14 0-16,14 0 15,0 0-15,-1 0 16</inkml:trace>
  <inkml:trace contextRef="#ctx0" brushRef="#br0" timeOffset="120394.37">18362 14221 0,'0'27'16,"0"-14"-16,0 0 16,14-13-16,-14 27 0,0-14 0,0 0 0,0 0 15,0 14-15,0-14 0,0 0 0,0 1 0,0 12 0,0-13 16,0 0-16,0 14 0,0-14 0,0 0 0,0 1 0,0 12 15,0-13-15,0 1 0,-14-14 0,14 26 0,0-13 0,0 0 16,0 1-16,0 12 0,0-13 16,-26 1-16,26 12 0,0-13 0,0 1 0,0-1 15,0 13-15,0-13 16</inkml:trace>
  <inkml:trace contextRef="#ctx0" brushRef="#br0" timeOffset="121149.05">18772 14023 0,'14'0'16,"-1"0"-1,-13 13-15,0 14 16,13-27-16,-13 13 0,27-13 16,-27 13 30,0 0-30,-14-13-16,14 27 0,-13-14 16,0 0-16,13 14 15,-13-27-15,13 13 32,0 0 93,13-13-125,0 0 0,14 0 15,-14 0-15,0 0 16,-13 13-16,13-13 0,14 0 15</inkml:trace>
  <inkml:trace contextRef="#ctx0" brushRef="#br0" timeOffset="121609.77">19169 14446 0,'27'0'31,"-14"0"-15,0 13-16,0-13 0,133 0 31,-133 0-31,0 0 0,1 0 0,12 0 16,-13 0-16</inkml:trace>
  <inkml:trace contextRef="#ctx0" brushRef="#br0" timeOffset="121984.11">19354 14221 0,'0'27'15,"0"-14"-15,0 0 0,0 14 16,0-14-16,0 0 0,0 0 0,0 14 0,0-14 16,0 0-16,0 1 0,0 12 0,-13-13 0,13 0 0,0 14 15,0-14-15,0 0 0,-26-13 0,26 14 0,0 12 0,0-13 16,0 1-16,0 12 0,-13-26 0,13 13 15,0 0 17,0 1-17</inkml:trace>
  <inkml:trace contextRef="#ctx0" brushRef="#br0" timeOffset="122506.58">19923 14208 0,'14'0'0,"-1"0"15,0 0-15,13 0 16,-12 0-16,-1 0 0,13 0 16,-12 0-16,-1 0 0,0 0 0,-13 13 0,27-13 0,-14 0 15,0 0-15,-13 27 0,13-27 16,-13 13-16,0 0 16,27-13-16,-27 27 15,0-14-15,0 0 16,-14-13-16,14 13 0,0 14 0,-26-14 15,26 0-15,-13-13 0,13 14 16,-27-14-16,14 26 0,0-26 0,13 13 16,-13-13-16,-14 0 0,27 13 15,-13-13-15,0 0 0,-14 0 16,14 0-16,0 0 0,0 0 16,-14 0-16,14 0 0,0 0 15,-14 0-15,27-13 0</inkml:trace>
  <inkml:trace contextRef="#ctx0" brushRef="#br0" timeOffset="122829.87">19870 14261 0,'0'13'15,"0"14"-15,14-27 0,-14 13 16,0 0-16,0 0 0,0 14 16,0-14-16,0 0 0,0 1 15,0 38-15,0-25 0,0-14 16,0 0-16,0 1 0,0 12 0,0-13 0,-27-13 0,27 14 0,0 12 0,0-13 16,-13 14-16,13-1 0,-13-13 0,13 1 0,0 12 15,0-13-15,0 1 0,-13-14 0,13 13 0,0 13 0,0-13 16,0 1-16,-27-14 0,27 13 0,0 13 0,0-12 15,0-1-15,0 13 16</inkml:trace>
  <inkml:trace contextRef="#ctx0" brushRef="#br0" timeOffset="123750.25">20373 14076 0,'0'0'16,"13"0"-16,14 0 15,-14 0 1,-13 13 0,13-13-16,-13 13 0,0 14 15,0-14-15,27-13 16,-27 13-16,0 14 31,0-14-31,-13-13 16,13 13-16,-14 0 0,1 14 15,-13-27 1,26 13-16,-14-13 16,1 0-1,0 0 1,-14 0-1,27 13 1,14-13 78,-1 0-94,-13 27 0,13-27 0,0 0 15,14 0-15,-27 13 0,13-13 16,0 0-16,-13 13 16,0 0-1,0 14 1,0-14-16,0 0 16,0 1-16,0 12 31,0-13 0,0 0-15,-13-13-16,-13 0 15,12 0 1,-12 0 15,-1 0-31</inkml:trace>
  <inkml:trace contextRef="#ctx0" brushRef="#br0" timeOffset="124403.87">20955 14698 0,'13'0'0,"1"0"16,-1 0-16,13 0 0,-12 0 0,-1 0 15,13 0-15,-12 0 0,-1 0 0,0 0 0,13 0 0,-12 0 16,-1 0-16,13 0 0,-12 0 0,-1 0 0,0 0 16,13 0-16,-12 0 0,-1 0 0,13 0 15</inkml:trace>
  <inkml:trace contextRef="#ctx0" brushRef="#br0" timeOffset="124802.23">21114 14446 0,'0'13'15,"0"14"-15,0-14 0,0 0 16,0 1-16,0 12 0,0-13 0,0 1 0,0 52 16,0-40-16,0-13 15,0 1-15,-13 12 0,13-13 0,0 1 0,0-1 0,0 13 16,0-13-16,-13 1 0,13-1 16,0 13-16,0-12 15,0-1 1</inkml:trace>
  <inkml:trace contextRef="#ctx0" brushRef="#br0" timeOffset="125227.61">21762 14446 0,'0'0'0,"40"13"16,-27-13-16,-13 27 0,13-27 0,-13 13 15,14-13-15,-14 13 0,0 1 16,0 12-16,0-13 31,0 1-15,0 12-16,0-13 15,0 0-15,-14-13 0,14 14 0,-13-14 16,13 26-16,-26-26 0,26 13 0,-14-13 0,1 0 16,0 14-16,-13-14 0,12 26 15,1-26-15,-13 0 0,12 0 16,1 0-16,0 0 16</inkml:trace>
  <inkml:trace contextRef="#ctx0" brushRef="#br0" timeOffset="125574.92">21590 14565 0,'27'0'0,"-27"14"0,0 12 0,0-13 16,0 0-16,0 1 0,0 12 16,13-26-16,-13 13 0,0 1 0,0 12 0,0-13 15,0 1-15,0-1 0,0 13 16,0-13-16,0 1 0,0-1 0,0 13 0,0-12 16,0-1-16,-27 53 0,27-40 0,0 1 15,-13-27-15,13 40 0,0-27 0,-13 0 0,13 13 16,0-12-16,0-1 15</inkml:trace>
  <inkml:trace contextRef="#ctx0" brushRef="#br0" timeOffset="126340.61">22000 14261 0,'14'0'16,"12"0"0,-13 0-16,0 0 15,1 13-15,12-13 16,-26 27-16,0-14 47,0 0-32,-13-13-15,13 13 16,-13-13-16,13 27 0,-14-27 0,1 13 16,-13-13-16,26 13 15,-13-13-15,13 14 94,26 12-78,-13-26-16,0 0 0,1 0 15,12 0-15,-13 0 0,-13 13 16,14-13-16,12 0 0,-13 0 16</inkml:trace>
  <inkml:trace contextRef="#ctx0" brushRef="#br0" timeOffset="126757.98">22569 14671 0,'13'0'31,"1"0"-15,-1-13-1,0 13-15,14 0 0,-14 0 0,0 0 0,0 0 0,40 0 16,-26 0-16,-14 0 0,0 0 0,0 0 16,27-13-16,-27 13 15,-13-14-15</inkml:trace>
  <inkml:trace contextRef="#ctx0" brushRef="#br0" timeOffset="127207.39">23310 14314 0,'13'0'0,"-26"0"0,39 0 0,-12 0 0,12 0 0,-13 0 15,1 0-15,12 13 0,-13-13 0,-13 13 16,14-13-16,-1 0 0,-13 27 0,26-27 16,-26 13-16,0 0 0,0 1 15,0 12-15,0-13 16,0 0-16,0 14 16,0-14-16,-13-13 15,13 13-15,0 1 0,-13-14 16,13 26-16,-13-26 0,13 13 0,-14-13 0,-12 14 15,13-14-15,13 26 0,-14-26 0,14 13 16,-26-13-16,13 0 16,-1 0-1,1 0 1</inkml:trace>
  <inkml:trace contextRef="#ctx0" brushRef="#br0" timeOffset="127595.74">23284 14380 0,'0'13'0,"26"-13"0,-26 14 0,0 12 0,0-13 16,0 0-16,0 14 0,13-27 0,-13 13 15,0 0-15,0 1 0,0 12 0,0-13 0,0 1 16,0 12-16,0-13 0,0 0 0,0 1 0,0 12 0,0-13 16,0 1-16,0 78 0,0-79 15,0 1-15,-26-1 0,26 13 0,0-12 0,0-1 0,0 13 0,0-13 16,0 1-16,0-1 0,-13-13 0,13 26 0,0-12 0,0-1 15,0 13-15,0-12 0,0-1 0,0 0 16,0 13-16,0-39 47,0 0-47</inkml:trace>
  <inkml:trace contextRef="#ctx0" brushRef="#br0" timeOffset="128727.75">23641 13996 0,'13'0'16,"13"0"31,-26 14-47,14-14 15,-14 13-15,13-13 0,-13 13 16,26-13-16,-26 27 16,0-14-1,0 0 1,0 0-16,0 14 15,0-14 1,0 0 0,-13-13-16,0 0 15,13 27-15,-13-27 0,-14 0 16,14 13-16,0-13 16,13 13 140,13-13-156,13 0 15,-12 0-15,-1 0 16,13 0-16,-26 13 0,14-13 0,-1 0 16,0 0-16,13 0 0,-12 0 15,-14 27-15,13-27 0,-13 13 47,0 0-31,0 14-1,0-14 17,0 0-17,0 0 1,-13-13-16,13 27 16,-27-27-16,14 0 15,0 0 16,0 0-31,-14 0 0,14 0 16,0 0-16,-14 0 16,14 0-16,0 0 15</inkml:trace>
  <inkml:trace contextRef="#ctx0" brushRef="#br0" timeOffset="130616.71">19540 14896 0,'13'0'0,"-13"-13"15,13 13-15,-13-13 16,27 13 0,-27-14-16,13 14 15,-13-26-15,13 26 0,-13-13 0,27 13 16,-27-14-16,26-12 0,-26 13 0,13 13 0,-13-13 15,27 13-15,-27-14 0,119-105 32,-27 27-17,-92 78-15,27 14 0,-14-13 16,0 13-16,-13-26 0,40-1 16,-27 27-16,-13-13 0,13 13 0,14 0 0,-14-26 15,-13 12-15,13 14 0,-13-13 0,14 13 0,52-53 31,26-13-15,-78 66 0,-14-13-16,13 13 0,13-27 0,-13 27 15,-13-13-15,14 13 0,-14-13 0,26 13 0,-26-27 16,13 27-16,1-13 16,-1 13-16,27-26 15,-27 26 1,13-27-16,-13 27 0,1 0 15,-1 0-15,-13-13 0,26 13 0,-12 0 16,-1 0-16,-13-13 16</inkml:trace>
  <inkml:trace contextRef="#ctx0" brushRef="#br0" timeOffset="131700.68">23323 14962 0,'0'-26'47,"0"12"-47,0 1 15,0-13-15,0 13 16,0-1-16,0 1 0,13 13 0,-13-26 16,0 12-16,0 1 0,14 13 0,-14-26 0,0 13 0,13-1 15,-13 1-15,26 13 0,-26-26 0,14 12 0,25-12 16,-39-1-16,27 27 15,-27-13-15,13 13 0,-13-13 0,26 13 0,-26-26 0,14 26 0,-14-14 0,13 14 16,13-13-16,-12 13 0,-14-13 0,13 13 0,-13-27 0,13 27 0,-13-13 0,27 13 0,-27-13 0,13 13 16,-13-27-16,13 27 0,-13-13 0,26 0 0,-26 0 0,14 13 0,-14-27 0,13 14 15,-13 0-15,13 13 0,-13-27 0,27 14 0,-27 0 0,13 13 16,-13-13-16,0-14 0,13 27 0,-13-13 0,13 13 16,-13-13-16,0 0 15,27 13 16,-27-27-15,13 27-16,-13-13 16,13 13-1,14 0 1,-27-13-16,13 13 31</inkml:trace>
  <inkml:trace contextRef="#ctx0" brushRef="#br0" timeOffset="133356.37">16153 15888 0,'13'0'31,"0"0"-15,1 0-16,12 0 15,-13 0-15,1 0 0,144 0 32,-144 0-32,65 0 15,-53 0 1</inkml:trace>
  <inkml:trace contextRef="#ctx0" brushRef="#br0" timeOffset="134108.91">16299 16179 0,'13'0'47,"13"0"-47,-13 0 0,1 0 0,-1 0 16,13 0-16,-12 0 0,25 0 15,-25 0-15,-1 0 0,0 0 0,13 0 16,-26-13-16,14 13 0</inkml:trace>
  <inkml:trace contextRef="#ctx0" brushRef="#br0" timeOffset="134572.81">17264 15796 0,'14'0'0,"-28"0"0,54 0 15,-27 0-15,0 0 16,1 26-1,12-13-15,-13 40 32,-13-40-32,14-13 0,-14 14 0,0 12 15,0-13-15,0 1 16,0 12-16,-14-26 0,14 13 16,-26-13-16,26 14 0,-79 38 31,39-38-16,40-1-15,-13-13 32,-1 0-32,14-13 15</inkml:trace>
  <inkml:trace contextRef="#ctx0" brushRef="#br0" timeOffset="134975.51">17185 15835 0,'0'14'15,"13"-14"-15,-13 26 0,13 0 16,-13-12-16,0 12 0,0-13 16,14 1-16,-14 12 0,0-13 0,0 1 15,0-1-15,26-13 0,-26 26 0,0-13 0,0 1 0,0-1 0,0 13 16,0-12-16,13-1 0,-13 13 0,0-13 0,0 1 0,0-1 16,0 13-16,0-12 0,0-1 0,0 13 15,0-12-15,0-1 0,0 0 0,0 13 16,0-12-16,14-14 62,12 0-46,-13 0-16</inkml:trace>
  <inkml:trace contextRef="#ctx0" brushRef="#br0" timeOffset="135441.94">17807 16140 0,'0'-27'32,"13"27"-32,0 0 15,14 0-15,-14 0 0,0 0 16,14 0-16,-14 0 0,0 0 0,0 0 16,14 0-16,-14 0 0,0 0 0,14 0 0,-14 0 15,0 0-15,0 0 0,-13-13 16</inkml:trace>
  <inkml:trace contextRef="#ctx0" brushRef="#br0" timeOffset="135950.38">18534 15849 0,'14'0'0,"12"0"15,-13 0-15,0 0 16,1 0-16,12 0 0,-26 26 0,13-26 0,1 0 16,-14 13-16,13-13 0,-13 13 0,26-13 0,-13 14 0,1-14 15,-14 26-15,0-13 16,26-13-16,-26 14 0,0 12 16,0-13-16,0 1 0,0-1 15,0 13-15,-13-26 0,13 13 16,-13-13-16,-1 0 0,14 14 15,-26-14-15,26 13 0,-13-13 0,0 0 16,-1 0-16,14 26 0,-26-26 16,13 0-1,13-13-15</inkml:trace>
  <inkml:trace contextRef="#ctx0" brushRef="#br0" timeOffset="136291.7">18548 15901 0,'0'14'16,"26"-14"-16,-26 26 0,0-13 0,13-13 0,-13 14 0,0 12 15,0-13-15,0 1 0,13-1 0,-13 13 16,0-13-16,0 1 0,0-1 0,0 13 0,14-26 0,-14 14 0,0-1 16,0 13-16,0 14 15,0-14-15,0-12 0,0-1 0,0 13 0,0-12 0,0-1 16,0 0-16,0 13 0,0-12 16</inkml:trace>
  <inkml:trace contextRef="#ctx0" brushRef="#br0" timeOffset="137005.14">18958 15677 0,'13'0'0,"13"0"16,-26 26 0,14-26-16,-1 0 0,-13 13 15,0 0 1,13-13 0,-13 27-1,0-14 1,0 0-16,0 1 15,-13-14-15,13 26 0,0-13 16,-13-13 0,13 14 93,13-14-93,-13 26-16,13-26 0,13 0 0,-12 0 15,-14 13-15,13-13 0,0 0 0,14 0 0,-14 0 16,-13 13-16,13-13 0,14 0 0,-14 0 16,0 0-16,0 0 15</inkml:trace>
  <inkml:trace contextRef="#ctx0" brushRef="#br0" timeOffset="141642.69">19579 16126 0,'14'0'16,"-1"0"-1,-13-13-15,26 13 0,-12 0 16,-1 0-16,13 0 16,-13 0-16,1 0 0,-1 0 0,13 0 15,-12 0-15,-1 0 0,13 0 16,-12 0 0</inkml:trace>
  <inkml:trace contextRef="#ctx0" brushRef="#br0" timeOffset="141982.6">19487 16312 0,'0'0'0,"26"0"15,-13 0-15,1 0 0,12 0 16,-13 0-16,1-14 15,-1 14-15,106 0 32,-93 0-32,-12 0 0,-1 0 0,13 14 0,-12-14 15,-1 0-15,0 0 0,27 0 0,-27 0 16,0 0-16,14 0 16</inkml:trace>
  <inkml:trace contextRef="#ctx0" brushRef="#br0" timeOffset="142443.99">20572 15901 0,'0'0'0,"39"0"15,-26 0-15,14 0 0,-14 0 0,0 0 16,1 0-16,12 0 0,-13 0 0,1 0 0,25 14 15,-26-1-15,1-13 0,12 0 0,-26 26 0,40 1 32,-40 13-17,0-27 1,0 0-16,-13-13 16,13 26-16,-14-26 0,14 14 0,-26-14 0,13 0 0,13 13 15,-40 0-15,27-13 0,0 27 0,-1-27 0,-12 0 16,-93 52-1,106-52-15,-40 0 32</inkml:trace>
  <inkml:trace contextRef="#ctx0" brushRef="#br0" timeOffset="142809.04">20558 15981 0,'14'0'31,"-14"26"-31,0-12 16,0-1-16,0 0 0,0 13 15,0-12-15,0-1 0,0 0 0,0 14 0,0-14 16,0 0-16,0 13 0,0-12 0,0-1 0,0 0 16,0 14-16,0-14 0,0 0 0,0 53 15,0-39-15,-14-14 0,14 0 0,0 27 0,0-27 16,0 0-16,0 14 0,-13-27 16,13 13-16,0 0 0,0 0 31,13-13 0,1 0-15,-14-13-16</inkml:trace>
  <inkml:trace contextRef="#ctx0" brushRef="#br0" timeOffset="143301.47">21326 15901 0,'0'14'32,"-14"-14"-32,14 13 0,0 13 15,-13-26-15,13 14 0,0-1 0,-13-13 0,13 26 0,0-12 0,-13-14 0,13 13 16,-27 0-16,27 13 0,0-12 0,-13-14 0,13 13 0,0 0 0,0 14 0,-13-27 15,13 13-15,0 0 0,-27 13 0,27-12 0,0-1 0,0 0 16,-13 14-16,13-14 0,0 0 0,0 14 0,0-14 0,0 0 16,0 0-16,0 14 0,0-14 15,0 0-15,0 14 16,27-27-16,-14 0 16,0 0-16,13 0 15,-12 0-15,-1 0 0,0 0 16,14 0-16,-27-14 0,13 14 15,0 0-15,-13-13 0,27 13 16,-14-13-16,0 13 0</inkml:trace>
  <inkml:trace contextRef="#ctx0" brushRef="#br0" timeOffset="143713.84">21696 15968 0,'0'13'16,"0"13"-16,0-12 0,0-1 16,0 0-16,0 13 15,0-12-15,0-1 0,0 0 0,0 14 16,0-14-16,0 26 0,0-25 0,0-1 16,0 0-16,0 14 0,0-14 0,0 0 15,0 14-15,0-14 0,0 0 16,0 0-16,0 14 15</inkml:trace>
  <inkml:trace contextRef="#ctx0" brushRef="#br0" timeOffset="144033.14">21934 16206 0,'13'0'47,"1"0"-31,12 0-16,-13 0 0,1 0 0,-14-27 0,13 27 0,13 0 15,-13 0-15,1 0 0,12 0 0,-13-13 0,1 13 16,-1 0-16,13 0 0,-12 0 0,-1 0 16,-13-13-16,26 13 0,-13 0 15,-13 13 16</inkml:trace>
  <inkml:trace contextRef="#ctx0" brushRef="#br0" timeOffset="144515.84">22662 15968 0,'13'0'16,"0"0"0,14 0-16,39 0 15,-53 0 1,0 0-16,-13 13 16,27-13-16,-27 26 15,0-12-15,0-1 16,0 0-16,-13 40 15,13-40-15,-40 66 32,13-79-32,14 0 0,13 14 0,-13-14 15,13 13-15,-27-13 0,14 0 16,0 0 0,0 0-1,-14 0 1,14 0-16</inkml:trace>
  <inkml:trace contextRef="#ctx0" brushRef="#br0" timeOffset="144863.99">22609 16021 0,'13'0'15,"-13"13"-15,0 0 0,0 13 0,0-12 16,0-1-16,0 0 0,27 14 0,-27-14 0,0 0 16,0 13-16,0-12 0,0-1 0,0 0 0,0 14 15,0-14-15,0 0 0,0 14 0,0-14 0,0 0 16,0 0-16,0 14 0,0-14 15,0 0-15,0 14 16,0-14-16,0 0 16,0 0-16</inkml:trace>
  <inkml:trace contextRef="#ctx0" brushRef="#br0" timeOffset="145321.4">22966 15756 0,'13'13'0,"1"-13"16,12 0-16,-26 13 0,13-13 0,0 0 0,14 14 15,-14-14-15,0 0 0,-13 13 0,14-13 16,-14 26-16,26-26 0,-26 14 0,13-14 16,-13 13-16,0 13 0,13-26 0,-13 13 0,0 1 15,0-1-15,27 13 0,-27-12 0,0-1 0,0 13 16,0-12-16,13-1 0,-13 0 0,0 13 0,0-12 16,0-1-16,0 0 0,0 14 0,0-14 0,0 0 15,0 13-15,0-12 0,0-1 16,-26-13-16,26 13 0,-14-13 0,14 27 0,-13-27 0,13 13 0,-26-13 15,26 13-15,-13-13 0,-1 27 0,1-27 0,13 13 0,-26-13 0,-67 53 16,67-53-16,-1 13 16,1-13-16,-1 13 0,14-13 0,-13 27 0,12-27 0,1 0 0,0 13 0,-27-13 15,40 13-15,-13-13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88DD-84DB-4F56-991A-88A69271D9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E64D-1FA1-41C4-B145-271B43F9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9284"/>
            <a:ext cx="9144000" cy="2387600"/>
          </a:xfrm>
        </p:spPr>
        <p:txBody>
          <a:bodyPr/>
          <a:lstStyle/>
          <a:p>
            <a:r>
              <a:rPr lang="en-US" dirty="0"/>
              <a:t>Lab 6: A Binomial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19245"/>
            <a:ext cx="9144000" cy="3623095"/>
          </a:xfrm>
        </p:spPr>
        <p:txBody>
          <a:bodyPr>
            <a:normAutofit/>
          </a:bodyPr>
          <a:lstStyle/>
          <a:p>
            <a:r>
              <a:rPr lang="en-US" dirty="0"/>
              <a:t>STAT 201: Elementary Statistics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Pre -lab</a:t>
            </a:r>
          </a:p>
        </p:txBody>
      </p:sp>
    </p:spTree>
    <p:extLst>
      <p:ext uri="{BB962C8B-B14F-4D97-AF65-F5344CB8AC3E}">
        <p14:creationId xmlns:p14="http://schemas.microsoft.com/office/powerpoint/2010/main" val="38821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DC7BC-1736-47E5-B8B0-2D184B0D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61"/>
            <a:ext cx="12192000" cy="61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3D14EF-A3AE-4CF2-A84E-0655FF7C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02"/>
            <a:ext cx="12192000" cy="64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for this Lab : Binomial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922"/>
            <a:ext cx="10515600" cy="4969265"/>
          </a:xfrm>
        </p:spPr>
        <p:txBody>
          <a:bodyPr>
            <a:normAutofit/>
          </a:bodyPr>
          <a:lstStyle/>
          <a:p>
            <a:r>
              <a:rPr lang="en-US" dirty="0"/>
              <a:t>If binary data (exactly 2 outcomes) then the binomial experiment might be appropriate.   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A8C5F2-DFC8-4CAB-9C9C-5BF069C9007E}"/>
                  </a:ext>
                </a:extLst>
              </p14:cNvPr>
              <p14:cNvContentPartPr/>
              <p14:nvPr/>
            </p14:nvContentPartPr>
            <p14:xfrm>
              <a:off x="271440" y="1847880"/>
              <a:ext cx="8944560" cy="410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A8C5F2-DFC8-4CAB-9C9C-5BF069C90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080" y="1838520"/>
                <a:ext cx="8963280" cy="41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1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1494D1-E095-4D70-80CF-0594EA8C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55"/>
            <a:ext cx="12192000" cy="63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8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6F5F41-08A7-46AD-B579-BDBD8FAA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20"/>
            <a:ext cx="12192000" cy="653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5F0DC-2201-4063-AA9F-0FE7315A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034"/>
            <a:ext cx="12192000" cy="62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9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8F1EC0-E08D-461D-A008-83286491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498"/>
            <a:ext cx="12192000" cy="4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0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6: A Binomial Experiment</vt:lpstr>
      <vt:lpstr>PowerPoint Presentation</vt:lpstr>
      <vt:lpstr>PowerPoint Presentation</vt:lpstr>
      <vt:lpstr>Concepts for this Lab : Binomial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6: A Binomial Experiment</dc:title>
  <dc:creator>Murphy</dc:creator>
  <cp:lastModifiedBy>ZHONG, SHAN</cp:lastModifiedBy>
  <cp:revision>31</cp:revision>
  <dcterms:created xsi:type="dcterms:W3CDTF">2016-10-04T14:30:20Z</dcterms:created>
  <dcterms:modified xsi:type="dcterms:W3CDTF">2021-02-24T22:15:45Z</dcterms:modified>
</cp:coreProperties>
</file>