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71" r:id="rId3"/>
    <p:sldId id="269" r:id="rId4"/>
    <p:sldId id="274" r:id="rId5"/>
    <p:sldId id="275" r:id="rId6"/>
    <p:sldId id="276" r:id="rId7"/>
    <p:sldId id="277" r:id="rId8"/>
    <p:sldId id="278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D070E8-D8DE-45F5-ADE0-45559DEA615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6C33E0-0AC5-4231-9869-342F54DA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1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2T02:31:20.1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4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14451" units="1/cm"/>
          <inkml:channelProperty channel="Y" name="resolution" value="115.69231" units="1/cm"/>
          <inkml:channelProperty channel="T" name="resolution" value="1" units="1/dev"/>
        </inkml:channelProperties>
      </inkml:inkSource>
      <inkml:timestamp xml:id="ts1" timeString="2021-03-02T02:32:46.463"/>
    </inkml:context>
  </inkml:definitions>
  <inkml:trace contextRef="#ctx0" brushRef="#br0">17651 16990 1827 0,'0'0'0'16,"10"-10"0"-16,4-5 0 0,-9 4 276 0,-5 1-276 0,-2 5 277 15,-4 4-277-15,-1-5 295 0,1-4-295 0,5 5 296 16,-4 1-296-16,3-3 113 0,1 0-113 0,1 3 113 16,0 4-113-16,0 0 51 0,0 0-51 0,1-17 52 15,1-11-52-15,-1 0 55 0,3-5-55 0,-1 9 56 16,1 4-56-16,0 1 17 0,2 0-17 0,-1 8 17 15,1 5-17-15,2-5 66 0,-2-2-66 0,4 2 67 16,-1-1-67-16,4 2 3 0,2 4-3 0,3 1 3 16,1 2-3-16,1 6 18 0,-4 4-18 0,5 1 19 15,-1-1-19-15,1 3 24 0,-1 1-24 0,-3 0 25 0,-2-2-25 16,-3 2-12-16,-1 2 12 0,-1-1-12 0,-1 1 12 16,-2 3 0-16,-3 2 0 0,-2-2 0 0,-2 0 0 15,-2-1-9-15,-2 3 9 0,-1 1-8 0,-1 3 8 0,-4-1 23 16,-4 1-23-16,4 0 24 0,-2 0-24 0,-1-1 3 15,-1-4-3-15,-2-1 4 0,-1-4-4 0,1 1-34 16,0-1 34-16,5-7-33 0,3-6 33 0,-7 1 0 16,-4 0 0-16,1 0 0 0,2 0 0 0,1-4-40 15,-3 0 40-15,10 1-40 0,1-1 40 0,-1-2-536 0,0-2 536 16,3 2-536-16,0-2 536 0,-3-6-1654 0</inkml:trace>
  <inkml:trace contextRef="#ctx0" brushRef="#br0" timeOffset="1315.94">17814 9886 1871 0,'0'0'0'0,"0"0"0"0,16-2 0 0,-13-1 298 0,-3 3-298 0,0 0 299 16,0 0-299-16,0 0 246 0,-5 3-246 15,0 0 246-15,2 5-246 0,-3 2 150 0,-1 1-150 0,4-3 150 16,-1-2-150-16,0 2 22 0,0 1-22 0,1 7 22 16,1 3-22-16,0 6 73 0,1 8-73 15,1-18 74-15,0-5-74 0,0-10-19 0,0 0 19 0,0 26-18 16,-7 6 18-16,7-32 0 0,0 0 0 0,-6 33 0 16,-8 6 0-16,14-39-2 0,0 0 2 0,-11 38-1 15,0 1 1-15,11-39-7 16,0 0 7-16,-11 36-6 0,3-1 6 0,6-7-155 0,-1-2 155 15,2-11-155-15,-1-9 155 0,0 11-2218 0</inkml:trace>
  <inkml:trace contextRef="#ctx0" brushRef="#br0" timeOffset="21385.44">23118 7755 1513 0,'0'0'0'0,"0"0"0"16,0 0 0-16,0 0 321 0,0 0-321 0,0 0 322 15,0 0-322-15,0 0 267 0,0 0-267 0,0 0 268 16,0 0-268-16,0 0 170 0,0 0-170 0,0 0 170 16,0 0-170-16,0 0 95 0,0 0-95 0,0 0 95 15,0 0-95-15,0 0 80 0,0 0-80 0,0 0 80 0,0 0-80 16,0 0-4-16,0 0 4 0,0 0-3 0,-7 17 3 15,7-17 47-15,0 0-47 0,-8 16 47 0,-3 0-47 16,11-16 7-16,0 0-7 0,-13 20 7 0,-3 4-7 16,16-24 29-16,0 0-29 0,-14 20 29 0,0-3-29 15,14-17-2-15,0 0 2 0,-16 17-1 0,2-2 1 0,14-15-141 16,0 0 141-16,-22 15-140 0,0 4 140 0,-19 12-2347 16</inkml:trace>
  <inkml:trace contextRef="#ctx0" brushRef="#br0" timeOffset="34130.43">24225 7648 1939 0,'0'0'0'16,"3"-6"0"-1,0-3 0-15,-2 4 260 0,-2 2-260 0,1-5-1655 0,0 16 1655 0</inkml:trace>
  <inkml:trace contextRef="#ctx0" brushRef="#br0" timeOffset="34483.32">24220 7407 2543 0,'11'-32'0'0,"-11"32"286"0,0 0-286 0,6-20 287 15,-1-2-287-15,-5 22 169 0,0 0-169 0,11-24 170 16,2-6-170-16,-13 30 100 0,0 0-100 0,18-25 101 16,5 2-101-16,-23 23-1 0,0 0 1 0,26-17 0 15,4 1 0-15,-30 16 18 0,0 0-18 0,33-5 19 0,2 7-19 16,-35-2 9-16,0 0-9 0,32 19 10 0,-2 10-10 15,-30-29 18-15,0 0-18 0,27 32 18 0,-5 7-18 16,-22-39 24-16,0 0-24 0,19 36 25 0,-4 5-25 16,-15-41 0-16,0 0 0 0,8 36 0 15,-5-1 0-15,-3-35-10 0,0 0 10 0,-1 39-10 0,-2 2 10 16,3-41 0-16,0 0 0 0,-7 39 0 0,-1-6 0 0,8-33 3 16,0 0-3-16,-12 31 3 0,-5 0-3 0,17-31 0 15,0 0 0-15,-24 24 0 0,-6-2 0 0,30-22 0 16,0 0 0-16,-29 17 1 0,-1-4-1 0,30-13-27 15,0 0 27-15,-26 8-27 0,0-4 27 0,26-4 0 16,0 0 0-16,-28-4 0 0,-2-12 0 0,30 16-85 16,0 0 85-16,-22-19-84 0,-2-6 84 0,-21-22-2589 0</inkml:trace>
  <inkml:trace contextRef="#ctx0" brushRef="#br0" timeOffset="35250.11">24258 7394 1278 0,'0'0'0'0,"0"3"0"0,1 2 0 16,-1-5 352-16,0 0-352 0,0 0 353 0,-1 3-353 16,1-3 312-16,0 0-312 0,0 0 313 0,-4 0-313 0,4 0 191 15,0 0-191-15,-3 0 192 0,0 0-192 16,3 0 126-16,0 0-126 0,-5 2 126 0,1 4-126 0,4-6 49 16,0 0-49-16,-7 9 50 0,1 2-50 0,6-11 16 15,0 0-16-15,-6 21 17 0,-2 4-17 0,8-25 53 16,0 0-53-16,-6 23 54 0,-1-1-54 0,7-22-5 15,0 0 5-15,-3 24-5 0,0 1 5 0,3-25 0 16,0 0 0-16,-2 23 0 0,1-2 0 0,1-21-4 16,0 0 4-16,0 23-3 0,0-2 3 0,0-21-45 15,0 0 45-15,3 15-44 0,2 1 44 0,-5-16-333 0,0 0 333 16,8 8-333-16,3-8 333 0,9 8-1890 0</inkml:trace>
  <inkml:trace contextRef="#ctx0" brushRef="#br0" timeOffset="36379.85">25318 7239 2331 0,'0'0'0'0,"3"-5"0"16,2-1 0-16,-2 1 308 0,-1 2-308 0,-2 1 308 16,0-2-308-16,0 0 209 0,-2 1-209 0,2 3 209 15,-3-1-209-15,3 1 131 0,-5 4-131 0,0 0 131 16,1 0-131-16,-9 6 15 0,-4 4-15 0,1-5 15 15,0 5-15-15,-6-1 0 0,-3 3 0 0,3-1 1 16,1 1-1-16,1 0-5 0,-2 1 5 0,11-9-4 16,6-5 4-16,-3 2 14 0,2-1-14 0,-4 4 15 0,-1 0-15 15,-2 3-4-15,-4-3 4 0,8-3-4 0,4-2 4 16,0 1 0-16,0-2 0 0,4 1 0 0,-1 0 0 0,2-1 0 16,0-1 0-16,2 4 1 0,1 0-1 0,2 1 12 15,1 4-12-15,4-3 13 0,2 1-13 16,2 0 26-16,2 0-26 0,1 0 26 0,2 0-26 15,2-1-6-15,1-5 6 0,0 3-5 0,-1-2 5 0,-2 2-1 16,-4 1 1-16,1-5 0 0,0 3 0 0,-5-1-3 16,-2-3 3-16,-1-3-3 0,0-2 3 0,-2 2-93 0,-1-2 93 15,-2 2-92-15,-1 0 92 0,1 1-931 0,-1 2 931 16,-2 0-931-16,3-5 931 0,0-1-970 0</inkml:trace>
  <inkml:trace contextRef="#ctx0" brushRef="#br0" timeOffset="36629.75">24938 7692 2319 0,'0'0'0'0,"12"-6"0"0,10-4 0 16,-17 6 285-16,-10 8-285 0,5-4 285 15,2-4-285-15,-2 4-396 0,0 0 396 0,3-3-1782 16,-6 6 1782-16</inkml:trace>
  <inkml:trace contextRef="#ctx0" brushRef="#br0" timeOffset="36726.01">25323 7749 1995 0,'0'0'0'0,"0"0"-1437"0</inkml:trace>
  <inkml:trace contextRef="#ctx0" brushRef="#br0" timeOffset="37633.49">24969 7736 1838 0,'0'0'0'0,"8"-5"0"0,3-1 0 16,-8 6 345-16,-6 0-345 0,3 0 345 0,-3-1-345 0,0 1 271 16,-2 0-271-16,2 0 272 0,0 1-272 15,0 2 165-15,1-3-165 0,2 0 165 0,-3 3-165 16,3-3 73-16,-3 5-73 0,3-5 73 0,-2 3-73 0,2-3 56 15,0 0-56-15,0 0 57 0,0 5-57 0,0-5 38 16,2 2-38-16,1-1 39 0,0 1-39 0,3-2 34 16,2-3-34-16,2 3 35 0,-1 0-35 0,2-2 22 15,0 2-22-15,0 0 23 0,2 0-23 0,0 2 18 16,1 4-18-16,-2-5 18 0,1 1-18 0,-2 0 10 16,-3 1-10-16,1-3 10 0,3 0-10 0,-1 1 26 0,1 2-26 15,-1 2 26-15,2 1-26 0,1-1 0 0,0 0 0 16,-1-1 0-16,-1 3 0 0,-2-6 3 0,1 2-3 0,2 1 3 15,-1-4-3-15,-1 1 2 0,0 2-2 0,-1 0 2 16,-2-3-2-16,-2 0-8 0,0 0 8 0,-1 0-7 16,-2-3 7-16,-1 0-10 0,-1 2 10 0,3 1-10 15,-1-4 10-15,-3 4-46 0,3 4 46 0,-3-4-46 16,0 0 46-16,0 0-206 0,-2 1 206 0,2-1-205 16,-3-1 205-16,0 1-2462 0</inkml:trace>
  <inkml:trace contextRef="#ctx0" brushRef="#br0" timeOffset="38648.18">25839 6939 1927 0,'0'0'0'0,"1"3"0"16,2 2 0-16,-3-4 304 0,0 3-304 0,0-4 305 16,0 0-305-16,0 0 222 0,0 0-222 0,0 0 222 15,0 0-222-15,-3 3 191 0,2-2-191 0,-3 6 191 0,0-1-191 16,-3 8 48-16,1 6-48 0,0 5 49 0,1 10-49 16,-1 1 94-16,-2 5-94 0,2 3 94 0,-1 3-94 15,1 0 18-15,-2-3-18 0,2-5 18 0,-2-3-18 0,2-3 4 16,-2 2-4-16,3 1 4 15,0-5-4-15,4 2 9 0,1-2-9 0,-2-7 9 0,-1-2-9 16,0 0 0-16,-2 0 0 0,2-8 0 0,0-11 0 0,0 7-1 16,1-6 1-16,-1 4 0 0,0-2 0 0,-2 1-39 15,-1-1 39-15,2-3-39 0,1 2 39 16,2-4-53-16,-1 1 53 0,2-2-53 0,-5 5 53 0,5-5-261 16,-4 0 261-16,4 0-260 0,-2-7 260 0,1 3-2128 15</inkml:trace>
  <inkml:trace contextRef="#ctx0" brushRef="#br0" timeOffset="38961.58">25867 6928 1804 0,'0'0'0'0,"0"6"0"16,2 4 0-16,-2-10 341 0,0 0-341 0,0 0 342 0,3-5-342 15,-3 5 252-15,5-3-252 0,-2 1 252 0,1 2-252 16,4 0 172-16,2 0-172 0,1 2 172 0,1 1-172 16,6 0 50-16,2 2-50 0,2-4 50 0,4 3-50 15,-3-4 52-15,-1 0-52 0,0 3 53 0,-1-3-53 16,-2 1 12-16,-2 2-12 0,-3-3 12 0,-2 0-12 15,-5 0-20-15,3 0 20 0,-2 0-19 0,-4 0 19 16,3 0-196-16,1 4 196 0,-2-4-195 0,0 1 195 0,7 2-2242 16</inkml:trace>
  <inkml:trace contextRef="#ctx0" brushRef="#br0" timeOffset="39265.71">25812 7345 2073 0,'0'0'0'16,"6"-7"0"-16,4-6 0 0,-10 13 320 0,0 0-320 0,0 0 320 15,-2 5-320-15,2-5 227 0,0 0-227 0,0 0 227 16,3-8-227-16,0 8 161 0,2-3-161 0,1 3 161 15,4 0-161-15,1 0 46 0,0 3-46 0,5-3 47 16,1-3-47-16,5 1 39 0,5 2-39 0,1-3 39 16,4 3-39-16,-5-3-1 0,-2 1 1 0,-1 2-1 15,-2 8 1-15,-5-3-37 0,-3-4 37 0,-3 6-37 16,-1-4 37-16,-2 2-187 0,-4-5 187 0,0 0-187 0,-4 1 187 16,3 2-2301-16</inkml:trace>
  <inkml:trace contextRef="#ctx0" brushRef="#br0" timeOffset="39613.25">26705 6952 1995 0,'0'0'0'0,"0"-4"0"0,1 0 0 0,-1 4 283 16,0 0-283-16,0 0 284 0,-3 0-284 0,0 0 220 0,0 3-220 0,0-3 221 15,0 0-221-15,-2 5 94 0,-3-2-94 0,0 6 94 16,0 2-94-16,-4 8 60 0,-6 6-60 0,4-5 60 16,1 1-60-16,-4 5 6 0,-3 3-6 0,-6 10 7 15,-4 10-7-15,4-2 31 0,-3 0-31 0,4 1 31 16,1-4-31-16,4 3 27 0,1 2-27 0,5-13 27 15,4-12-27-15,1 4 0 0,2 0 0 0,6 7 0 16,4 1 0-16,3-8-24 0,2-6 24 0,3-3-23 16,2-3 23-16,4-5-94 0,2-4 94 0,-3-2-94 15,-2-3 94-15,16 4-2321 0</inkml:trace>
  <inkml:trace contextRef="#ctx0" brushRef="#br0" timeOffset="39872.85">26866 7176 2196 0,'0'0'0'0,"-2"6"0"0,-1 5 0 0,3-6 344 16,0-4-344-16,2 7 345 0,-1 3-345 0,4 2 238 15,0 3-238-15,3 2 238 0,-1 4-238 0,1 0 122 16,0-1-122-16,3 2 123 0,2 2-123 0,1-4 22 0,2-2-22 15,-2-2 22-15,0 0-22 0,1 0 46 0,0 1-46 16,-1-4 46-16,1-2-46 0,-3-1-42 0,1 2 42 0,-2-5-41 16,0 1 41-16,-11-9-73 0,0 0 73 15,11 11-72-15,2-2 72 0,-4-1-210 0,-1 0 210 0,-2-5-209 16,1-3 209-16,7 3-2209 0</inkml:trace>
  <inkml:trace contextRef="#ctx0" brushRef="#br0" timeOffset="40131.56">27267 7203 2263 0,'0'0'0'0,"-4"3"0"16,0 1 0-16,-1-4 301 0,0-4-301 0,0 1 302 16,1-2-302-16,-3 2 192 0,1 1-192 0,1 1 193 15,1 1-193-15,-3 0 81 0,-2 1-81 0,-4 4 82 0,-1 3-82 16,-6 4 15-16,-4 6-15 0,-3 5 16 0,-1 5-16 15,-2 2 8-15,-3-2-8 0,10-4 8 0,6-7-8 16,-11 2 50-16,-5 1-50 0,-5 9 50 0,-5 10-50 0,7-1-2 16,3 5 2-16,11-16-1 0,6-8 1 15,0-3-6-15,3-1 6 0,2 10-5 0,0 4 5 16,3-9-195-16,4-4 195 0,4-4-195 0,3-1 195 0,0 10-2259 16</inkml:trace>
  <inkml:trace contextRef="#ctx0" brushRef="#br0" timeOffset="40512.65">27259 6923 2196 0,'0'0'0'0,"8"-3"0"16,6-2 0-16,-2 2 288 0,3-1-288 0,-4 4 289 15,-2 0-289-15,2 7 254 0,0 3-254 0,0-4 254 16,2-4-254-16,-2 4 131 0,0 2-131 0,2 0 132 16,-1 4-132-16,1 4 62 0,1 4-62 0,0 1 63 15,0 5-63-15,4 3 28 0,-1-1-28 0,1 3 28 16,-3-1-28-16,-2 1 9 0,-4 4-9 0,-2-7 10 0,-3 4-10 15,0-4 12-15,-4-1-12 0,0-6 12 0,-4-2-12 16,-2 2 0-16,-3 2 0 0,-4 1 0 0,-3-1 0 0,-1 6 0 16,-4 2 0-16,9-11 0 0,2-10 0 0,-2 5-31 15,-4 4 31-15,-8 6-31 0,-4 10 31 16,-5-7-187-16,-4-3 187 0,18-6-186 0,10-11 186 0,-19 20-2394 16</inkml:trace>
  <inkml:trace contextRef="#ctx0" brushRef="#br0" timeOffset="41537.67">28444 7003 2028 0,'0'0'0'0,"4"-3"0"0,6-2 0 0,-4 2 309 0,-1 2-309 16,-2-2 310-16,-3 3-310 0,0 0 278 0,-3 3-278 16,3-3 279-16,-5 0-279 0,-1 3 126 0,-2 2-126 15,2-1 126-15,-1-1-126 0,-1 5 61 0,-3-1-61 0,-9 8 62 16,-9 7-62-16,4-1-1 0,-2-1 1 0,12-4 0 16,4-8 0-16,0-1-1 0,0 1 1 0,-13 8 0 15,-8 4 0-15,9-2 19 0,1-3-19 16,4-1 20-16,2-1-20 0,2-2-11 0,3 2 11 0,3-6-10 15,2 0 10-15,0 0 18 0,-1 0-18 16,4 1 18-16,2-1-18 0,4-2 15 0,5 3-15 0,3-3 15 16,1 3-15-16,4-2 17 0,1-1-17 0,2-1 17 15,0-1-17-15,2-1 0 0,-1 0 0 0,-1-1 0 16,0 2 0-16,0-3-38 0,-2 0 38 0,2 0-37 16,-1 5 37-16,-2-2-82 0,-4-3 82 0,-1 5-82 15,-3-5 82-15,-2 3-851 0,-1-3 851 0,-5 0-850 16,0 0 850-16,0 0-1044 0</inkml:trace>
  <inkml:trace contextRef="#ctx0" brushRef="#br0" timeOffset="41813.87">27997 7531 2163 0,'0'0'0'0,"2"-2"0"0,1-6 0 0,-3 5 262 0,-3 1-262 16,1-1 262-16,2-1-262 0,2 0 236 0,1 4-236 16,0-3 236-16,2 2-236 0,1 1 175 0,0 1-175 15,9 2 175-15,2 1-175 0,0 3 53 0,2 0-53 16,2-1 53-16,2-3-53 0,-2 2 23 0,-2 3-23 16,1-7 24-16,1 2-24 0,-1 1-6 0,-1 0 6 0,2-1-6 15,-2 2 6-15,1 0-26 0,-1-1 26 0,-3 3-25 16,-3-4 25-16,-4 2-167 0,-3-5 167 0,1 1-167 15,-1 1 167-15,7 2-2347 0</inkml:trace>
  <inkml:trace contextRef="#ctx0" brushRef="#br0" timeOffset="42335.83">28996 6879 2342 0,'0'0'0'0,"0"0"0"0,3-3 0 0,-3 3 276 0,5 3-276 0,-4 2 276 15,-1 0-276-15,0 3 224 0,0-1-224 0,0 4 225 16,-1 0-225-16,1 5 131 0,0 5-131 0,-2 2 132 16,1 7-132-16,-3 4 62 0,-2 2-62 0,1 8 63 15,1 8-63-15,-1-6 10 0,0-1-10 0,0-1 10 16,-1-3-10-16,1-2 9 0,1-3-9 0,2-4 9 15,1-3-9-15,-1 1 9 0,2 0-9 0,2-3 9 16,1-7-9-16,3-1-86 0,3-3 86 0,-4-7-86 0,-2-4 86 16,5 9-2630-16</inkml:trace>
  <inkml:trace contextRef="#ctx0" brushRef="#br0" timeOffset="67178.45">16572 9043 1311 0,'0'0'0'0,"5"-3"0"0,6 2 0 0,-10-1 378 15,-2 0-378-15,1 2 379 0,0 0-379 0,0 0 258 0,-7 0-258 16,6 0 259-16,-2 0-259 0,3 0 143 0,-5 0-143 16,5 0 144-16,0 0-144 0,0 0 121 0,0 0-121 15,0 0 122-15,0 0-122 0,0 0 64 0,0 0-64 0,0 0 64 16,0 0-64-16,0 0 49 0,0 0-49 0,0 0 50 15,5 2-50-15,1 0 50 0,4-1-50 0,-6 2 50 16,-1-3-50-16,2 0 58 0,1 0-58 0,7 3 59 16,4 2-59-16,2-3-40 0,2 1 40 0,-8 0-40 15,-9-3 40-15,4 2 0 0,-3-2 0 16,3 1 0-16,0-1 0 0,1 0-2 0,2 0 2 0,-3 0-1 16,-8 2 1-16,0-2 5 0,3 3-5 0,-3-3 5 15,5 0-5-15,-2 0-15 0,3 0 15 0,-2 0-14 16,-3 0 14-16,-1 0-151 0,3-3 151 0,-3 3-151 15,0 0 151-15,0 0-2269 0</inkml:trace>
  <inkml:trace contextRef="#ctx0" brushRef="#br0" timeOffset="67694.69">16779 8745 1771 0,'0'0'0'0,"4"8"0"0,0 8 0 0,-3-13 315 0,2-3-315 0,-3 0 316 15,0-6-316-15,0 1 239 0,0 0-239 0,0 2 239 16,0 0-239-16,0 3 99 0,0 0-99 0,0 0 99 16,-4 3-99-16,0 2 56 0,-2 1-56 0,0 8 56 15,-2 10-56-15,0 2 47 0,0 7-47 0,-4-3 47 16,-4-2-47-16,0 1 1 0,-1-1-1 0,1-5 2 0,3 1-2 15,-3 1-16-15,1 0 16 0,0-1-15 16,4-2 15-16,0-2 0 0,3 4 0 0,4-10 1 16,1-7-1-16,1 4 11 0,-3 0-11 0,2 10 11 0,0-1-11 15,1-1 9-15,-2-3-9 0,4-4 9 16,0-1-9-16,1-1-3 0,2-2 3 0,-3-4-3 0,0-4 3 16,0 0-77-16,0 0 77 0,0 0-76 0,4 3 76 0,0-1-90 15,3-2 90-15,-4 2-90 0,0-2 90 0,-2 0-150 16,1-2 150-16,3 0-150 0,0-5 150 0,2-1-288 15,3-3 288-15,6-3-288 0,4-2 288 0,16-15-1430 16</inkml:trace>
  <inkml:trace contextRef="#ctx0" brushRef="#br0" timeOffset="68430.42">17153 8601 1423 0,'0'0'0'0,"-10"11"0"0,-4 6 0 0,8-9 312 16,4-3-312-16,5-9 312 0,7-5-312 0,-6 1 255 16,-2-1-255-16,1 6 256 0,0-4-256 0,0 6 176 15,-1 1-176-15,-4 8 177 0,-4-1-177 0,0 9 153 0,-2 5-153 16,2-1 153-16,1-1-153 0,-5 6 48 0,-1 3-48 16,2 3 49-16,-4 6-49 0,1-1 89 0,-4 3-89 15,2 0 89-15,1 0-89 0,13-39 4 0,0 0-4 16,-14 43 4-16,-2 2-4 0,4 4-5 0,0 0 5 15,5-24-5-15,2-14 5 0,-3 0-33 0,2-7 33 0,-1 12-33 16,1 8 33-16,0-7 10 0,3 2-10 0,-2-8 11 16,5-7-11-16,-2 1 6 0,2-2-6 0,0 0 7 15,0 2-7-15,0-2 9 0,2-3-9 0,-2 0 9 16,5-3-9-16,-5-3-15 0,1-2 15 0,5-8-14 16,2-6 14-16,2-1-11 0,2-2 11 0,1-1-10 15,1 0 10-15,0 7 12 0,5-1-12 0,-6 5 13 16,-2 3-13-16,3 1-4 0,2 3 4 0,-2-1-3 15,-1 1 3-15,1 0-11 0,0-1 11 0,-7 5-11 16,-6 4 11-16,4 0 1 0,-5 0-1 0,3 2 1 16,0 1-1-16,3 0 33 0,-2 0-33 0,0 10 33 0,0 7-33 15,-3-4 0-15,2 1 0 0,-3-3 0 0,0-1 0 16,-3-4-15-16,0 1 15 0,-2 7-15 0,0 2 15 16,-1 1 15-16,3-4-15 0,0-3 15 0,3-9-15 15,0 3-41-15,0-3 41 0,0-1-41 0,1 4 41 0,3-1-557 16,-1-1 557-16,-2-4-556 0,-1-1 556 0,3 3-1523 15</inkml:trace>
  <inkml:trace contextRef="#ctx0" brushRef="#br0" timeOffset="68861.87">17296 9067 2375 0,'0'0'0'16,"0"6"0"-16,3 5 0 0,2-6 268 0,0-2-268 0,1 0 269 15,-1-1-269-15,4-2 157 0,4 0-157 0,-2 1 158 16,2 1-158-16,2-2 116 0,3 0-116 0,2 0 117 16,4 0-117-16,-4-3 5 0,1-2-5 0,-7 3 5 15,-1 2-5-15,-4-1 18 0,2-1-18 0,-4 2 19 16,-6 0-19-16,4-3-34 0,-2 1 34 0,2-1-33 15,3-1 33-15,-5-4 0 0,2 0 0 0,-1 0 1 16,-4 5-1-16,0-2-4 0,-3 1 4 0,0-6-3 16,-3-4 3-16,-1-2-40 0,0-3 40 0,0 10-39 15,1 1 39-15,-2 0 22 0,-1 4-22 0,-2 1 22 16,1 3-22-16,-3-4-3 0,-2 3 3 0,4 2-3 16,4 3 3-16,-1-4-11 0,2 3 11 0,-3 5-10 0,-4 1 10 15,0 7 56-15,2-1-56 0,-1 1 57 0,4 0-57 0,-5 4-33 16,2 4 33-16,3-2-33 0,4 0 33 0,-4 0 0 15,3 0 0-15,0 3 1 0,4 3-1 0,1-6 21 16,1-2-21-16,1-4 21 0,1-7-21 0,-2 2-60 16,3-1 60-16,4-2-59 0,1-1 59 0,2-3-941 15,5-3 941-15,-7 1-940 0,-1-2 940 0,11 1-802 16</inkml:trace>
  <inkml:trace contextRef="#ctx0" brushRef="#br0" timeOffset="69262.92">17738 9001 2342 0,'0'0'0'0,"-3"14"0"0,-8 6 0 0,9-12 264 0,2-6-264 0,0-2 265 16,0 0-265-16,5-2 138 0,-3-1-138 0,-2 3 139 15,0 0-139-15,0 0 78 0,-2 5-78 0,-3 6 78 16,-1 6-78-16,1 2 2 0,0 4-2 0,2-7 3 15,0-6-3-15,2 1 1 0,-4 0-1 0,2 9 2 16,0 5-2-16,1-6-32 0,-1-3 32 0,1-4-32 16,1-1 32-16,1-3 0 0,0-3 0 0,0-5 0 15,0 0 0-15,0 0 38 0,1-5-38 0,4-3 38 0,3-6-38 16,-2-3-1-16,5-7 1 0,2 1 0 0,1-2 0 16,0-2-32-16,2 2 32 0,1-2-32 0,2 2 32 15,-1 3 72-15,1 3-72 0,-2 5 73 0,2 3-73 16,-5 3 9-16,2 7-9 0,-5-6 9 0,-2 3-9 0,2 2 62 15,-3 2-62-15,-3 0 63 0,-2 2-63 0,-1 2-1 16,-1 4 1-16,3 6-1 0,2 2 1 0,-5 4 5 16,1 1-5-16,0-4 6 0,-2-3-6 0,-2 3 16 15,-1 2-16-15,0-3 17 0,3-3-17 0,0 2-86 16,-2 2 86-16,2-7-85 0,0-5 85 0,0 6-2483 0</inkml:trace>
  <inkml:trace contextRef="#ctx0" brushRef="#br0" timeOffset="70428.55">18486 9017 1211 0,'0'0'0'0,"6"-2"0"0,5 2 0 0,-8-6 401 0,1-2-401 0,-3 3 401 15,1 0-401-15,-2 1 320 0,-2 1-320 0,2-4 320 16,0 6-320-16,0-4 186 0,2-1-186 0,1 4 186 16,-3-2-186-16,0 4 77 0,0-4-77 0,0 4 77 15,0 0-77-15,0 0 76 0,0 0-76 0,0 5 76 16,0 6-76-16,0 2-3 0,0-1 3 0,0 1-3 16,0-2 3-16,-3 4-3 0,1 1 3 0,1 0-3 15,1 4 3-15,0-3-1 0,1 4 1 0,1-7 0 16,1-6 0-16,-3 0 10 0,1 0-10 0,1-4 11 15,3 1-11-15,-4 1-1 0,1 2 1 0,0-3 0 16,1-4 0-16,-3-1-20 0,0 0 20 0,0 0-20 16,0-4 20-16,1-1 3 0,2 0-3 0,1-1 4 15,0-3-4-15,1-4-13 0,1-1 13 0,1 1-12 16,-1 1 12-16,2-4 15 0,0-4-15 0,-2 4 15 16,0 0-15-16,2 1 9 0,2-4-9 0,-2 9 9 0,-7 4-9 15,6 0-1-15,-6 3 1 0,2-2 0 0,0 2 0 16,2 3-3-16,0 0 3 0,-2 1-3 0,-1 1 3 15,-1 3 0-15,-1-2 0 0,2 9 0 0,1 6 0 16,-3 5 10-16,0 9-10 0,0-12 10 0,0-1-10 0,3 1-3 16,2-3 3-16,0 7-3 0,-2 3 3 0,1-4 6 15,0-2-6-15,0-9 7 0,-2-1-7 0,1-3 49 16,0-3-49-16,-1-2 50 0,-1-2-50 0,3-1 0 16,2-1 0-16,2-6 1 0,4-2-1 0,4-7 22 15,-3-7-22-15,3-1 23 0,-4-2-23 0,1-1-52 16,-1-3 52-16,3 2-51 0,-1 3 51 0,14-32-2470 15</inkml:trace>
  <inkml:trace contextRef="#ctx0" brushRef="#br0" timeOffset="70894.66">19057 8993 2252 0,'0'0'0'0,"6"6"0"0,5-1 0 16,4-2 221-16,5-1-221 0,-14-1 222 15,-2-1-222-15,7 0 186 0,0-1-186 0,6-1 187 0,-1 2-187 16,1-3 55-16,-1 1-55 0,-3 1 56 0,-4-1-56 15,1-2 2-15,-3 0-2 0,3-3 3 0,-5-1-3 16,-1 3-21-16,-2 0 21 0,0 2-21 0,1-3 21 0,-3 1 32 16,0 1-32-16,0-4 32 0,-3-3-32 0,-1 1 3 15,3-5-3-15,-4 4 4 0,3 0-4 0,-2-2 1 16,-4-1-1-16,3 3 2 0,2 3-2 0,-3 0 6 16,-1 2-6-16,4 1 6 0,0 4-6 0,0 1 53 15,-5 0-53-15,0 1 54 0,-1 6-54 0,-9 5-10 16,-7 7 10-16,8-2-10 0,1-1 10 0,-1 4 38 0,-2 4-38 15,1 3 38-15,-1 1-38 0,5 2 20 0,1 1-20 16,6-7 20-16,3-6-20 0,1 4-7 0,0-1 7 16,2 2-6-16,1 4 6 0,3-7 0 0,3 4 0 15,-3-12 1-15,-1-1-1 0,6-3 18 0,1-3-18 16,8 1 18-16,4 0-18 0,3-2-57 0,4-8 57 0,-1 4-56 16,-2 4 56-16,27-4-2433 0</inkml:trace>
  <inkml:trace contextRef="#ctx0" brushRef="#br0" timeOffset="71683.67">20087 8849 1255 0,'0'0'0'0,"0"0"0"0,0 0 0 0,-1-3 484 16,-1-2-484-16,1 2 485 0,-1 1-485 0,2-3 295 0,-5 4-295 15,5 1 296-15,-3-2-296 0,-2-1 161 0,1 3-161 16,1 0 161-16,-1 0-161 0,0 3 98 0,-3 0-98 16,-7 7 98-16,-5 2-98 0,2 3-7 0,-4 0 7 15,1 6-6-15,-1-1 6 0,2 0 22 0,2 1-22 0,1-1 22 16,4 2-22-16,-1-1 82 0,0-3-82 0,2 3 82 16,2-1-82-16,-1 1 0 0,-1-1 0 15,7-6 0-15,4-4 0 0,0 1 7 0,3-2-7 0,2 2 8 16,1 0-8-16,2-2-72 0,4-2 72 0,-2-1-71 15,2-3 71-15,12 6-2473 0</inkml:trace>
  <inkml:trace contextRef="#ctx0" brushRef="#br0" timeOffset="72278.61">20524 8966 1950 0,'0'0'0'0,"-6"5"0"0,-5 3 0 0,8-7 278 0,-2-4-278 15,4-6 279-15,2-7-279 0,-1 4 156 0,0-4-156 16,0 5 156-16,2 3-156 0,-4 0 68 0,1 2-68 16,-1-5 68-16,-1-1-68 0,-2-3 3 0,-1-2-3 15,3 9 3-15,1 2-3 0,1 1 5 0,1 4-5 16,-8-2 5-16,-2 1-5 0,-1 4 12 0,-5 2-12 16,9-1 13-16,2-6-13 0,-5 6 0 0,1-1 0 0,-9 14 0 15,-7 7 0-15,3-1 1 0,0 0-1 0,5 5 1 16,1-4-1-16,2 2 43 0,4 2-43 0,1-10 44 15,6-2-44-15,-1 5 0 0,3 0 0 0,1 1 1 16,0-2-1-16,5 1 52 0,-2 4-52 0,2-12 52 16,-1-1-52-16,4 2-9 0,3-6 9 0,2-2-8 15,-1-2 8-15,4-3-29 0,2 2 29 0,1-4-29 16,-1-6 29-16,-2 1 3 0,-3-1-3 0,-1-5 3 16,0 1-3-16,-1 1 8 0,1-5-8 0,-4 3 9 15,0-1-9-15,1-1 0 0,-1-3 0 0,0 6 0 0,0-1 0 16,0-1-9-16,-3-2 9 0,-1 4-8 0,-2 2 8 15,0-1-26-15,-1 4 26 0,-1-1-26 0,0 3 26 16,0 2 10-16,-1 1-10 0,1 2 10 0,0 0-10 16,0 0 8-16,0 0-8 0,-4 10 8 0,-2 1-8 15,0 3 57-15,-2 3-57 0,3 0 57 0,0-4-57 0,2 3-1 16,2-1 1-16,1 1 0 0,3 0 0 0,2-4-91 16,1 1 91-16,2-2-90 0,0-3 90 0,7 12-2196 15</inkml:trace>
  <inkml:trace contextRef="#ctx0" brushRef="#br0" timeOffset="72711.57">20845 8897 2129 0,'0'0'0'0,"-8"8"0"0,-6 3 0 0,7-3 236 0,6 0-236 0,-1 0 237 16,-1-5-237-16,1 9 161 0,-1 1-161 0,2 3 161 16,1 2-161-16,-3 3 78 0,-2 1-78 0,3-6 78 15,1-4-78-15,1 2-12 0,0-1 12 0,0-2-12 16,0-8 12-16,1 6-4 0,2-4 4 0,-1 0-4 16,-2-4 4-16,0-1 4 0,0 0-4 0,0 0 5 15,0 0-5-15,0 0 22 0,0 0-22 0,2-3 23 16,1-2-23-16,0-2 50 0,3-9-50 0,-3 0 51 0,4-3-51 15,1-3 10-15,-1-1-10 0,1 1 10 16,2-2-10-16,-1 2 66 0,-1-1-66 0,2 2 67 0,-1-2-67 16,1 7 70-16,-3 4-70 0,0-1 71 0,-1 4-71 0,-1 1-6 15,0 2 6-15,-1 2-6 0,-1 1 6 16,2 3-1-16,0 3 1 0,1 1 0 0,-4 2 0 0,3 5 28 16,1 5-28-16,-5 4 28 0,3 7-28 0,-4-4 40 15,-2 2-40-15,0 0 40 0,1 2-40 0,-4 0-23 16,2-2 23-16,1-6-22 0,1-5 22 0,-1 3-25 15,2 2 25-15,0-3-24 0,0-2 24 0,0 1-51 16,-3-2 51-16,3-5-51 0,0-5 51 0,0 9-2496 16</inkml:trace>
  <inkml:trace contextRef="#ctx0" brushRef="#br0" timeOffset="73784.85">21574 8830 1838 0,'0'0'0'0,"3"-2"0"0,3-6 0 0,-3 1 356 16,-3-3-356-16,0 7 357 0,0-2-357 0,0 2 195 15,0 3-195-15,0 0 195 0,0 0-195 0,0 0 155 16,0 0-155-16,0 0 156 0,0 0-156 0,-1 2 47 16,-1 1-47-16,-4 9 47 0,-4 9-47 0,1 2 21 15,0 6-21-15,1-7 21 0,0-7-21 0,1 6 2 0,1-4-2 16,1 6 2-16,1 4-2 0,2-5 36 0,0 2-36 16,2-9 36-16,0-4-36 0,2 2 16 0,1-1-16 15,0-1 17-15,1-3-17 0,2 0-20 0,-1 0 20 16,1-5-20-16,0 2 20 0,5-5-1 0,-3 0 1 15,5-3 0-15,-1-2 0 0,1-1 38 0,0-2-38 16,-1-2 38-16,-1-2-38 0,0-4-3 0,2 1 3 0,-5-1-2 16,-2 3 2-16,4-2-20 0,1-4 20 0,0-2-20 15,0-2 20-15,0-2-1 0,-2-4 1 16,-1 7 0-16,-2 5 0 0,1 0 0 0,1 0 0 0,-5 3 1 16,0 1-1-16,0 4 39 0,0 1-39 0,-1 1 39 15,-1 4-39-15,1-1-19 0,-2 0 19 0,0 1-18 16,0 2 18-16,0 1-18 0,0 0 18 0,0 0-18 15,0 0 18-15,0 0 44 0,-3 4-44 0,-2 7 44 16,-1 5-44-16,-2 9-8 0,0 4 8 0,3-9-7 0,2-4 7 16,-3 4 8-16,4 2-8 0,-2 6 9 0,0 0-9 15,1-4 41-15,2 1-41 0,1-6 42 0,0-6-42 16,3 2-31-16,2-4 31 0,-1-1-31 0,-2-3 31 0,4 1-7 16,-1-3 7-16,3 0-6 0,3-4 6 0,0 1-93 15,3-4 93-15,-1-1-92 0,2-2 92 0,14-2-2471 16</inkml:trace>
  <inkml:trace contextRef="#ctx0" brushRef="#br0" timeOffset="74212.16">22180 8737 1995 0,'0'0'0'16,"-4"8"0"-16,3 6 0 0,-2-4 199 0,-2-7-199 0,2 1 200 16,1-4-200-16,-1 2 208 0,0-2-208 0,0 0 209 15,1 0-209-15,-1 0 139 0,0 2-139 0,-3 5 139 16,-5 8-139-16,1 0 33 0,2 6-33 0,0-7 33 15,5-2-33-15,2 1 83 0,2-2-83 0,2 5 83 16,2-1-83-16,0 1 42 0,1 0-42 0,0-4 43 0,2-2-43 16,2 1 0-16,-1-4 0 0,1 1 0 0,-1-3 0 15,1 1 19-15,-1-1-19 0,-3 0 20 0,-2-2-20 16,-1 2 32-16,0-2-32 0,0 1 32 0,-6 0-32 16,1 2 0-16,-1 0 0 0,2-1 0 0,-1 0 0 15,-3 1-26-15,1-1 26 0,-3-4-25 0,1 2 25 16,-2 0 1-16,-3 2-1 0,-2 0 2 0,-2 1-2 0,-9 2-52 15,-6 0 52-15,14-5-52 0,7-2 52 0,-7 3-180 16,-1-4 180-16,10 0-180 0,9 0 180 0,-7 0-2143 16</inkml:trace>
  <inkml:trace contextRef="#ctx0" brushRef="#br0" timeOffset="74646.17">22483 8919 2353 0,'0'0'0'0,"9"0"0"0,5 5 0 0,-3-8 277 0,-1-2-277 0,-1 4 277 16,1-1-277-16,1 0 181 0,0 2-181 0,-2-3 181 15,-2 0-181-15,0 2 43 0,4-3-43 0,-3 1 44 16,0-1-44-16,2-1 15 0,1-6-15 0,-5 6 16 15,-3 5-16-15,0-4 18 0,1-1-18 0,-3-1 18 16,-1 1-18-16,3-6 3 0,-3 0-3 0,0 1 4 16,0 1-4-16,-3-2-24 0,-2-3 24 0,2 1-23 15,0-1 23-15,0 0-40 0,0 2 40 0,-2 1-39 0,2 4 39 16,-2 4 0-16,-1-3 0 0,3 4 0 0,3 2 0 16,0 0 45-16,0 0-45 0,-10 5 46 0,-7 3-46 0,-2 4 0 15,-3 7 0-15,8-9 0 0,4-2 0 0,-1 4 89 16,-1 4-89-16,-4 10 89 0,-3 6-89 0,1-4 0 15,0 0 0-15,6-3 0 0,3-1 0 0,1-2 13 16,2-2-13-16,1-4 14 0,0-3-14 0,4 2 36 16,-1-2-36-16,7 4 36 0,3 0-36 0,1-1 0 15,1-3 0-15,2-1 0 0,4-4 0 0,-2-3-36 16,2-2 36-16,-2 0-36 0,-1-3 36 0,3 0-159 16,1-2 159-16,0 1-158 0,2 1 158 0,18-5-2363 0</inkml:trace>
  <inkml:trace contextRef="#ctx0" brushRef="#br0" timeOffset="75551.17">23384 8831 1547 0,'0'0'0'0,"3"-3"0"16,3-1 0-16,-6 0 386 0,-2 0-386 0,2-1 387 15,-1 3-387-15,1 2 294 16,-3-1-294-16,3 1 294 0,0 0-294 0,0 0-2195 15</inkml:trace>
  <inkml:trace contextRef="#ctx0" brushRef="#br0" timeOffset="76597.92">23385 8844 1827 0,'0'0'0'0,"0"0"0"0,5 3 0 0,-5-3 254 16,3-3-254-16,-3 0 254 0,0-2-254 15,0-1 212-15,-2 0-212 0,2 2 212 0,-1 0-212 16,1 4 166-16,0-3-166 0,0 3 166 0,0 0-166 0,0 0 105 15,0 0-105-15,0 0 105 0,0 0-105 16,0 0 99-16,1 3-99 0,-1-3 99 0,2 4-99 0,-2 1 53 16,0 3-53-16,0 3 53 0,-2-2-53 0,1 10 12 15,-2 5-12-15,0-4 12 0,-2 4-12 0,0-1 0 16,-1 1 0-16,1-4 1 0,2-4-1 0,0 0 0 16,-2-1 0-16,3-2 1 0,1-4-1 0,-1 4-8 15,-1 1 8-15,2-6-7 0,1 0 7 0,0-2 13 0,0 0-13 16,0-1 14-16,0-2-14 0,0 2-8 15,0-2 8-15,0 0-8 0,-4-1 8 0,4 1-23 0,0-2 23 16,0-1-22-16,4 3 22 0,-4-3-267 0,0 0 267 16,0 0-267-16,0-3 267 0,1 2-2160 0</inkml:trace>
  <inkml:trace contextRef="#ctx0" brushRef="#br0" timeOffset="77050.87">23399 8557 2275 0,'0'0'0'0,"2"12"0"0,3 6 0 0,-4-11 274 0,1-3-274 0,-2-9 274 15,-2-8-274-15,1 5 216 0,-1-4-216 0,0 4 216 16,1 0-216-16,-1 2 94 0,2 1-94 0,0 1 95 16,0 2-95-16,0 2-46 0,-4 0 46 0,4 0-46 15,-4 0 46-15,1 0-356 0,0 2 356 0,0-1-355 16,1-1 355-16,-2 3-1832 0</inkml:trace>
  <inkml:trace contextRef="#ctx0" brushRef="#br0" timeOffset="77694.98">23661 8825 1715 0,'0'0'0'0,"3"0"0"0,1 0 0 0,-4 0 354 0,3 0-354 0,-3 0 354 16,4 5-354-16,-2 1 234 0,-2-1-234 0,0 1 234 15,0 2-234-15,0 5 156 0,2 1-156 0,-1 4 157 16,-1 3-157-16,2-1 36 0,-1-1-36 0,-1-2 36 16,0 1-36-16,-1-1 0 0,-4-1 0 0,3-5 0 15,2-5 0-15,0 3 7 0,-1-1-7 0,1-2 8 16,1-1-8-16,-2 1 6 0,-4-1-6 0,4-2 6 15,1 0-6-15,0-3 8 0,-5 5-8 0,5-5 8 16,-3 0-8-16,3 0-4 0,-5 0 4 0,5 0-4 16,-3 0 4-16,3 0 67 0,-3-3-67 0,3 0 67 15,1-2-67-15,1 0 6 0,1-2-6 0,2-3 6 16,-2 2-6-16,2-3 1 0,1-1-1 0,2-2 2 16,0-4-2-16,1-1 58 0,1-2-58 0,-1-1 59 15,0-2-59-15,1-1 0 0,1-3 0 0,0 4 1 0,-1-3-1 16,-1 7-42-16,0 3 42 0,-2 4-42 0,-3 4 42 15,3 1 6-15,2 0-6 0,-6 3 7 0,2 2-7 16,-3 2-4-16,1-4 4 0,0 5-4 0,-1 0 4 0,-1 5 8 16,-1-4-8-16,2 6 9 0,-2-3-9 0,0 7 5 15,0 5-5-15,-2 1 5 0,1 7-5 0,-3 4 23 16,0 7-23-16,2-12 24 0,-3-3-24 0,2-2 37 16,3 1-37-16,-3 4 38 0,0 5-38 0,1-4-6 15,-1-2 6-15,2-6-6 0,-1-5 6 0,0-2-11 16,2-1 11-16,0-2-10 0,-1 2 10 0,1-8-96 15,0 0 96-15,1 3-95 0,3-1 95 0,0 4-2485 16</inkml:trace>
  <inkml:trace contextRef="#ctx0" brushRef="#br0" timeOffset="78580">24010 8668 1961 0,'0'0'0'0,"5"2"0"0,1 1 0 0,-1-3 369 15,-5-5-369-15,0 5 370 0,1-3-370 0,-1 3 226 16,0 0-226-16,0 0 227 0,0 0-227 0,2 3 137 16,1 3-137-16,0 4 137 0,2 2-137 0,1 9 22 15,2 7-22-15,-3-1 23 0,1 3-23 0,-1 4 35 16,-2 2-35-16,2-9 36 0,0-5-36 0,-1-2 5 15,3-1-5-15,-4-3 5 0,-3-5-5 0,0 1 26 16,0-4-26-16,0 0 26 0,-2 1-26 0,1 2-19 0,-1-3 19 16,0 0-18-16,1-6 18 0,1-2-3 0,-5 1 3 15,5-1-3-15,-1-1 3 0,1-1-1 0,0-6 1 16,0 0-1-16,0-4 1 0,0-2-1 0,1-4 1 0,2 0-1 16,0-4 1-16,4-5-31 0,1-1 31 15,-1 0-31-15,3-2 31 0,-1 5 0 0,1-1 0 16,-1 3 0-16,2 1 0 0,0 2-3 0,-1-1 3 15,3 5-2-15,1 4 2 0,-2 1-239 0,4 2 239 0,-3 2-238 16,3 6 238-16,14-10-2141 0</inkml:trace>
  <inkml:trace contextRef="#ctx0" brushRef="#br0" timeOffset="79032.22">24305 8830 2319 0,'0'0'0'0,"3"-14"0"0,3-10 0 0,-6 13 274 16,0 3-274-16,-4 11 274 0,-1 5-274 0,3 0 195 15,2 5-195-15,2-5 195 0,0-1-195 0,5-3 79 16,0 0-79-16,5-1 80 0,4-1-80 0,6-2 0 15,0 0 0-15,0-2 0 0,2-1 0 0,-2 0 31 16,0 0-31-16,-3-2 31 0,-3-1-31 0,-2 0-15 0,-3 1 15 16,-3-3-15-16,-2 3 15 0,1 2-20 0,-3-5 20 15,1 4-20-15,-2-4 20 0,-3 0-67 0,-1 0 67 16,1 0-66-16,-2 1 66 0,1-1-15 0,-3-5 15 16,3 5-15-16,-1 2 15 0,-1 0-85 0,-2-2 85 15,2 5-84-15,0 0 84 0,0 1 0 0,-2 0 0 16,-1 2 0-16,0 2 0 0,-5 3 0 0,-4-4 0 0,1 6 0 15,-3-4 0-15,-4 9 1 0,-2 1-1 0,4 3 2 16,1-1-2-16,1 6 44 0,0 4-44 0,2 3 44 16,1 3-44-16,3-1 12 0,3-2-12 0,2-6 13 15,3-4-13-15,1-1 0 0,2 0 0 0,3 0 1 16,2-1-1-16,3-2-63 0,3 0 63 0,2-1-62 16,2-5 62-16,4-3-687 0,2-5 687 0,-1 0-687 15,1 0 687-15,20-4-1039 0</inkml:trace>
  <inkml:trace contextRef="#ctx0" brushRef="#br0" timeOffset="79346.8">24725 8653 2364 0,'0'0'0'0,"-2"3"0"0,1 5 0 0,1-4 239 16,1-4-239-16,1 5 240 0,-1-2-240 0,1 5 167 15,1 1-167-15,0 2 168 0,0 2-168 0,-1 4 87 16,1 5-87-16,0 2 88 0,0 1-88 0,-1-2 27 16,0 1-27-16,-1-4 27 0,-1-7-27 0,0 2-27 0,-1 0 27 15,1-4-27-15,-2-4 27 0,-1 3-26 0,0-2 26 16,-1-4-25-16,3-2 25 0,-4 0-26 0,0-4 26 16,2 2-25-16,2 0 25 0,1 0 32 0,-5 0-32 15,2-2 33-15,0-1-33 0,-2-1 8 0,-3-3-8 0,5-5 9 16,0-6-9-16,4-5 66 0,2-2-66 0,4 1 66 15,2 1-66-15,4-1 7 0,4 4-7 16,1 1 8-16,-1 3-8 0,3 1-40 0,1 0 40 0,1 4-40 16,0-1 40-16,22-12-2480 0</inkml:trace>
  <inkml:trace contextRef="#ctx0" brushRef="#br0" timeOffset="79694.83">25166 8577 2107 0,'0'0'0'0,"-9"3"0"0,-5 5 0 0,3-3 273 16,-5 0-273-16,7-2 273 0,2-2-273 0,-1 2 179 16,2 1-179-16,-3 3 179 0,-4 3-179 0,0 4 169 15,-1 3-169-15,5-4 170 0,2-2-170 0,1-2 6 16,1 2-6-16,2 5 6 0,2 4-6 0,1 1 47 15,1-1-47-15,4-1 47 0,3 0-47 0,0 1 14 16,1 1-14-16,2-3 15 0,0 3-15 0,0-6-32 16,2-2 32-16,-4-4-32 0,-1-1 32 0,0 0 44 15,0 0-44-15,-5-2 45 0,-1-4-45 0,-2 1-4 0,0 0 4 16,0-3-4-16,-2 5 4 0,-3-5 0 0,-1 1 0 16,3 1 0-16,0-2 0 0,0 0-23 0,-2 0 23 15,-6 1-22-15,-3 3 22 0,-5-1-16 0,-3 1 16 16,9-4-15-16,7 2 15 0,-2-2-114 15,0 0 114-15,3 0-113 0,2-2 113 0,-5 2-2311 0</inkml:trace>
  <inkml:trace contextRef="#ctx0" brushRef="#br0" timeOffset="80095.14">25308 8744 2151 0,'0'0'0'0,"-4"4"0"16,-4-1 0-16,8-3 328 0,5 5-328 0,1-5 329 0,2 2-329 16,0-1 204-16,1 4-204 0,2-3 205 0,-1 1-205 15,1 0 119-15,0-3-119 0,1 0 119 0,3-6-119 0,-1 1 15 16,-2 0-15-16,3-3 16 0,0 2-16 0,0-2-20 16,-3 0 20-16,1 2-19 0,-2-5 19 0,-2 2-4 15,1-1 4-15,-2 1-4 0,-4 1 4 0,1-3 3 16,0 2-3-16,-4 1 3 0,-1 0-3 0,0 0 6 15,0-3-6-15,0 5 6 0,-1 3-6 0,-2-4 5 16,0 1-5-16,-1 3 5 0,3 3-5 0,-2-3 13 16,-2 3-13-16,2 0 14 0,0 0-14 0,-4 3 8 15,-2-3-8-15,-5 8 8 0,-4 1-8 0,-5 5 23 16,-6 7-23-16,9-9 24 0,2 1-24 0,-1 6 0 16,1 4 0-16,-3 2 0 0,-3 7 0 0,2-1 37 0,2 5-37 15,6-11 38-15,4-1-38 0,4-1 5 0,1 1-5 0,7-1 6 16,2-1-6-16,4-3-2 0,3-5 2 15,3-1-2-15,2-4 2 0,0-1-47 0,1-3 47 0,-2 1-46 16,-3-3 46-16,2-1-426 0,4-4 426 0,1 1-425 16,1-1 425-16,20-4-1855 0</inkml:trace>
  <inkml:trace contextRef="#ctx0" brushRef="#br0" timeOffset="81103.66">26104 8577 1569 0,'0'0'0'0,"4"-5"0"0,6-2 0 0,-10 0 428 16,-6 6-428-16,2-2 429 0,3 3-429 0,-4 0 287 15,-1 0-287-15,1 0 287 0,2 3-287 0,0-3 107 16,1 0-107-16,2 0 107 0,3 1-107 0,2 3 96 15,1-1-96-15,4 1 96 0,2 1-96 0,1-2 6 16,0 0-6-16,-1-3 7 0,1-1-7 0,0 4-86 16,1 2 86-16,-2-2-85 0,1 0 85 0,12 5-2355 15</inkml:trace>
  <inkml:trace contextRef="#ctx0" brushRef="#br0" timeOffset="81529.42">26392 8365 1927 0,'0'0'0'0,"-1"-4"0"0,-2-3 0 0,0 0 198 0,-1-4-198 0,1 1 198 15,2 2-198-15,-1 0 182 0,1 4-182 0,-1-4 183 16,2 2-183-16,-3-1 37 0,1 1-37 0,1 1 38 16,-3-2-38-16,3 2 14 0,-2-3-14 0,1 0 15 15,1 0-15-15,-1 0 0 0,0 1 0 0,1 2 1 0,1 2-1 16,-2-2-37-16,-1 5 37 0,3 0-36 0,-5-5 36 16,1 5 13-16,-1 0-13 0,0 2 13 0,2 1-13 15,-2 2 28-15,-1-1-28 0,-2 9 28 0,-3 3-28 16,-2 10 41-16,-1 6-41 0,2 4 42 0,1 1-42 15,0 6 46-15,-1 1-46 0,1-2 46 0,-1-1-46 0,1 0 53 16,0-2-53-16,3-4 53 0,2-6-53 0,-2 3 32 16,3-4-32-16,2 3 32 0,0 1-32 0,3-7-1 15,0-5 1-15,-2-1-1 0,-1-3 1 0,1-1-176 16,-1-2 176-16,2 0-176 0,1-2 176 0,1-4-106 16,1 3 106-16,-2-4-105 0,0-6 105 0,0 6-1851 0</inkml:trace>
  <inkml:trace contextRef="#ctx0" brushRef="#br0" timeOffset="81997.67">26411 8674 1894 0,'0'0'0'0,"-3"7"0"0,-3 1 0 15,3-1 222-15,0 3-222 0,1-2 223 0,0 0-223 16,1 3 113-16,1-4-113 0,0 9 113 0,0 4-113 16,3-2 58-16,0 1-58 0,2-1 59 0,0 3-59 15,1-5-81-15,2-4 81 0,-2 1-81 0,-1-2 81 16,0-7-11-16,-1-1 11 0,1-3-11 0,-2 2 11 0,2-4-1 15,-2-1 1-15,2-1 0 0,1-9 0 0,4 2 96 16,-2-5-96-16,-1 1 97 0,0-3-97 0,2 0 124 16,4-1-124-16,-2-2 125 0,2-1-125 0,-2 4 65 15,0-6-65-15,0 5 66 0,1 2-66 0,-1-2 15 16,0 3-15-16,-1 7 15 0,-4-2-15 0,0 3 50 16,1 0-50-16,-3 4 51 0,-2 2-51 0,-2 2 0 15,0 0 0-15,0 5 1 0,-2-4-1 0,-1 6-1 16,0 0 1-16,0 1-1 0,-2 2 1 0,-1 4-1 0,0 2 1 15,-1 1-1-15,1 3 1 0,1-1 22 0,1 1-22 16,0-4 23-16,3 1-23 0,1 2 0 0,1-2 0 16,3-4 0-16,0-4 0 0,3 1-76 0,-1 1 76 0,2-8-76 15,0-1 76-15,1-2-453 0,2-2 453 0,0-6-453 16,0-3 453-16,11-8-1466 0</inkml:trace>
  <inkml:trace contextRef="#ctx0" brushRef="#br0" timeOffset="82369.95">26957 8582 1535 0,'0'0'0'0,"-6"8"0"0,-3 4 0 16,4-5 363-16,0-4-363 0,2 1 364 0,1-4-364 16,-2 5 254-16,-1-2-254 0,0 2 255 0,-1 3-255 15,-2 0 149-15,0 4-149 0,-3 4 150 0,-3 0-150 0,1 7 25 16,-1 2-25-16,3-4 26 0,0-3-26 15,3 1 12-15,0 3-12 0,3-3 13 0,2 0-13 16,2-2-17-16,-1-6 17 0,2-1-16 0,0-6 16 0,0 3 0 16,2-7 0-16,1-4 0 0,0-3 0 0,0-1-23 15,0-3 23-15,4-2-22 0,-1-2 22 0,2-3 4 16,0-1-4-16,3-1 5 0,1-3-5 0,4-1-5 16,-3-3 5-16,3 2-5 0,1 3 5 0,-1-1 9 15,-2 4-9-15,0 3 10 0,0 4-10 0,-1-1 17 0,-2 0-17 16,-3 6 17-16,-2-1-17 0,-3 8 78 15,-3 3-78-15,0 2 79 0,-1-1-79 0,-1 7 57 16,-1 5-57-16,0-2 57 0,-2 0-57 0,0 7 47 0,1 2-47 16,0-2 47-16,1-4-47 0,0 2-9 0,-2 0 9 15,4 3-9-15,1-1 9 0,0 0-132 0,1-4 132 16,3 2-131-16,0-6 131 0,4 18-2311 0</inkml:trace>
  <inkml:trace contextRef="#ctx0" brushRef="#br0" timeOffset="82628.16">27352 8557 2174 0,'0'0'0'0,"-11"9"0"0,-10 5 0 16,12-9 286-16,2-8-286 0,1 6 286 15,0-3-286-15,-2 2 151 0,0-1-151 0,0 4 152 0,-1-2-152 16,-6 5 126-16,-2 1-126 0,-3 7 126 0,-4 1-126 0,3 5 107 15,3 0-107-15,5-5 108 0,3-4-108 0,3 3 0 16,2-1 0-16,3 3 0 0,2 0 0 0,2-2 6 16,1-2-6-16,3-1 7 0,4-2-7 0,-1-3-83 15,2-4 83-15,2-2-83 0,-1-2 83 0,4-3-207 16,0-2 207-16,3 2-206 0,3-5 206 0,19-3-2101 16</inkml:trace>
  <inkml:trace contextRef="#ctx0" brushRef="#br0" timeOffset="82921.16">27484 8601 2219 0,'0'0'0'0,"5"-3"0"16,5-2 0-16,-3-1 307 0,3-1-307 0,-1 4 308 15,-1-2-308-15,3 2 248 0,0 0-248 0,4 2 248 16,-1-6-248-16,3 6 110 0,0-2-110 0,4 1 110 0,1 2-110 16,0 0-38-16,0 2 38 0,-1 1-38 0,-4-3 38 15,0 0-711-15,1-5 711 0,-6 2-711 0,-2-2 711 16,12-3-1302-16</inkml:trace>
  <inkml:trace contextRef="#ctx0" brushRef="#br0" timeOffset="83059.88">27757 8339 2364 0,'0'0'0'0,"3"6"0"16,2 3 0-16,-6-4 222 0,-4-2-222 0,-1 5-1935 0,12-16 1935 0</inkml:trace>
  <inkml:trace contextRef="#ctx0" brushRef="#br0" timeOffset="83406.67">27991 8653 2353 0,'0'0'0'0,"0"0"0"0,0 0 0 0,0 0 255 16,-16 25-255-16,8-10 255 0,-1 4-255 0,-1 3 136 15,1 8-136-15,1-10 137 0,2-1-137 0,1 2 54 16,2-1-54-16,1-1 55 0,2 1-55 0,0 1-456 16,2-6 456-16,-1-2-456 0,-1-5 456 0,2 12-1576 15</inkml:trace>
  <inkml:trace contextRef="#ctx0" brushRef="#br0" timeOffset="84163.93">27742 8290 2241 0,'0'0'0'15,"3"3"0"-15,1 2 0 0,-2 0 315 0,-4-2-315 0,2 1 316 16,-1 0-316-16,-2 3 200 0,0-2-200 0,-1 3 201 16,0 0-201-16,-1 8 117 0,0 4-117 0,-4 7 118 15,-4 6-118-15,2-2 13 0,-2 2-13 0,1-2 13 0,-1-6-13 16,-1 4 29-16,-2 0-29 0,2 3 29 0,1 1-29 15,-1 0 0-15,0 1 0 0,4-6 0 0,3-2 0 16,-1 0 7-16,1 1-7 0,3-5 7 0,-1-3-7 16,0-2 33-16,2 2-33 0,0-8 33 0,1-3-33 0,-1 0-4 15,0-2 4-15,5 0-3 0,1-1 3 16,1-5-10-16,1-3 10 0,2 3-10 0,0 0 10 0,3-2-4 16,1-1 4-16,0-2-3 0,0-3 3 0,3 1-4 15,4-6 4-15,-3 2-3 0,3 0 3 0,15-11-2663 16</inkml:trace>
  <inkml:trace contextRef="#ctx0" brushRef="#br0" timeOffset="84596.01">28103 8414 2364 0,'0'0'0'0</inkml:trace>
  <inkml:trace contextRef="#ctx0" brushRef="#br0" timeOffset="85229.37">28161 8868 2185 0,'0'0'0'0,"-1"-8"0"0,-4-8 0 0,2 8 399 0,0-3-399 16,1 2 399-16,0 1-399 0,4 0 204 0,0-3-204 0,1 0 205 15,0-1-205-15,3-1 120 0,1 0-120 0,4 1 121 16,1-2-121-16,2-2 18 0,1-1-18 0,-1 0 18 15,0 2-18-15,2 3 3 0,1-4-3 0,-1 4 4 16,0-4-4-16,-1 5 3 0,1 6-3 0,0 0 3 16,0 2-3-16,-2 3-3 0,-3 3 3 0,0-1-3 15,0 3 3-15,0 1 0 0,0 3 0 0,-1 2 0 16,-2 5 0-16,1-3-4 0,1 2 4 0,-3 0-3 16,1-1 3-16,-6 1-54 0,-7 1 54 0,4-3-54 15,-3-2 54-15,0-2 17 0,-4 2-17 0,3-5 17 16,0-1-17-16,-1 0 34 0,-3-1-34 0,-1 3 34 15,-3-3-34-15,-2 4 0 0,-6 3 0 0,13-6 0 0,5-5 0 16,0 0-1-16,0 0 1 0,-16 3 0 0,-10 2 0 16,7-5-72-16,0 0 72 0,7-3-71 0,2 1 71 15,-16-1-2562-15</inkml:trace>
  <inkml:trace contextRef="#ctx0" brushRef="#br0" timeOffset="85661.1">28676 8582 2454 0,'0'0'0'0,"1"5"0"0,2 1 0 0,-1 2 248 0,-1-5-248 0,-1 3 249 16,0 2-249-16,0 0 129 0,0 0-129 0,0 0 130 15,-1 3-130-15,-2-2 92 0,-4 2-92 0,3 5 93 16,-3-1-93-16,3-2-36 0,-3 3 36 0,3-5-36 16,-3 1 36-16,1 1-2 0,-2 2 2 0,3-5-1 15,1 1 1-15,2-3-8 0,4-1 8 0,-2-5-7 16,0 0 7-16,0-2-40 0,0 0 40 0,3-4-39 16,2-3 39-16,2-3 7 0,4-1-7 0,2-3 8 15,1 0-8-15,2-5 47 0,3-1-47 0,0-1 48 16,0-1-48-16,1 2 7 0,2 3-7 15,-4-2 8-15,-2 5-8 0,-1 3 44 0,0-3-44 0,-3 6 44 16,1 1-44-16,-5 4 32 0,-2-1-32 0,-3 4 32 0,-1 0-32 16,-2 0-18-16,-3 1 18 0,1 2-18 0,0 2 18 15,-1 8 0-15,-3 4 0 0,1 3 1 0,-1 2-1 16,1 0 52-16,0 0-52 0,1-5 52 0,1 1-52 16,-1-3-10-16,0 1 10 0,2 1-10 0,1 2 10 0,-1-3-600 15,-1 1 600-15,1-6-599 0,1-6 599 0,-3 11-1555 16</inkml:trace>
  <inkml:trace contextRef="#ctx1" brushRef="#br0">33824 15242 0,'0'8'0,"0"9"16,0-9-16,0 9 0,0-8 0,-8-1 0,-9 68 0,-26 118 0</inkml:trace>
  <inkml:trace contextRef="#ctx0" brushRef="#br0" timeOffset="87129.86">29349 8761 2163 0,'0'0'0'0,"3"-2"0"0,4 1 0 0,-7 1 329 0,0-2-329 16,0 2 330-16,-5-5-330 0,2 4 222 0,0-1-222 16,0 2 222-16,-1-4-222 0,1 0 150 0,2-3-150 15,-1-1 151-15,2 0-151 0,0-2 37 0,2 1-37 0,-1 0 37 16,-1-6-37-16,8 3 5 0,3-2-5 0,0-3 5 15,2-4-5-15,0 1 36 0,-2-1-36 0,0-5 36 16,-2-3-36-16,2 4-16 0,0 2 16 0,2 2-15 16,-1 6 15-16,1 2 0 0,0 2 0 0,-1 6 0 15,-1 1 0-15,0 4 1 0,0 4-1 0,-1 0 2 16,-4 2-2-16,4 10 9 0,1 6-9 16,-2-5 10-16,-1-5-10 0,0 4 4 0,0 0-4 0,-2 3 5 15,-3 1-5-15,-3-20 37 0,0 0-37 0,2 23 38 16,-2 3-38-16,0-26-23 0,0 0 23 0,-3 23-22 15,-5-6 22-15,8-17-19 0,0 0 19 0,-13 18-18 16,-4-4 18-16,17-14 3 0,0 0-3 0,-16 11 3 16,0-2-3-16,16-9-3 0,0 0 3 0,-12 6-3 0,-1-1 3 15,13-5-59-15,0 0 59 0,-13 3-58 16,-1-6 58-16,14 3-225 0,0 0 225 0,-12-1-224 0,-3-3 224 16,-11-3-2247-16</inkml:trace>
  <inkml:trace contextRef="#ctx0" brushRef="#br0" timeOffset="87597.37">29767 8453 1905 0,'0'0'0'0,"0"-8"0"15,0-6 0-15,-4 10 363 0,-4 2-363 0,5-1 364 0,1-2-364 16,1 2 284-16,1 1-284 0,0 2 284 0,1-3-284 16,2 6 131-16,4 2-131 0,-1-5 132 0,0 0-132 15,4-3 54-15,2 0-54 0,2 1 55 0,1 2-55 16,2 0 38-16,2 0-38 0,0 0 38 0,1-3-38 0,2 0 7 15,2 1-7-15,0-2 7 0,-2 1-7 0,2 3-48 16,1-4 48-16,0 1-47 0,-1-1 47 0,-2 0-644 16,-2 3 644-16,-2-5-643 0,-6-1 643 0,18-4-1490 15</inkml:trace>
  <inkml:trace contextRef="#ctx0" brushRef="#br0" timeOffset="87993.89">30175 8218 1771 0,'0'0'0'16,"0"0"0"-16,-5-8 0 0,3 0 338 0,-1-4-338 0,0 1 338 16,0 0-338-16,0-3 210 0,-2-4-210 0,2 1 210 15,-2-3-210-15,-1-1 134 0,-1 6-134 0,4-1 134 16,2 0-134-16,-1 4 33 0,-1-3-33 0,0 6 34 15,0 1-34-15,-2 0 8 0,-1 0-8 0,1 4 9 16,-2-2-9-16,3 4-14 0,-1-1 14 0,0 1-13 16,1 1 13-16,-1 1-2 0,0 0 2 0,0 1-2 0,1 1 2 15,-1 1 5-15,-1-3-5 0,-1 5 6 0,1 2-6 16,-2 1 1-16,-3 5-1 0,0 10 1 0,0 9-1 16,0-1 1-16,-2 5-1 0,1-3 2 0,-1 3-2 15,4 4 39-15,-1-4-39 0,2 4 40 0,2 3-40 16,1 1 40-16,4-5-40 0,-1 2 41 0,0-2-41 15,1-3 4-15,1 0-4 0,0-8 5 0,0-1-5 0,1-3-36 16,1-2 36-16,-2-7-35 0,0-2 35 0,-2-2-93 16,1-3 93-16,-2 0-92 0,0-1 92 0,-1 1-406 15,1 0 406-15,2-3-406 0,-1-2 406 0,-1 6-1568 16</inkml:trace>
  <inkml:trace contextRef="#ctx0" brushRef="#br0" timeOffset="88795.9">30948 7879 2409 0,'0'0'0'0,"0"0"0"0,0 0 0 16,0 0 272-16,0 0-272 0,0 0 272 0,3 0-272 15,-3 0 210-15,5 5-210 0,-2-1 211 0,0 4-211 0,-3 3 156 16,-2 3-156-16,-1 8 157 0,-2 2-157 0,-2 12 37 15,-3 3-37-15,1-1 37 0,-2 1-37 0,-4 2 22 16,0 1-22-16,0-1 22 0,3 0-22 0,-1 1 11 16,0 2-11-16,4-3 11 0,0 3-11 15,2-5-1-15,1-4 1 0,0-7 0 0,1-5 0 0,2-1-4 16,0-3 4-16,-1-3-4 0,1 1 4 0,2-3-24 16,-1-1 24-16,1-5-23 0,-1-5 23 0,0 1-55 15,1-2 55-15,1-2-54 0,-5 0 54 0,5 0-119 16,-2-6 119-16,2-1-119 0,2 0 119 0,0-7-2479 0</inkml:trace>
  <inkml:trace contextRef="#ctx0" brushRef="#br0" timeOffset="89090.72">31017 7964 2185 0,'0'0'0'0,"0"0"0"16,5-3 0-16,-8 3 304 0,-5 0-304 0,8 0 304 0,8 0-304 16,-4 0 184-16,3 3-184 0,1-6 184 0,-1 1-184 15,6 2 140-15,1-3-140 0,2 1 141 0,0 2-141 16,0 0 10-16,1-1-10 0,0 1 11 0,-1 1-11 15,0 1 0-15,0 1 0 0,-2-3 0 0,0 5 0 0,-1-2-292 16,-2 3 292-16,-2 0-291 0,-2-3 291 0,8 7-2028 16</inkml:trace>
  <inkml:trace contextRef="#ctx0" brushRef="#br0" timeOffset="89360.26">30829 8339 2297 0,'0'0'0'16,"3"-5"0"-16,2-1 0 0,0-1 305 0,1 0-305 0,4 2 305 16,1 2-305-16,1-2 240 0,3 2-240 0,0 3 240 15,1-3-240-15,3 1 114 0,3 1-114 0,-3 1 114 16,-2 0-114-16,1 0 9 0,-1-2-9 0,-1 2 9 15,0-3-9-15,0 3-2 0,-2 3 2 0,-2-3-2 16,-1 0 2-16,2 0-94 0,-2 0 94 0,0 0-94 16,-1 0 94-16,-3 2-945 0,1-1 945 0,-1 1-945 15,-3 1 945-15,7-2-867 0</inkml:trace>
  <inkml:trace contextRef="#ctx0" brushRef="#br0" timeOffset="89763.93">31773 7948 2286 0,'0'0'0'16,"-8"-2"0"-16,-6 1 0 0,6-1 337 0,2-4-337 0,-1 4 337 15,1-1-337-15,0 3 162 0,-2 3-162 0,1-1 163 16,0 1-163-16,-1 3 117 0,0 4-117 0,0 1 118 16,-2-3-118-16,-2 9 8 0,-2 6-8 0,-1 1 9 15,0 7-9-15,-1-1 9 0,-2 5-9 0,3-4 10 16,-1-6-10-16,0 7 17 0,-1-1-17 0,1 5 17 15,2-3-17-15,-2 3 13 0,0 2-13 0,7-4 14 16,2 1-14-16,1-9-4 0,1 0 4 0,4-6-3 16,1-1 3-16,1-4-43 0,4-2 43 0,-2-5-43 15,-1 0 43-15,1 0-60 0,2-5 60 0,4 1-60 16,2 1 60-16,0-2-443 0,-1 2 443 0,-1-5-442 16,1 2 442-16,9 1-1719 0</inkml:trace>
  <inkml:trace contextRef="#ctx0" brushRef="#br0" timeOffset="90043.55">31943 8166 2387 0,'0'0'0'0,"5"0"0"0,4 0 0 0,-2 2 252 15,-2 2-252-15,-1 3 253 0,-1 0-253 0,1 1 227 0,-1 0-227 16,0 5 228-16,0-4-228 0,2 5 102 0,0 4-102 16,-1 0 102-16,3 0-102 0,0 0 3 0,4 0-3 15,1-1 4-15,-1 0-4 0,3 0 0 0,0 2 0 0,0-3 0 16,-1 0 0-16,1-5-85 0,0-2 85 0,-1 2-85 16,-4 2 85-16,-1-6-356 0,-2-2 356 0,-2-2-355 15,-3-3 355-15,4 3-1859 0</inkml:trace>
  <inkml:trace contextRef="#ctx0" brushRef="#br0" timeOffset="90283.11">32216 8135 2387 0,'0'0'0'0,"0"0"0"0,0 0 0 16,0 0 286-16,-3-5-286 0,0 5 286 15,-2 0-286-15,-1 5 207 0,-2-1-207 0,0 1 207 0,-1 1-207 16,-6 4 140-16,-3 1-140 0,0 0 140 0,-1 1-140 16,-4 4 34-16,-6 4-34 0,1 1 34 0,-1 4-34 15,3 2 0-15,-1-1 0 0,5-1 0 0,1-1 0 0,-3-1-17 16,-2-1 17-16,7-3-17 0,3-3 17 0,-3 4-52 16,-2 1 52-16,7-6-52 0,2-2 52 0,1 1-411 15,1-6 411-15,9 1-411 0,5-1 411 16,-1 11-1908-16</inkml:trace>
  <inkml:trace contextRef="#ctx0" brushRef="#br0" timeOffset="90598.16">32395 7891 2420 0,'0'0'0'0,"7"5"0"15,4 1 0-15,1 4 323 0,-1-2-323 0,-2 1 324 16,1 1-324-16,-1 2 183 0,-1 4-183 0,-2 4 183 16,-1 5-183-16,3 5 127 0,0 5-127 0,-2-1 128 15,-3-2-128-15,-1-1 27 0,-2 5-27 0,0-3 27 0,0 3-27 16,-2 3 0-16,-1 4 0 0,-3-3 0 15,-2 1 0-15,-3-5 1 0,-2-1-1 0,1-7 2 0,-1 0-2 16,-1-3-3-16,-2-1 3 0,3-5-3 0,1-8 3 0,-6 6-140 16,-1 0 140-16,4-3-139 0,2-3 139 15,-15 15-2501-15</inkml:trace>
  <inkml:trace contextRef="#ctx0" brushRef="#br0" timeOffset="91987.34">24509 9517 1759 0,'0'0'0'0,"0"0"0"0,17-5 0 0,-17 5 376 0,0 0-376 15,3-1 376-15,0-1-376 0,-3 2 257 0,0 0-257 16,0 0 258-16,3 0-258 0,-3 0 170 0,0 0-170 16,0 0 170-16,0 0-170 0,0 0 46 0,0 0-46 0,5 0 47 15,1 0-47-15,-6 0 44 0,0 0-44 0,13 2 45 16,4-1-45-16,-17-1-9 0,0 0 9 0,24 2-8 15,4 1 8-15,-28-3-3 0,0 0 3 0,27 0-3 16,2 0 3-16,-29 0-93 0,0 0 93 0,25 0-92 16,-3 0 92-16,-22 0-412 0,0 0 412 15,16 0-412-15,-5 0 412 0,16 0-1724 0</inkml:trace>
  <inkml:trace contextRef="#ctx0" brushRef="#br0" timeOffset="92271.11">24731 9335 2275 0,'0'0'0'0,"3"13"0"0,2 9 0 0,-5-22 240 16,0 0-240-16,-2 12 241 0,-4-7-241 0,6-5 152 15,0 0-152-15,-16 14 153 0,-6 6-153 0,22-20 134 16,0 0-134-16,-22 24 134 0,-2 6-134 0,24-30 1 15,0 0-1-15,-22 36 1 0,-1 6-1 0,23-42 24 16,0 0-24-16,-18 44 25 0,4 2-25 0,14-46-2 16,0 0 2-16,-11 37-1 0,3-4 1 0,8-33-10 15,0 0 10-15,-6 29-9 0,1-6 9 0,5-23-26 16,0 0 26-16,0 16-25 0,3-12 25 0,-3-4-110 0,0 0 110 16,11 4-110-16,5-12 110 0,11 3-2228 0</inkml:trace>
  <inkml:trace contextRef="#ctx0" brushRef="#br0" timeOffset="92596.76">24882 9705 2140 0,'0'0'0'0,"2"-4"0"15,1-4 0-15,-3 8 265 0,0 0-265 0,3-13 266 16,2-5-266-16,-5 18 235 0,0 0-235 0,6-21 236 15,2-4-236-15,-8 25 96 0,0 0-96 0,13-24 97 16,1 1-97-16,-14 23 48 0,0 0-48 0,19-20 48 16,3 2-48-16,-22 18 10 0,0 0-10 0,21-11 11 15,2 5-11-15,-23 6 20 0,0 0-20 0,22 3 20 0,-1 2-20 16,-21-5 39-16,0 0-39 0,16 16 39 0,-5 4-39 16,-11-20 0-16,0 0 0 0,3 25 0 0,-8 5 0 0,5-30-15 15,0 0 15-15,-9 28-15 0,-5 4 15 16,14-32 3-16,0 0-3 0,-12 20 4 0,-2-1-4 0,14-19 10 15,0 0-10-15,-12 12 11 0,-1-5-11 0,13-7-4 16,0 0 4-16,-14 3-3 0,0-6 3 0,14 3-379 16,0 0 379-16,-21-11-378 0,-3-8 378 0,-18-9-1949 15</inkml:trace>
  <inkml:trace contextRef="#ctx0" brushRef="#br0" timeOffset="93526.31">26090 9409 2308 0,'0'0'0'0,"0"0"0"0,34 19 0 0,-23-11 283 15,-6-2-283-15,-22-6 284 0,-20 0-284 0,6 3 214 16,-4 2-214-16,11-4 214 0,7 1-214 0,-2-1 95 15,2-1-95-15,-4 11 96 0,1 7-96 0,2 0 43 16,6 1-43-16,-1-6 43 0,7-7-43 0,0 0 23 16,2-2-23-16,4 0 24 0,0-2-24 0,4 1 34 15,-1 2-34-15,5-2 35 0,1 0-35 0,4-1-11 16,1-1 11-16,2 2-10 0,-1-1 10 0,4 2 0 16,0 0 0-16,0 0 0 0,0-2 0 0,-1 1 1 15,-4 2-1-15,-3-2 2 0,-5 0-2 0,0-1 0 0,1-1 0 16,-4 4 0-16,-3-4 0 0,-3 3 0 0,-2-1 0 15,2 0 0-15,-4 2 0 0,0 1-1 0,-3 2 1 16,2-2 0-16,0 2 0 0,-1-3 0 0,-1-1 0 0,-1 4 0 16,-1 0 0-16,-2 3 4 0,-2 1-4 0,8-7 4 15,5-3-4-15,-4-1-5 0,1 2 5 0,-8 2-4 16,-7 3 4-16,1-3-1 0,-1-1 1 0,6 3 0 16,5-6 0-16,2 1-168 0,2-2 168 0,1 0-167 15,2 0 167-15,-5 0-2404 0</inkml:trace>
  <inkml:trace contextRef="#ctx0" brushRef="#br0" timeOffset="93849.71">26309 9517 2443 0,'0'0'0'0,"0"0"0"0,0 0 0 0,3 0 314 0,0 3-314 16,-1 2 315-16,-4-5-315 0,2 5 154 0,-1-5-154 15,-1 4 154-15,0 1-154 0,1 3 126 0,1 0-126 16,0 3 127-16,0 0-127 0,-2 4-2 0,-1 6 2 15,2-4-2-15,-3 2 2 0,1 0-57 0,0 1 57 16,0 1-56-16,1-6 56 0,1-2-346 0,-2-5 346 0,1 1-346 16,-1-3 346-16,-2 10-1972 0</inkml:trace>
  <inkml:trace contextRef="#ctx0" brushRef="#br0" timeOffset="94010.7">26340 9268 2342 0,'0'0'0'0,"-4"1"0"0,-4 4 0 16,5-13 136-16,1-8-136 0,0 4 136 0,-1 1-136 16,-1-10-1935-16</inkml:trace>
  <inkml:trace contextRef="#ctx0" brushRef="#br0" timeOffset="94611.64">26523 9459 2387 0,'0'0'0'0,"-1"10"0"0,-1 4 0 0,1-3 224 0,-2 0-224 0,1-2 225 16,-1 2-225-16,1 2 210 0,1-2-210 0,1 4 211 15,1 2-211-15,-1 1 67 0,0-3-67 0,0 4 68 16,-1 5-68-16,-1-8 0 0,0-1 0 0,1-2 0 16,-2-5 0-16,0-1-22 0,-1-3 22 0,1 0-22 15,2-4 22-15,1 0-46 0,-3 5 46 0,3-5-46 16,-4-5 46-16,4 5-25 0,-4-4 25 0,4-3-24 15,0-1 24-15,1-1-2 0,1-2 2 0,3-5-2 16,-1 1 2-16,4-1 40 0,0-1-40 0,3 3 41 16,2-1-41-16,1 4 23 0,0 4-23 0,-3-1 24 15,-3 0-24-15,0 3 32 0,0-3-32 0,0 2 32 16,0 1-32-16,1 2 0 0,1 2 0 0,-3 1 0 16,-2 0 0-16,0 3-4 0,-2 2 4 0,0-1-4 0,-1-1 4 15,-2 5 0-15,0 0 0 0,-2 0 0 0,1 1 0 16,-1 5 16-16,-1 4-16 0,0-4 17 0,0-3-17 15,-2 3-4-15,-1-1 4 0,1-2-3 0,2-5 3 16,0 2-36-16,-1-2 36 0,4-3-35 0,0-3 35 0,0-3 7 16,2-3-7-16,0 1 7 0,-1-1-7 0,4-5 27 15,0-3-27-15,2-2 27 0,3-1-27 0,6-1-1 16,-2-1 1-16,3 1 0 0,2 0 0 0,0-2 1 16,0-2-1-16,0 6 1 0,0 2-1 0,-3 2 1 15,-2 2-1-15,0 4 1 0,0 3-1 0,-3 3 33 16,-1-3-33-16,-4 1 33 0,-6 2-33 0,0 5-15 0,0 3 15 15,-3 3-15-15,1 3 15 0,-2 1-2 16,-3 1 2-16,3 0-2 0,-3 0 2 0,4-1 41 0,0-2-41 16,5 2 42-16,4 1-42 0,-1 0-92 0,-1 0 92 15,1-4-92-15,0-2 92 0,4 12-2425 0</inkml:trace>
  <inkml:trace contextRef="#ctx0" brushRef="#br0" timeOffset="94988.88">27050 9436 2107 0,'0'0'0'0,"0"7"0"16,0 8 0-16,-1-4 284 0,-1 1-284 0,-1-3 284 0,-2-2-284 16,1 2 193-16,-3 2-193 0,3 2 193 0,-3 2-193 15,3 3 78-15,0 0-78 0,3-2 78 0,-1-3-78 16,4-2 46-16,-1-2-46 0,1-1 47 0,1-3-47 15,0 1 21-15,2-6-21 0,1 0 21 0,1-5-21 0,1 2 11 16,1-2-11-16,2-4 11 0,0-4-11 0,0 1 59 16,2-4-59-16,3 1 59 0,1-3-59 0,0 3-15 15,2-6 15-15,-1 5-15 0,-1-4 15 16,-3 4-35-16,-1 4 35 0,-2 1-35 0,-2 0 35 0,-2 3 6 16,-4 2-6-16,-2 3 7 0,-2-1-7 0,1 4 4 15,-5-1-4-15,2 2 5 0,-2 3-5 0,-1 0 82 16,-2 4-82-16,-3 3 83 0,-2 5-83 0,2 4 5 0,-1 1-5 15,2-4 5-15,4-1-5 0,-1 2 39 0,3 0-39 16,2 0 40-16,2 3-40 0,5 1 0 0,1 0 0 16,5-3 0-16,5-8 0 0,5-2-119 0,2-6 119 15,1-1-119-15,0-2 119 0,23 3-2483 0</inkml:trace>
  <inkml:trace contextRef="#ctx0" brushRef="#br0" timeOffset="95843.18">27773 9210 2163 0,'0'0'0'0,"0"0"0"0,0 0 0 0,0 0 301 0,0 0-301 0,0 0 302 15,0 0-302-15,0 0 193 0,0 0-193 0,0 0 194 16,-3 18-194-16,-3 1 159 0,-5 5-159 0,1-1 159 16,-1 4-159-16,-3-2 57 0,-5 3-57 0,3-4 58 15,-1-1-58-15,-1 1 0 0,1 1 0 0,3-1 0 16,0-7 0-16,3 5 19 0,0 0-19 0,1 0 20 15,2 0-20-15,2 0-59 0,0-2 59 0,1-1-58 16,2-3 58-16,1 1-120 0,1-1 120 0,-1-9-119 16,2-7 119-16,-2 10-2362 0</inkml:trace>
  <inkml:trace contextRef="#ctx0" brushRef="#br0" timeOffset="96369.31">28043 9497 2297 0,'0'0'0'0,"0"0"0"0,-5-3 0 0,5 3 271 16,2-5-271-16,-1 2 271 0,1-4-271 0,-1 1 149 0,1-2-149 15,0 2 149-15,-2 0-149 0,1 3 97 0,-1-4-97 16,0 1 98-16,0-2-98 0,-3 0-2 0,-3-3 2 16,1 4-2-16,0 2 2 0,-1-1-5 0,0 4 5 0,1-1-5 15,0 1 5-15,-1 2 28 0,-2 2-28 16,-2 1 28-16,1 5-28 0,-2-3-29 0,-2 1 29 0,-1 11-29 16,-2 7 29-16,16-24 40 0,0 0-40 0,-14 25 40 15,-2 9-40-15,5-1-3 0,3 6 3 16,4-7-3-16,1-4 3 0,3-4-17 0,3-7 17 0,0-1-17 15,0-4 17-15,2-1-7 0,0-3 7 0,2 0-7 16,1-5 7-16,2 2 37 0,-1-1-37 0,1-7 38 16,-1-5-38-16,2-1-20 0,2-8 20 0,-1-1-19 15,1-3 19-15,3-1 1 0,1 0-1 0,1 0 1 16,-3 0-1-16,3 0 45 0,-3 0-45 0,-5 6 45 16,-5 2-45-16,1 1-3 0,0 2 3 0,-3 2-3 15,-3-4 3-15,0 1-7 0,-1 2 7 0,1 6-6 16,-2 2 6-16,2 2 10 0,0 0-10 0,0 0 10 0,-3 5-10 15,0-2 15-15,-2-1-15 0,-1 5 15 0,-4 4-15 16,3 2 41-16,-1-1-41 0,3 4 41 0,2 3-41 16,1 1 0-16,4 1 0 0,3-2 1 0,2-4-1 0,4-2-83 15,5-4 83-15,-2-4-82 0,2-3 82 16,14 4-2484-16</inkml:trace>
  <inkml:trace contextRef="#ctx0" brushRef="#br0" timeOffset="96654.73">28243 9403 2499 0,'0'0'0'0,"3"0"0"16,4 0 0-16,-3-2 270 0,3 0-270 0,-1 1 270 15,0-2-270-15,2 1 220 0,0 2-220 0,3 0 220 16,0 0-220-16,5-1 81 0,3-1-81 0,0 2 81 16,1 0-81-16,3 3-81 0,0 2 81 0,2-4-80 0,1 1 80 15,24 3-2530-15</inkml:trace>
  <inkml:trace contextRef="#ctx0" brushRef="#br0" timeOffset="96809.01">28545 9148 2207 0,'0'0'0'0,"0"7"0"0,1 2 0 16,-4-3 362-16,-5-1-362 0,-3 6-1958 0,22-22 1958 0</inkml:trace>
  <inkml:trace contextRef="#ctx0" brushRef="#br0" timeOffset="96935.16">28302 9764 2499 0,'33'-19'0'0,"-33"19"220"0,0 0-220 0,20-14 220 16,2-5-220-16,-22 19-586 0,0 0 586 0,32-25-586 15,6-5 586-15,31-25-1119 0</inkml:trace>
  <inkml:trace contextRef="#ctx0" brushRef="#br0" timeOffset="97325.88">28665 9503 2297 0,'0'0'0'0,"3"2"0"0,0 2 0 15,-3-4 327-15,0 0-327 0,3 2 327 0,0-1-327 16,-3-1 211-16,0 0-211 0,8 5 212 0,2-2-212 16,-10-3 121-16,0 0-121 0,15 5 122 0,4-3-122 15,-19-2 22-15,0 0-22 0,25 3 23 0,5-3-23 0,-30 0 5 16,0 0-5-16,34-5 5 0,0-3-5 0,-34 8-16 16,0 0 16-16,30-11-15 0,-3-1 15 15,-27 12 0-15,0 0 0 0,19-16 0 0,-5-8 0 0,-14 24-4 16,0 0 4-16,5-20-3 0,-7-4 3 0,2 24 11 15,0 0-11-15,-9-23 11 0,-8-1-11 0,17 24 0 16,0 0 0-16,-16-14 1 0,0 6-1 0,16 8 54 16,0 0-54-16,-20 0 54 0,-4 7-54 0,24-7 0 0,0 0 0 15,-25 14 0-15,-2 8 0 0,27-22 0 0,0 0 0 16,-25 26 1-16,1 7-1 0,24-33 15 0,0 0-15 16,-19 35 16-16,3 4-16 0,16-39 0 0,0 0 0 0,-8 39 0 15,8 2 0-15,0-41-18 0,0 0 18 0,7 33-18 16,7-6 18-16,-14-27-101 0,0 0 101 0,22 19-100 15,9-8 100-15,-31-11-253 0,0 0 253 16,35 6-253-16,3-9 253 0,35 6-2168 0</inkml:trace>
  <inkml:trace contextRef="#ctx0" brushRef="#br0" timeOffset="98094.69">28526 9163 1636 0,'0'0'0'0,"0"0"0"0,0 0 0 0,0 0 346 15,0 0-346-15,0 0 346 0,0 0-346 0,0 0 295 16,0 0-295-16,0 0 296 0,0 0-296 0,0 0 140 15,0 0-140-15,0 0 140 0,-5 1-140 0,5-1 68 16,0 0-68-16,-5 6 68 0,0 4-68 0,5-10 21 16,0 0-21-16,-9 19 21 0,-2 9-21 0,11-28 73 0,0 0-73 15,-14 31 74-15,-5 5-74 0,19-36 3 0,0 0-3 16,-18 36 4-16,1 4-4 0,17-40 32 0,0 0-32 16,-17 37 32-16,-2 3-32 0,19-40 27 15,0 0-27-15,-16 39 27 0,0-3-27 0,16-36-53 0,0 0 53 0,-15 36-52 16,0-2 52-16,15-34-37 0,0 0 37 0,-12 37-36 15,-1-1 36-15,13-36-11 0,0 0 11 16,-11 33-11-16,0-2 11 0,11-31-96 0,0 0 96 0,-9 24-96 16,1-9 96-16,-10 26-2359 0</inkml:trace>
  <inkml:trace contextRef="#ctx0" brushRef="#br0" timeOffset="102843.45">29532 9098 1110 0,'0'0'0'0,"4"-1"0"0,0-1 0 0,-1 2 424 0,1-3-424 15,-4 3 424-15,0 0-424 0,0 0 331 0,0-3-331 16,0 3 331-16,1-2-331 0,-1 2 251 0,0 0-251 0,0 0 252 16,0 0-252-16,0 0 155 0,0 0-155 0,0 0 156 15,0 0-156-15,0 0 88 0,0 0-88 0,0 0 88 16,2 3-88-16,-1 2 56 0,-1 3-56 0,2 1 57 15,-1 2-57-15,3 2 51 0,-1 3-51 0,5 2 51 16,1 3-51-16,2-4 47 0,0 3-47 0,0 7 48 16,2 6-48-16,-2-2 12 0,0 4-12 0,3-7 12 15,0 0-12-15,-14-28 14 0,0 0-14 0,21 32 15 16,4-1-15-16,-4-6 4 0,-1-3-4 0,-4 0 4 16,-2-3-4-16,2 1 2 0,-2-4-2 0,-1 0 3 15,-4-5-3-15,1-2-14 0,-4-1 14 0,0-3-13 16,-3 0 13-16,1 2-36 0,-1 1 36 0,-2-5-36 15,-2-6 36-15,1 3-43 0,-3 2 43 0,3-2-42 0,-4-3 42 16,1 3-113-16,0-5 113 0,0 2-113 0,1-5 113 16,-2-6-2594-16</inkml:trace>
  <inkml:trace contextRef="#ctx0" brushRef="#br0" timeOffset="103315.83">29969 9067 2151 0,'0'0'0'0,"-3"5"0"16,-1-2 0-16,0-2 317 0,0-2-317 0,0 2 318 15,1 2-318-15,0-1 224 0,-2 1-224 0,1 0 225 0,-3 2-225 16,1 1 150-16,-2 0-150 0,-1 4 150 0,-1 1-150 15,-1 3 48-15,-1 2-48 0,-4 4 48 0,-2-1-48 16,-4 6 14-16,-3 3-14 0,1-1 15 0,2-2-15 16,-4 0 0-16,-4 0 0 0,1 0 1 0,1 0-1 0,3 2 6 15,-1 1-6-15,6-4 7 0,4-8-7 16,-3 1 13-16,0 2-13 0,2 1 13 0,-1 4-13 0,6-4 1 16,1-1-1-16,3-2 1 0,2 4-1 0,1-4-26 15,2 0 26-15,-2-1-25 0,0-7 25 0,4 2-15 16,2-3 15-16,-1-3-14 0,0-2 14 0,0 0-99 15,2 2 99-15,1-5-98 0,0 0 98 16,3 1-2485-16</inkml:trace>
  <inkml:trace contextRef="#ctx0" brushRef="#br0" timeOffset="134134.12">19904 13313 2017 0,'0'0'0'16,"0"0"0"-16,0 0 0 0,0 0 252 0,0 0-252 0,0 0 253 15,0 0-253-15,0 0 170 0,0 0-170 0,0 0 171 16,18-8-171-16,-10 5 186 0,1 1-186 0,-4 1 187 15,-2 1-187-15,0 1 68 0,-1 4-68 0,-2 0 69 16,0 1-69-16,0 5 59 0,0-1-59 0,0-1 59 16,0-1-59-16,0 1 2 0,-2 1-2 0,2-1 3 15,-1 0-3-15,1 1-44 0,-2 1 44 0,2-5-44 16,0-1 44-16,0 3-516 0,0-4 516 0,0 4-515 16,-6 0 515-16,-1 8-1594 0</inkml:trace>
  <inkml:trace contextRef="#ctx0" brushRef="#br0" timeOffset="134307.01">19912 13646 2331 0,'0'0'0'0,"3"-7"0"0,2-2 0 0,-2 9 134 16,0 3-134-16,2 5 135 0,3 3-135 0,-5 3-28 15,2 3 28-15,-5-1-28 0,2 0 28 0,1 3-169 16,0-1 169-16,2 1-168 0,3-2 168 0,1 20-1554 15</inkml:trace>
  <inkml:trace contextRef="#ctx0" brushRef="#br0" timeOffset="134479.28">20010 14190 2118 0,'0'0'0'0,"0"6"0"15,0 5 0-15,0-1-73 0,0 1 73 0,0-3-73 16,2 1 73-16,-2 2 1 0,-2 0-1 0,2 2 1 16,-1-4-1-16,2 5-7 0,1 0 7 0,-1-3-7 15,-1-1 7-15,2 10-1409 0</inkml:trace>
  <inkml:trace contextRef="#ctx0" brushRef="#br0" timeOffset="134644.06">20032 14672 2185 0,'0'0'0'0,"0"8"0"0,0 6 0 0,0-3 298 16,0 0-298-16,0 1 299 0,-3 1-299 0,1 0 210 15,1-1-210-15,-1-1 211 0,2-1-211 0,0 0 56 16,3 3-56-16,2-4 56 0,-5 1-56 0,3 1-618 16,2 1 618-16,0-4-618 0,-4-1 618 0,6 7-1345 15</inkml:trace>
  <inkml:trace contextRef="#ctx0" brushRef="#br0" timeOffset="134776.74">20042 15237 2297 0,'0'0'0'16,"4"5"0"-16,3 1 0 0,-3 2 187 0,1 3-187 0,-2 0 187 16,-3 0-187-16,2-2-513 0,-2-1 513 0,1 3-513 15,4 0 513-15,-2 11-1046 0</inkml:trace>
  <inkml:trace contextRef="#ctx0" brushRef="#br0" timeOffset="134923.29">20050 15783 1916 0,'0'0'0'0,"3"12"0"15,1 10 0-15,0-6 146 0,-3-2-146 0,4 16-1523 16,-10-60 1523-16</inkml:trace>
  <inkml:trace contextRef="#ctx0" brushRef="#br0" timeOffset="136404.6">20102 15963 2185 0,'0'0'0'0,"0"4"0"0,3 0 0 0,2-1 281 0,-5-1-281 0,3 1 282 16,-2 0-282-16,1 2 280 0,-2 1-280 0,0 4 280 16,-2 1-280-16,2 3 91 0,-1 3-91 0,1 2 92 15,0 3-92-15,0-3-4 0,-2-2 4 0,2 5-3 16,-1 3 3-16,1-3-35 0,0-2 35 0,0 2-35 16,0-1 35-16,0-2-431 0,-4-2 431 0,3-5-431 15,-1-2 431-15,1 12-1747 0</inkml:trace>
  <inkml:trace contextRef="#ctx0" brushRef="#br0" timeOffset="136525.57">20087 16381 1950 0,'0'0'0'0,"2"8"0"0,1 3 0 0,-1-4 222 16,-2 0-222-16,0-1 223 0,0-1-223 16,0 1 88-16,1 0-88 0,1 1 88 0,3 0-88 15,-2 8-1891-15</inkml:trace>
  <inkml:trace contextRef="#ctx0" brushRef="#br0" timeOffset="136690.49">20081 16773 2331 0,'0'0'0'0,"0"3"0"0,0 4 0 0,2-1 218 0,1 2-218 16,-2-2 219-16,1-1-219 0,0 1-130 0,-2-1 130 0,0 1-129 15,-2 0 129-15,0 7-1790 0</inkml:trace>
  <inkml:trace contextRef="#ctx0" brushRef="#br0" timeOffset="136807.49">20102 16910 1894 0,'0'0'0'0,"1"-5"0"15,6-3 0-15,-1-4-1361 0</inkml:trace>
  <inkml:trace contextRef="#ctx0" brushRef="#br0" timeOffset="138027.65">21190 10671 1412 0,'0'0'0'0,"0"0"0"15,0 0 0-15,0 0 428 0,0 0-428 0,0 0 429 16,0 0-429-16,0 0 263 0,0 0-263 0,0 0 263 16,0 0-263-16,0 0 150 0,0 0-150 0,0 0 150 15,-3 18-150-15,-3-7 72 0,1 5-72 0,0 0 72 16,1 1-72-16,-3 0 53 0,1 2-53 0,1 5 53 0,1-1-53 16,-1 5-143-16,3-1 143 0,-2-8-142 0,0-5 142 15,-2 16-2200-15</inkml:trace>
  <inkml:trace contextRef="#ctx0" brushRef="#br0" timeOffset="138207.47">21168 11323 1244 0,'0'0'0'0,"7"10"0"0,5 7 0 0,-10-3 130 0,-2 2-130 16,0-5 131-16,0-3-131 0,0 1 185 0,-2-1-185 15,2 0 185-15,-3 0-185 0,1 1 81 0,-1 0-81 0,3-1 81 16,-4-3-81-16,-1 8-1488 0</inkml:trace>
  <inkml:trace contextRef="#ctx0" brushRef="#br0" timeOffset="138407.87">21162 11873 2499 0,'0'0'0'0,"5"0"0"16,-1 0 0-16,1 1 214 0,-2 5-214 0,-1-1 214 15,-2-2-214-15,1 3 113 0,1 4-113 0,3 2 113 16,-1 3-113-16,1 2-49 0,2 3 49 0,-3-4-48 0,-1 0 48 16,1-1-299-16,-4 1 299 0,1 1-298 0,2 2 298 15,2 17-1710-15,-2-19 1710 0</inkml:trace>
  <inkml:trace contextRef="#ctx0" brushRef="#br0" timeOffset="138826.28">21208 13034 2129 0,'0'0'0'0,"0"0"0"16,-3-2 0-16,-2 4 236 0,-2 4-236 0,3 2 237 15,-3 3-237-15,4 0 189 0,0 0-189 0,2 0 189 0,-1 1-189 16,0-2 50-16,-1-1-50 0,2-1 51 0,1 0-51 16,0 0-572-16,1-2 572 0,-1-1-571 0,0-1 571 15,0 6-1251-15</inkml:trace>
  <inkml:trace contextRef="#ctx0" brushRef="#br0" timeOffset="139869.37">21285 12331 2118 0,'0'0'0'0,"2"1"0"0,4 2 0 0,-3 1 358 0,-3-3-358 0,0 2 359 15,-2 2-359-15,2 1 214 0,-1 1-214 0,1 0 215 16,0 3-215-16,0 1 112 0,0 1-112 0,0 7 113 15,0 3-113-15,0 3 1 0,0 5-1 0,0-5 2 16,0-3-2-16,0 0-94 0,0-3 94 0,0-3-93 16,1-4 93-16,1 2-454 0,0 2 454 0,-2 0-453 15,-2-2 453-15,0 16-1626 0</inkml:trace>
  <inkml:trace contextRef="#ctx0" brushRef="#br0" timeOffset="140356.59">21249 13401 1793 0,'0'0'0'0,"1"-6"0"15,2-4 0-15,-1 6 312 0,-2 2-312 0,0 2 313 16,0 0-313-16,0 3 267 0,0 0-267 0,0 3 268 0,2 2-268 15,-2 0 166-15,0 2-166 0,0 1 167 0,1 1-167 16,1 4-1-16,2 3 1 0,-4-5-1 0,-3 1 1 16,3 1-255-16,3 1 255 0,-3-2-254 0,4-3 254 0,0 15-1958 15</inkml:trace>
  <inkml:trace contextRef="#ctx0" brushRef="#br0" timeOffset="140559.43">21266 13881 2375 0,'0'0'0'0,"-2"3"0"0,2 5 0 0,0-2 285 0,4-1-285 0,-3 1 286 16,1-1-286-16,-1 1 138 0,1 1-138 16,0-1 139-16,1 2-139 0,-2 1 58 0,1 1-58 0,-2 1 59 15,-2 3-59-15,4-2-399 0,1 4 399 0,-3-4-399 16,0 1 399-16,0 12-1747 0</inkml:trace>
  <inkml:trace contextRef="#ctx0" brushRef="#br0" timeOffset="140740.17">21266 14441 1950 0,'0'0'0'0,"2"8"0"0,1 3 0 15,-2 2 206-15,-1 1-206 0,2-3 206 0,-2 1-206 16,2 1 95-16,-1-1-95 0,1 1 96 0,-1 0-96 0,1-4-92 16,1-1 92-16,2 1-92 0,-1-1 92 0,6 9-1694 15</inkml:trace>
  <inkml:trace contextRef="#ctx0" brushRef="#br0" timeOffset="140894.72">21309 14912 2398 0,'0'0'0'0,"0"-3"0"0,0-3 0 0,1 9 276 0,2 3-276 15,-1 3 277-15,-2 7-277 0,0-2 126 0,0 4-126 16,0-1 127-16,2 2-127 0,-2-2-26 0,0 0 26 16,0 0-26-16,-2-1 26 0,0 17-2298 0</inkml:trace>
  <inkml:trace contextRef="#ctx0" brushRef="#br0" timeOffset="141048.66">21324 15439 1972 0,'0'0'0'0,"-1"5"0"16,-1 4 0-16,-2-1 287 0,0 0-287 0,1 0 287 15,2 1-287-15,1 1 119 0,0-1-119 0,0 1 120 16,0-1-120-16,0 10-2059 0</inkml:trace>
  <inkml:trace contextRef="#ctx0" brushRef="#br0" timeOffset="141268.67">21290 16006 1871 0,'0'0'0'0,"-2"4"0"0,1 4 0 0,-1-1 248 16,2 0-248-16,-3 1 248 0,1 0-248 0,2 0 118 0,0 1-118 15,0 1 118-15,2-2-118 0,1 0 50 0,-3-2-50 16,2 2 51-16,-1-1-51 0,1 3-110 0,1-1 110 16,-2 1-109-16,3-1 109 0,2 10-1777 0</inkml:trace>
  <inkml:trace contextRef="#ctx0" brushRef="#br0" timeOffset="141422.65">21279 16455 2151 0,'0'0'0'0,"1"3"0"16,4 1 0-16,-3 0 188 0,-1-1-188 0,4 0 189 15,-5 0-189-15,3 3-167 0,-1 1 167 0,-1-3-167 16,1 1 167-16,1 4-1544 0</inkml:trace>
  <inkml:trace contextRef="#ctx0" brushRef="#br0" timeOffset="141583.47">21298 16841 2084 0,'0'0'0'0,"0"0"0"0,-5 1 0 0,5-1 187 15,-5 5-187-15,5-5 187 0,-3 1-187 0,3-1-205 16,0 0 205-16,0 4-204 0,2 0 204 0,-1 4-1426 16</inkml:trace>
  <inkml:trace contextRef="#ctx0" brushRef="#br0" timeOffset="145549.56">20010 17170 2342 0,'0'0'0'0,"0"0"0"16,0 0 0-16,0 0 264 0,0 0-264 0,0 0 265 15,0 0-265-15,0 0 245 0,0 0-245 0,0 0 245 16,14 16-245-16,-6-7 89 0,0 1-89 0,5 1 90 16,1 0-90-16,0 1 66 0,0 1-66 0,1 1 67 15,0 0-67-15,-2-3 0 0,0-3 0 0,-6-2 0 16,3-3 0-16,-4 3 12 0,-1 1-12 0,-2-1 12 0,2 2-12 15,-5 1 5-15,0 1-5 0,-3-2 5 0,0-2-5 16,-2 3 0-16,-2 1 0 0,-2 2 1 0,0 4-1 0,-4 0 0 16,2-1 0-16,0-1 1 0,-2 1-1 15,1-3-3-15,-3-1 3 0,1-2-3 0,-2-1 3 0,2-1-1 16,-5-1 1-16,5 3 0 0,0 1 0 0,1-2 0 16,1-2 0-16,-1 2 0 0,-3 1 0 0,5-1-6 15,0-2 6-15,5-1-5 0,3-4 5 0,1 3 1 16,2-3-1-16,0 2 2 0,0 0-2 0,2 1 1 15,2-3-1-15,4-1 2 0,3 0-2 0,-1-1 9 0,1-3-9 16,3 3 9-16,3-2-9 0,-4 1 16 0,3 1-16 16,-2-1 17-16,3 0-17 0,1 2 14 0,-3 0-14 15,4 0 15-15,4-1-15 0,-3 1 4 0,-3 1-4 16,2 1 5-16,2-2-5 0,-7 3-2 0,0 0 2 0,2 0-1 16,-2-1 1-16,-3 0-109 0,-8-2 109 0,4 1-109 15,-1 1 109-15,-4-1-1004 0,-1 1 1004 0,-1-2-1004 16,0 0 1004-16,0 0-857 0</inkml:trace>
  <inkml:trace contextRef="#ctx0" brushRef="#br0" timeOffset="146540.62">21096 17245 2185 0,'0'0'0'0,"0"0"0"0,-7 0 0 0,4-1 354 0,-2-1-354 16,5 2 355-16,-3-4-355 0,6 0 206 0,-3 0-206 16,5 1 206-16,2-2-206 0,2 3 110 0,2 1-110 15,2-1 111-15,2 2-111 0,3 0 60 0,-2 2-60 16,1 1 61-16,0 0-61 0,-1 0 11 0,0 2-11 16,-4 1 11-16,-1 2-11 0,-1 0 0 0,-2 1 0 0,0 1 0 15,0-1 0-15,-4-1 3 0,0-3-3 0,-1 2 4 16,-2 1-4-16,-1-1 5 0,0-1-5 0,-1-1 6 15,-1-2-6-15,-1 1 7 0,0 1-7 0,-2 0 8 16,2 0-8-16,-5-1-4 0,-3 3 4 0,1-4-4 16,1-2 4-16,0 2 1 0,-1 2-1 0,-1-2 1 15,3 0-1-15,-1 2 1 0,-6 0-1 0,9-2 1 16,-2 0-1-16,5 3 15 0,3 1-15 0,0-3 15 16,3-2-15-16,-1 1 4 0,4-1-4 0,-1 2 4 15,1 3-4-15,4-1 22 0,1-1-22 0,1 4 23 16,4 4-23-16,-2-1 6 0,2 1-6 0,0-4 7 0,-2-3-7 15,0 1 1-15,-3-3-1 0,4 4 1 16,0 0-1-16,-4 0 39 0,0-2-39 0,-1 0 40 0,-4 1-40 16,-1-1-1-16,-2-1 1 0,0-1 0 0,-1 0 0 15,-4 0-11-15,-1 1 11 0,-3 0-10 0,-2 1 10 0,-3 2 1 16,-2 1-1-16,-4-1 1 0,-1-2-1 0,4 2-16 16,-3 2 16-16,-5-1-15 0,-3-1 15 0,-5 4-505 15,-4 4 505-15,1-5-504 0,0-2 504 0,-33 12-1926 16</inkml:trace>
  <inkml:trace contextRef="#ctx0" brushRef="#br0" timeOffset="153193.21">3645 12522 1883 0,'0'0'0'0,"0"0"0"0,0 0 0 0,0 3 221 0,3 2-221 15,-3-5 221-15,0 0-221 0,0 0 191 0,0 5-191 16,0-5 191-16,5 1-191 0,-4 2 97 0,2 1-97 0,1 2 97 16,0 3-97-16,1 4-3 0,1 1 3 0,-4 2-2 15,1 1 2-15,-1 0-122 0,1-1 122 0,-3 3-122 16,0 1 122-16,0-1-218 0,-3-2 218 0,3-1-218 15,-2 0 218-15,2 15-1548 0</inkml:trace>
  <inkml:trace contextRef="#ctx0" brushRef="#br0" timeOffset="153358.49">3694 12929 1815 0,'0'0'0'0,"-3"3"0"0,1 3 0 16,-1 0 309-16,0 1-309 0,1-3 310 0,2 1-310 15,0 3 172-15,2 0-172 0,1 0 173 0,-3 1-173 16,-3 0 73-16,1 1-73 0,-1-1 74 0,3-1-74 16,0 0-11-16,0 0 11 0,3 0-10 0,-3-2 10 15,0 8-2117-15</inkml:trace>
  <inkml:trace contextRef="#ctx0" brushRef="#br0" timeOffset="153505.81">3670 13382 1815 0,'0'0'0'16,"0"6"0"-16,3 5 0 0,-3 0 85 0,5 3-85 15,-2-4 86-15,2-4-86 0,-2 5-122 0,2 2 122 16,-2-2-121-16,2 0 121 0,2 11-1217 0</inkml:trace>
  <inkml:trace contextRef="#ctx0" brushRef="#br0" timeOffset="153701.13">3735 13917 1625 0,'0'0'0'0,"0"8"0"16,-5 6 0-16,2-1 221 0,3 1-221 0,0-2 222 15,-2 1-222-15,2-1 128 0,0 1-128 0,0 0 128 16,0-1-128-16,-3 1 59 0,3-2-59 0,-3 4 59 15,3-1-59-15,3-1-529 0,0 0 529 0,2 1-528 0,0 0 528 16,3 14-847-16</inkml:trace>
  <inkml:trace contextRef="#ctx0" brushRef="#br0" timeOffset="153859.94">3730 14394 1916 0,'0'0'0'0,"0"3"0"0,3 4 0 0,-3-3 213 16,0-1-213-16,0 4 214 0,2-1-214 0,1 2 163 15,-2 1-163-15,3 4 163 0,-4 1-163 0,3 2 1 16,-2-1-1-16,3 1 2 0,-4 1-2 0,3 1-183 16,-3-3 183-16,0 3-183 0,0 0 183 0,0 18-1624 15</inkml:trace>
  <inkml:trace contextRef="#ctx0" brushRef="#br0" timeOffset="154011.6">3766 15067 2006 0,'0'0'0'0,"2"11"0"16,1 8 0-16,0-5 240 0,-3 0-240 0,0 1 240 15,2-1-240-15,1 3 49 0,-3 0-49 0,5-3 50 16,-2-1-50-16,2 14-1892 0</inkml:trace>
  <inkml:trace contextRef="#ctx0" brushRef="#br0" timeOffset="154193.84">3795 15733 740 0,'0'0'0'0,"0"11"0"0,0 8 0 0,0-5-41 15,0 0 41-15,0-3-41 0,0-2 41 0,0 12-424 16</inkml:trace>
  <inkml:trace contextRef="#ctx0" brushRef="#br0" timeOffset="154389.76">3795 16078 1703 0,'0'0'0'16,"4"5"0"-16,0 3 0 0,0-1 174 0,-1 1-174 0,-1 0 174 15,-2 0-174-15,0 3 43 0,0 0-43 0,0 1 44 16,3 3-44-16,-3 0-647 0,5 4 647 0,-5-2-646 16,3 2 646-16,-1 17-413 0</inkml:trace>
  <inkml:trace contextRef="#ctx0" brushRef="#br0" timeOffset="154571.29">3799 16557 2275 0,'0'0'0'0,"0"4"0"0,4 4 0 0,-4 0 207 15,0 0-207-15,1 1 207 0,2 2-207 0,-3-1 67 16,0-1-67-16,3 2 67 0,-1 0-67 0,-2 0-386 15,3 0 386-15,-3-2-386 0,5-1 386 0,-2 9-1382 16</inkml:trace>
  <inkml:trace contextRef="#ctx0" brushRef="#br0" timeOffset="154705.06">3820 16852 1759 0,'0'0'0'0,"3"0"0"0,2 0 0 0,-2 0 169 0,-3 0-169 0,0 0 169 15,5 3-169-15,-5 1-34 0,3 1 34 0,-2 0-33 16,-1-2 33-16,4 5-1455 0</inkml:trace>
  <inkml:trace contextRef="#ctx0" brushRef="#br0" timeOffset="155876.59">4965 16094 1827 0,'0'0'0'0,"-3"0"0"0,-1 1 0 0,4-1 327 0,-4 0-327 0,4 0 327 16,0 0-327-16,0 5 155 0,4 3-155 0,-4 0 155 15,0 1-155-15,4 4 32 0,-1 2-32 0,-1 3 32 16,1-1-32-16,-1 17-2090 0</inkml:trace>
  <inkml:trace contextRef="#ctx0" brushRef="#br0" timeOffset="156056.01">4937 16381 2174 0,'0'0'0'0,"2"8"0"16,1 4 0-16,2-1 224 0,-2-1-224 0,-2-1 225 0,2 0-225 16,1 1 183-16,-4-2-183 0,4 6 183 0,-1 2-183 15,-1 4 13-15,1 3-13 0,2-2 13 0,-5-1-13 16,3 1-539-16,-1-3 539 0,1 1-538 0,-3-1 538 0,0 18-1259 15</inkml:trace>
  <inkml:trace contextRef="#ctx0" brushRef="#br0" timeOffset="156207.69">4954 16778 2163 0,'0'0'0'0,"0"9"0"0,-4 7 0 0,4-4 234 0,0-1-234 16,0 0 234-16,-3-1-234 0,6-1 174 0,-3-1-174 0,1 3 174 15,2 0-174-15,-3-3-60 0,4-3 60 16,0 1-59-16,-4 0 59 0,5 7-2071 0</inkml:trace>
  <inkml:trace contextRef="#ctx0" brushRef="#br0" timeOffset="156322.72">4954 16957 1659 0,'0'0'0'0,"4"3"0"15,-3 2 0-15,2-4-290 0,2 1 290 0,-2-2-290 16,-1 0 290-16,4 0-677 0</inkml:trace>
  <inkml:trace contextRef="#ctx0" brushRef="#br0" timeOffset="157079.84">3971 16517 1995 0,'0'0'0'0,"0"0"0"0,4-6 0 0,-4 3 339 0,0-2-339 0,0 0 340 16,0 1-340-16,0 1 272 0,0 1-272 0,0 2 272 16,3 2-272-16,1 1 110 0,1 1-110 0,3 6 111 15,0 1-111-15,0 3 75 0,3 3-75 0,2 5 75 16,4 5-75-16,-1-2 18 0,-1 0-18 0,3 0 18 16,1 2-18-16,-7-5 0 0,1-3 0 0,3-4 0 15,-4 0 0-15,1 0-11 0,0-1 11 0,-1-1-10 16,-1-4 10-16,0-1-19 0,-4-3 19 0,-1 0-18 15,2-2 18-15,-7-2-248 0,3-2 248 0,-4 1-247 16,0 0 247-16,0 0-2183 0</inkml:trace>
  <inkml:trace contextRef="#ctx0" brushRef="#br0" timeOffset="157606.57">3934 15896 1715 0,'0'0'0'0,"0"0"0"0,3 0 0 0,-3 0 264 0,4 0-264 0,-4 0 265 16,0 5-265-16,2-1 270 0,1 1-270 0,5 3 271 15,-3 1-271-15,6 5 178 0,1 5-178 0,6 2 179 16,1 1-179-16,1 6 148 0,4 5-148 0,-4 3 149 15,1 5-149-15,-1 0 55 0,-2-1-55 0,1 0 55 16,1-1-55-16,4-3 34 0,1-2-34 0,-1 1 35 16,4-2-35-16,1 1 34 0,1 1-34 0,1-2 34 15,-2-3-34-15,-1 1 18 0,-6 2-18 0,-1-5 18 16,-2-4-18-16,-4-1 0 0,-2-1 0 0,0-3 0 16,-9-3 0-16,4 0 0 0,0-4 0 0,0-1 1 0,-5-3-1 15,2 0 0-15,0-4 0 0,-2 3 1 0,1-3-1 16,0 1-3-16,0 0 3 0,0-2-3 0,-4 0 3 15,1 0-54-15,2 2 54 0,-3-5-53 0,0 3 53 0,0-3-68 16,5 0 68-16,-5 0-67 0,0 0 67 16,0 0-137-16,0-3 137 0,0 0-136 0,0-2 136 0,0-3-2309 15</inkml:trace>
  <inkml:trace contextRef="#ctx0" brushRef="#br0" timeOffset="158206.6">3921 15242 1860 0,'0'0'0'0,"5"4"0"0,3 3 0 16,-1 2 331-16,3 4-331 0,6 1 331 0,-1 1-331 0,3 6 269 15,5 1-269-15,-4 4 269 0,-1 3-269 0,-2 4 130 16,-1 1-130-16,3 2 130 0,1 0-130 0,-2 0 98 16,0 2-98-16,2 0 98 0,2-1-98 0,-1 3 48 15,1 0-48-15,-1 0 48 0,4-1-48 0,1 0 44 16,0 0-44-16,7-3 44 0,0-1-44 0,1-1 0 15,-2 1 0-15,-5 3 0 0,-3-1 0 0,-5-1-5 0,-3 0 5 16,1-4-4-16,-2-2 4 0,1-2 0 0,-6-1 0 16,-1-1 0-16,0-1 0 0,0-3-1 0,0-4 1 15,-1-1-1-15,3 0 1 0,-2-1-1 0,-3 0 1 16,6-2 0-16,-4 0 0 0,1-3-13 0,0-2 13 0,0 1-13 16,-3-1 13-16,0-1-40 0,-1-3 40 15,3-1-39-15,-1-1 39 0,0 1-30 0,2-1 30 0,0-3-30 16,-3-2 30-16,3 1-56 0,-4-3 56 0,0 3-55 15,-3-2 55-15,2 0-273 0,0-1 273 0,-3 1-272 16,0-1 272-16,0-4-2023 0</inkml:trace>
  <inkml:trace contextRef="#ctx0" brushRef="#br0" timeOffset="158834.44">3946 14595 1569 0,'0'0'0'0,"0"0"0"0,0 5 0 0,0-2 277 16,0-2-277-16,0 4 277 0,3 3-277 0,2 0 204 16,-2 1-204-16,2-1 205 0,3 3-205 0,-3 2 113 15,-1-1-113-15,3 2 114 0,-3 2-114 0,1 1 64 16,-2 1-64-16,2-3 64 0,3 1-64 0,-3-2 40 15,2-3-40-15,1 3 40 0,0 0-40 0,-5-3-55 16,-3-1 55-16,5 4-54 0,-3 3 54 0,4 14-2070 0</inkml:trace>
  <inkml:trace contextRef="#ctx0" brushRef="#br0" timeOffset="159545.04">4763 16059 1233 0,'0'0'0'0,"0"0"0"0,-7-1 0 0,5 1 213 16,-1-2-213-16,3 2 213 0,0-5-213 15,0 5-425-15,0 0 425 0,-3-4-813 0,6 8 813 16</inkml:trace>
  <inkml:trace contextRef="#ctx0" brushRef="#br0" timeOffset="159641.31">5006 16429 1323 0,'0'0'0'0,"0"0"-933"0</inkml:trace>
  <inkml:trace contextRef="#ctx0" brushRef="#br0" timeOffset="168059.53">3851 17330 1905 0,'0'0'0'0,"0"0"0"0,0 0 0 0,0 0 363 15,0 0-363-15,0 0 364 0,0 0-364 0,0 0 267 16,0 0-267-16,0 0 268 0,0 0-268 0,0 0 166 0,0 0-166 16,0 0 167-16,0 0-167 0,0 0 23 15,0 0-23-15,0 0 24 0,0 0-24 0,0 0 50 0,0 0-50 16,0 0 50-16,15-20-50 0,-15 20 54 0,0 0-54 15,19-14 55-15,4-2-55 0,-23 16 0 0,0 0 0 16,29-11 0-16,5 3 0 0,-34 8 12 0,0 0-12 0,32-1 13 16,0 5-13-16,-32-4 9 0,0 0-9 15,22 14 9-15,-3 7-9 0,-19-21 8 0,0 0-8 0,4 28 8 16,-4 7-8-16,0-35 15 0,0 0-15 0,-12 34 15 16,-9 2-15-16,21-36 3 0,0 0-3 0,-24 33 4 15,-4-3-4-15,28-30 0 0,0 0 0 0,-30 27 1 16,-1-5-1-16,31-22-7 0,0 0 7 0,-29 20-6 15,1-4 6-15,28-16 3 0,0 0-3 0,-26 14 3 16,6-3-3-16,20-11 0 0,0 0 0 0,-19 9 1 16,2-1-1-16,17-8 0 0,0 0 0 0,-16 8 0 15,5 0 0-15,11-8 0 0,0 0 0 0,-10 8 1 0,3-2-1 16,7-6 6-16,0 0-6 0,-4 5 6 0,8-1-6 16,-4-4 8-16,0 0-8 0,3 3 9 0,6 1-9 15,-9-4 15-15,0 0-15 0,11 3 16 0,7-2-16 16,-18-1 8-16,0 0-8 0,20 2 9 0,7-2-9 15,-27 0-1-15,0 0 1 0,27 0-1 0,4-2 1 16,-31 2 3-16,0 0-3 0,33-1 4 0,2-2-4 0,-35 3 2 16,0 0-2-16,30-4 2 0,-2 0-2 0,-28 4 18 15,0 0-18-15,24-3 19 0,-3-1-19 0,-21 4-1 16,0 0 1-16,12-3-1 0,-1 0 1 0,-11 3-5 16,0 0 5-16,10-3-4 0,-5 0 4 0,-5 3-14 15,0 0 14-15,3-3-13 0,-3 0 13 0,0 3-57 16,0 0 57-16,0 0-56 0,-3-4 56 0,3 4-102 0,0 0 102 15,0 0-101-15,-5-3 101 0,0 0-2628 0</inkml:trace>
  <inkml:trace contextRef="#ctx0" brushRef="#br0" timeOffset="169105.9">4980 17176 2375 0,'0'0'0'0,"0"0"0"0,0 0 0 0,0 0 268 15,0 0-268-15,0 0 269 0,0 0-269 0,0 0 208 16,0 0-208-16,0 0 208 0,0 0-208 0,0 0 138 16,0 0-138-16,0 0 139 15,31 10-139-15,-31-10 78 16,0 0-78-16,24 8 79 0,4 1-79 0,-28-9 0 0,0 0 0 15,26 9 0-15,-1 1 0 0,-25-10 10 0,0 0-10 16,16 9 11-16,-5 2-11 0,-11-11 4 0,0 0-4 16,1 14 4-16,-6 4-4 0,5-18 1 0,0 0-1 15,-12 20 2-15,-9 2-2 0,21-22-23 0,0 0 23 16,-27 24-22-16,-3 2 22 0,30-26 0 0,0 0 0 0,-26 19 0 16,0-3 0-16,26-16-6 0,0 0 6 0,-20 11-6 15,3-5 6-15,17-6 0 0,0 0 0 0,-11 6 0 16,3-3 0-16,8-3 27 0,0 0-27 0,3 4 27 15,2-1-27-15,-5-3 37 0,0 0-37 0,12 1 38 16,7-2-38-16,-19 1 8 0,0 0-8 0,28 0 9 16,6-2-9-16,-34 2 0 0,0 0 0 0,36 3 1 15,0 2-1-15,-36-5 7 0,0 0-7 0,36 8 7 16,-6 1-7-16,-30-9 2 0,0 0-2 0,24 14 3 16,-11 4-3-16,-13-18-7 0,0 0 7 0,11 20-7 0,-11 5 7 15,0-25-2-15,0 0 2 0,-3 22-1 16,-10 0 1-16,13-22-10 0,0 0 10 0,-16 19-10 0,-4-3 10 15,20-16-4-15,0 0 4 0,-26 12-3 0,-2-1 3 16,28-11-31-16,0 0 31 0,-31 11-31 0,-6 0 31 0,37-11-113 16,0 0 113-16,-38 13-112 0,-4-1 112 0,-37 13-2591 15</inkml:trace>
  <inkml:trace contextRef="#ctx0" brushRef="#br0" timeOffset="173770.5">19455 13300 2107 0,'0'0'0'0,"0"-4"0"0,3-3 0 0,-3 3 323 15,0 2-323-15,0-2 324 0,0 2-324 0,0 2 246 16,3 3-246-16,0-3 246 0,0-3-246 0,5 1 143 16,0-2-143-16,0 1 144 0,5 3-144 0,1-4 33 15,6 3-33-15,-5-1 33 0,-8 2-33 0,3 0-23 0,1-1 23 16,3-1-22-16,3 1 22 0,2-1-228 0,2 0 228 16,-5 2-227-16,-5 0 227 0,17 0-2208 0</inkml:trace>
  <inkml:trace contextRef="#ctx0" brushRef="#br0" timeOffset="173965.84">19871 13246 2342 0,'0'0'0'0,"-9"-2"0"16,-7 0 0-16,11 1 304 0,5-1-304 0,0 2 304 15,2-3-304-15,4 0 202 0,2-2-202 0,-2 2 203 16,1 2-203-16,1 1 112 0,1-4-112 0,4 3 113 15,2-1-113-15,0 2-1 0,-1 2 1 0,-2-2 0 16,0-2 0-16,-3 2-295 0,2-1 295 0,0 1-294 16,2-5 294-16,10 0-2109 0</inkml:trace>
  <inkml:trace contextRef="#ctx0" brushRef="#br0" timeOffset="174099.99">20187 13250 2118 0,'0'0'0'0,"0"-4"0"0,1-4 0 0,6 1 263 15,2 1-263-15,-3 0 263 0,1 3-263 0,1-4 166 16,3 1-166-16,-3 1 167 0,1-1-167 0,2 1 48 16,2 1-48-16,-2 1 48 0,0-2-48 0,11-3-2257 15</inkml:trace>
  <inkml:trace contextRef="#ctx0" brushRef="#br0" timeOffset="174259.91">20520 13181 2252 0,'0'0'0'0,"0"0"0"0,4-6 0 0,1 3 294 0,2 3-294 0,-1-3 295 16,-1 1-295-16,2 2 157 0,1 0-157 0,0 0 157 15,-1 0-157-15,0 2 25 0,1 1-25 0,2-2 26 16,-2 1-26-16,1 0-460 0,-1 1 460 0,5 0-460 16,1 0 460-16,13 3-1540 0</inkml:trace>
  <inkml:trace contextRef="#ctx0" brushRef="#br0" timeOffset="174388.94">20876 13189 1927 0,'0'0'0'0,"0"0"0"16,0 0 0-16,5-2 220 0,1 1-220 0,-1-1 221 0,-2 1-221 15,2-1 165-15,-2 2-165 0,2 0 165 16,0 0-165-16,1 0 114 0,-1 2-114 0,1-1 115 0,-1 1-115 16,7 1-2164-16</inkml:trace>
  <inkml:trace contextRef="#ctx0" brushRef="#br0" timeOffset="174569.57">21152 13228 2476 0,'0'0'0'0,"-3"-3"0"0,-1-2 0 0,7 1 195 0,3-4-195 16,0 3 196-16,1 2-196 0,2 1 57 0,2 2-57 15,-5 0 57-15,-1 0-57 0,5 2-57 0,-2 0 57 16,-2-1-56-16,2-1 56 0,0 2-189 0,0-2 189 15,-1 1-188-15,0-1 188 0,7 2-1762 0</inkml:trace>
  <inkml:trace contextRef="#ctx0" brushRef="#br0" timeOffset="175999.87">19431 13349 1670 0,'0'0'0'0,"10"-9"0"0,4-9 0 0,-10 9 321 16,-2 1-321-16,-4 5 322 0,-2 1-322 0,-1 2 219 16,2 0-219-16,-2 0 219 0,4 2-219 0,1-2 172 15,0 0-172-15,0 0 172 0,3-3-172 0,-3 3 133 16,0 0-133-16,8-3 134 0,3-2-134 0,-11 5 48 16,0 0-48-16,14-5 48 0,5 2-48 0,-2 0 66 15,2 3-66-15,-5-3 67 0,0 1-67 0,-1-2-1 0,-3 1 1 16,-1-4 0-16,0 3 0 0,-1 0 32 0,3 1-32 15,-1 2 32-15,-1-1-32 0,2 4-3 0,2-1 3 16,-4-2-3-16,-2-2 3 0,2 1 22 16,1-1-22-16,-1 1 22 0,1-1-22 0,-1 2 16 0,2 1-16 15,-3 0 17-15,0 0-17 0,3 4 1 0,-3 3-1 0,0-6 2 16,-4-2-2-16,4 1 6 0,2-2-6 0,1-1 6 16,-3-2-6-16,4 4 0 0,-2 1 0 0,1-4 1 15,-2 1-1-15,-9 3 28 0,0 0-28 0,18-4 28 16,2-3-28-16,-20 7 5 0,0 0-5 0,25-6 5 15,-1 0-5-15,-24 6 5 0,0 0-5 0,21-5 5 16,-2 0-5-16,-19 5 8 0,0 0-8 0,19-3 9 16,-1 2-9-16,-18 1 7 0,0 0-7 0,18-4 7 15,-7 0-7-15,-11 4 0 0,0 0 0 0,12-3 1 16,1 0-1-16,-13 3 3 0,0 0-3 0,11 0 3 16,2 0-3-16,-13 0 5 0,0 0-5 0,14 0 5 15,2-2-5-15,-16 2 3 0,0 0-3 0,17-2 3 0,0 1-3 16,-17 1 5-16,0 0-5 0,21-6 6 0,1 1-6 15,-22 5 13-15,0 0-13 0,24-3 13 0,-4 1-13 0,-20 2-1 16,0 0 1-16,19-1-1 0,2 1 1 16,-21 0 1-16,0 0-1 0,20 0 1 0,2 1-1 0,-22-1 3 15,0 0-3-15,24 0 3 0,-2 0-3 0,-22 0 0 16,0 0 0-16,22-1 1 0,-1-1-1 0,-21 2 0 16,0 0 0-16,20-2 1 0,-2 1-1 0,-18 1 2 15,0 0-2-15,15 0 2 0,1 0-2 0,-16 0 4 16,0 0-4-16,14 0 5 0,2 0-5 0,-16 0 3 15,0 0-3-15,19 0 3 0,-3-2-3 0,-16 2 0 0,0 0 0 16,20 0 0-16,-2-1 0 0,-18 1 1 0,0 0-1 16,19 0 2-16,1 1-2 0,-20-1 1 0,0 0-1 15,21 3 1-15,-6 4-1 0,-15-7 0 0,0 0 0 0,16 4 0 16,-2 0 0-16,-14-4 8 0,0 0-8 0,18 3 8 16,-1 0-8-16,-17-3-2 0,0 0 2 0,17 1-1 15,-1 1 1-15,-16-2 8 0,0 0-8 0,14 0 8 16,1 0-8-16,-15 0-1 0,0 0 1 0,14 0-1 15,2 0 1-15,-16 0-4 0,0 0 4 0,14-2-4 16,0 1 4-16,-14 1 1 0,0 0-1 0,14-3 2 16,-1-2-2-16,-13 5-3 0,0 0 3 0,14-3-3 15,-1-2 3-15,-2 4 0 0,0-1 0 0,-3 0 1 16,-2 2-1-16,2-1 7 0,-2-2-7 0,0 1 7 16,1 1-7-16,-1-3-4 0,-1 1 4 0,1 3-4 0,2 0 4 15,0 0-8-15,0-1 8 0,0 1-7 0,-5 0 7 16,3 0-9-16,-1-2 9 0,0 2-9 0,-2 2 9 15,0-2-4-15,0 0 4 0,-1 1-4 0,1 2 4 0,-3-3-7 16,3 2 7-16,-1 1-6 0,-2 0 6 0,0 2-32 16,0 0 32-16,0-2-32 0,0 0 32 0,0 0-16 15,0-1 16-15,0-2-15 0,0 3 15 0,0-3-193 16,0 0 193-16,0 0-193 0,0 0 193 0,0 0-2463 16</inkml:trace>
  <inkml:trace contextRef="#ctx0" brushRef="#br0" timeOffset="177337.81">20506 10721 875 0,'0'0'0'0,"9"-7"0"0,8-2 0 0,-13 4 454 0,-6 4-454 15,2 1 455-15,0 0-455 0,-5 1 315 16,0 4-315-16,1-5 316 0,2 0-316 0,-1 2 164 0,0-2-164 16,3 0 164-16,-3 1-164 0,3-1 129 0,0 0-129 15,0 0 129-15,0 0-129 0,0 0 95 0,0 0-95 16,0 0 95-16,0 0-95 0,0 0 48 0,0 0-48 0,0 0 49 16,0 0-49-16,0 0 18 0,0 0-18 15,0 0 18-15,0 0-18 0,0 0 76 0,3 5-76 0,-3-5 77 16,3 1-77-16,2-1 13 0,-1 0-13 0,1 0 14 15,0 2-14-15,3-2 17 0,0 0-17 0,8 0-2589 16,-32 0 2589-16</inkml:trace>
  <inkml:trace contextRef="#ctx0" brushRef="#br0" timeOffset="177493.81">20725 10721 3676 0,'0'0'0'0,"5"0"0"16,2 0 0-16,1 0 5 0,0 0-5 0,0 0 6 0,0 0-6 15,2 0 15-15,-1 0-15 0,-3 0 15 0,-1 0-15 16,1 0 9-16,-1-3-9 0,3 1 10 0,3-1-10 15,-2-2 14-15,-1 2-14 0,-1-2 15 0,-1 2-15 16,0 0 1-16,1 1-1 0,-3 1 1 0,1-1-1 16,1 2 3-16,1-3-3 0,-3 2 4 0,1 1-4 15,1 0 36-15,1-2-36 0,5 0-2808 0,-24 4 2808 0</inkml:trace>
  <inkml:trace contextRef="#ctx0" brushRef="#br0" timeOffset="177654.57">21171 10658 2779 0,'0'0'0'0,"0"0"283"0,0 0-283 16,0 0 284 0,0 0-284-16,0 0 186 0,0 0-186 0,0 0-2707 15,0 0 2707-15</inkml:trace>
  <inkml:trace contextRef="#ctx0" brushRef="#br0" timeOffset="179021.73">20671 10702 1759 0,'0'0'0'0,"0"0"0"0,0 0 0 0,0 0 398 0,0 0-398 0,0 0 399 15,0 0-399-15,0 0 279 0,0 0-279 0,0 0 279 16,0 0-279-16,0 0 210 0,0 0-210 0,0 0 211 15,0 0-211-15,0 0 52 0,0 0-52 0,0 0 52 16,0 0-52-16,0 0 38 0,0 0-38 0,0 0 38 16,0 0-38-16,0 0 15 0,0 0-15 0,0 0 15 15,38-5-15-15,-38 5 56 0,0 0-56 0,22-5 57 16,3 2-57-16,-25 3 17 0,0 0-17 0,23-4 17 16,-1 0-17-16,-22 4 23 0,0 0-23 0,20 0 24 15,-3 0-24-15,-17 0 15 0,0 0-15 0,15 2 15 16,-3 0-15-16,-12-2 9 0,0 0-9 0,13 1 10 15,0-1-10-15,-13 0 0 0,0 0 0 0,12 0 0 16,1-1 0-16,-13 1 24 0,0 0-24 0,14-4 25 16,3 0-25-16,-17 4-3 0,0 0 3 0,16-3-2 15,3 0 2-15,-19 3-2 0,0 0 2 0,19-2-1 0,2 2 1 16,-21 0-9-16,0 0 9 0,20 2-8 0,1-1 8 16,-21-1 0-16,0 0 0 0,22 0 0 0,3 0 0 0,-25 0 1 15,0 0-1-15,24 0 1 0,1-1-1 16,-25 1 10-16,0 0-10 0,22-2 10 0,-3 2-10 0,-19 0 1 15,0 0-1-15,19 0 2 0,-2 0-2 0,-17 0 0 16,0 0 0-16,14 0 0 0,2-3 0 0,-16 3-2 16,0 0 2-16,14-2-1 0,-1 1 1 0,-13 1-5 15,0 0 5-15,11-2-5 0,-2 2 5 0,-9 0-1 16,0 0 1-16,10-3-1 0,-1 3 1 0,-9 0 1 0,0 0-1 16,10-2 2-16,1-1-2 0,-11 3 6 0,0 0-6 15,12-3 6-15,1 0-6 0,-13 3-4 0,0 0 4 16,14-2-3-16,0-1 3 0,-14 3 0 0,0 0 0 0,13-1 0 15,-2-1 0-15,-11 2-4 0,0 0 4 0,10-1-3 16,-2 1 3-16,-8 0 1 0,0 0-1 0,7 0 2 16,1 0-2-16,-8 0 0 0,0 0 0 0,8 1 0 15,0-1 0-15,-8 0 19 0,0 0-19 0,6 2 20 16,-1-2-20-16,-5 0-17 0,0 0 17 0,8 0-16 16,0 0 16-16,-8 0-4 0,0 0 4 0,13 0-3 15,2 0 3-15,-15 0-1 0,0 0 1 0,13 0 0 16,0-2 0-16,-13 2 0 0,0 0 0 0,14 0 0 15,-5-1 0-15,-9 1-1 0,0 0 1 0,10 0 0 16,-4 0 0-16,-6 0 0 0,0 0 0 0,6 0 0 16,-1 0 0-16,-5 0-11 0,0 0 11 0,2 0-11 15,1 0 11-15,-3 0-63 0,0 0 63 0,0 0-62 0,3 0 62 16,-3 0-104-16,0 0 104 0,0 0-103 0,0 0 103 16,0 0-493-16,0 0 493 0,0 0-492 0,-5 0 492 15,2 1-1830-15</inkml:trace>
  <inkml:trace contextRef="#ctx0" brushRef="#br0" timeOffset="179741.25">20652 10727 1636 0,'0'0'0'0,"8"-2"0"0,5 1 0 0,-13 1 318 16,0 0-318-16,6-2 318 0,-3 1-318 0,-3 1 272 16,0 0-272-16,5 0 273 0,-5 0-273 0,0 0 217 15,0 0-217-15,0 0 217 0,3-3-217 0,-3 3 98 16,0 0-98-16,13 0 98 0,6-2-98 0,-19 2 74 16,0 0-74-16,23-3 74 0,6 0-74 0,-29 3 39 0,0 0-39 15,28-5 40-15,4-1-40 0,-32 6 5 0,0 0-5 16,33-7 5-16,2 1-5 0,-35 6 27 0,0 0-27 15,37-6 27-15,3 0-27 0,-40 6 1 16,0 0-1-16,41-3 2 0,0 1-2 0,-41 2 36 0,0 0-36 0,36 0 36 16,-1-5-36-16,-35 5 0 0,0 0 0 0,35 0 0 15,-7 0 0-15,-28 0 0 0,0 0 0 0,27 0 1 16,-2 2-1-16,-25-2-1 0,0 0 1 0,29 0-1 31,2-2 1-31,-31 2 2 0,0 0-2 0,25 0 3 16,-3-1-3-16,-22 1 12 0,0 0-12 0,18 0 12 15,-6 0-12-15,-12 0-4 0,0 0 4 0,11 0-3 16,-4 0 3-16,-7 0-21 0,0 0 21 0,9 1-21 16,1 1 21-16,-10-2-15 0,0 0 15 0,8 3-15 15,-2-3 15-15,-6 0-176 0,0 0 176 0,5 0-176 16,-2 0 176-16,5 0-2454 0</inkml:trace>
  <inkml:trace contextRef="#ctx0" brushRef="#br0" timeOffset="200419.94">21309 13059 1871 0,'0'0'0'0,"0"0"0"0,15-17 0 0,-13 10 326 16,-4 4-326-16,2 3 327 0,-3 2-327 0,3-2 213 15,-6 1-213-15,6-1 213 0,0 0-213 0,0 0 72 16,3 2-72-16,0-1 73 0,0-1-73 0,5 2 41 16,2 0-41-16,2 1 41 0,4 0-41 0,2 0 79 15,2 0-79-15,2 2 80 0,0 1-80 0,2-3 51 16,0 0-51-16,1 2 52 0,-3 3-52 0,2-7 30 16,-2-1-30-16,-3 2 30 0,0 0-30 0,-4-1 28 15,1-1-28-15,-3 0 28 0,-4 0-28 0,1 0 38 0,-1-1-38 16,-1-1 38-16,0 0-38 0,0 1 2 0,1-5-2 15,1 4 3-15,-1-3-3 0,2 2-15 0,0 3 15 0,-1-3-15 16,-4 2 15-16,4-1-5 0,1 2 5 0,-4 0-4 16,-3 0 4-16,2 0 0 0,-1 0 0 0,-2 0 0 15,0-2 0-15,-3 2-2 0,2-3 2 0,-2 0-1 16,0 0 1-16,0 0 4 0,0 0-4 0,0-2 5 16,0 0-5-16,-2-1 39 0,2-3-39 0,-5-2 39 15,2-2-39-15,-2-1 36 0,1-2-36 0,0 4 36 16,1 2-36-16,2-1 9 0,-1 0-9 0,1 2 9 15,1-4-9-15,0 1 0 0,-5 1 0 0,3 0 1 16,1 1-1-16,-1 1 3 0,2-2-3 0,-1-8 3 16,-1-4-3-16,0-2 16 0,1-4-16 0,-1 12 17 15,2 4-17-15,0 1 3 0,-1 1-3 0,1-14 3 16,0-11-3-16,1 4 32 0,1-1-32 0,-1 10 33 0,1 7-33 16,0-3-1-16,1 5 1 0,1-5-1 0,4-3 1 15,0 4 0-15,0-1 0 0,0 6 0 0,-6 4 0 16,4-1 2-16,-5 1-2 0,6-5 3 0,1-3-3 15,0-5 11-15,1-7-11 0,-1 14 11 0,-7 5-11 0,6-2 4 16,-6-1-4-16,4 4 4 0,-2 2-4 0,2-4 0 16,1-1 0-16,2 1 1 0,-3-2-1 0,4 2 2 15,2 0-2-15,-3 4 2 0,-1 2-2 0,2 2 1 16,4 3-1-16,2-7 2 0,0 0-2 0,-1 2-1 16,-3 2 1-16,-2 0-1 0,-1 1 1 0,2 2 1 15,1 5-1-15,1-4 1 0,4 6-1 0,-5-3 0 0,2 3 0 16,-4-1 1-16,-1 0-1 0,0-1 38 0,-2 0-38 15,-1-2 39-15,0-2-39 0,0 1 0 0,-4-1 0 16,-1-1 0-16,0 0 0 0,0 0-24 0,0-4 24 16,0 4-23-16,0 0 23 0,0 0-14 0,-1 1 14 0,-4 2-13 15,0 1 13-15,-1-3-7 0,-2 1 7 0,3-1-7 16,1-1 7-16,0 0-26 0,1 0 26 0,-5-3-25 16,-3-3 25-16,-3-4 0 0,-5-2 0 0,5 6 0 15,1 2 0-15,-1-3-7 0,0-1 7 0,6 5-6 16,2 1 6-16,-1 0-1 0,3 1 1 0,-12-4-1 15,-6-3 1-15,3-1-3 0,-2-2 3 0,7 5-3 16,5 3 3-16,1 1 0 0,0-3 0 0,3 4 0 16,2-1 0-16,-2 2 3 0,1-3-3 0,0 0 3 15,-4-3-3-15,1-1 0 0,-3 1 0 0,4 0 1 16,3 1-1-16,-2-1 7 0,0-2-7 0,0 0 8 0,1-1-8 16,-3-2 3-16,0-2-3 0,0 2 3 0,4 0-3 15,-3-1 6-15,4-3-6 0,-3 0 6 0,2-3-6 16,2 1 3-16,-1-2-3 0,1 7 3 0,1 2-3 0,0-1 2 15,0-1-2-15,0-1 2 0,1 1-2 0,2-2 4 16,0-2-4-16,-1 7 5 0,-2 2-5 0,3 1 2 16,-3-2-2-16,2 0 2 0,1-4-2 0,0 1 0 15,2-2 0-15,-2 5 0 0,-1 2 0 0,-1-2 17 16,1 0-17-16,-1 1 17 0,-1-3-17 0,0-1 0 16,-1 2 0-16,1-2 0 0,-2 3 0 0,1-1-1 15,-3 1 1-15,3-5-1 0,-2 1 1 0,1-1-1 0,2-1 1 16,-3 6-1-16,3 0 1 0,0-1 3 0,-2-1-3 15,2 1 3-15,0-5-3 0,0-2 38 0,-1-3-38 16,1 8 38-16,-2 3-38 0,2 1-12 0,0-3 12 16,-5-7-12-16,1-5 12 0,-3 3-20 0,3 2 20 15,-1 6-19-15,2 0 19 0,1 3-4 0,1 0 4 0,1 4-3 16,0 2 3-16,0 2-2 0,-2-3 2 0,2 3-1 16,-3-5 1-16,1 2-8 0,-1-3 8 0,3 4-8 15,-5-3 8-15,4 2 0 0,-1 2 0 0,-2-4 0 16,0 0 0-16,1-1-1 0,-2-3 1 0,2 4 0 15,2 0 0-15,-2 2-1 0,1 1 1 0,0-1 0 16,1 0 0-16,1-2 0 0,-5 1 0 0,4 1 0 16,-1 1 0-16,2 2 0 0,-2-3 0 0,2 3 0 15,0 0 0-15,0 0 2 0,-3 0-2 0,3 0 2 16,-3-5-2-16,3 5 2 0,-5-3-2 0,1-2 3 16,0 2-3-16,-2-5-3 0,0 2 3 0,1 5-2 0,2-4 2 15,0 3-1-15,0 1 1 0,-1-2 0 0,1-2 0 16,0 0 0-16,0-3 0 0,1 4 0 0,2 0 0 15,-3 0 0-15,0 1 0 0,3 3 0 0,-5-4 0 0,5 4 0 16,-3-1 0-16,3 1 0 0,0 0 0 0,0 0 0 16,0 0 0-16,0 0 0 0,0 0 0 0,0 0 0 15,-3-3 0-15,0 0 0 0,0-1 0 0,-2 0-1 16,0-1 1-16,2 0 0 0,-2 2 0 0,2 0-1 16,-1 2 1-16,0-3 0 0,3 3 0 0,1 1-1 15,-3-2 1-15,3 2 0 0,-5-1 0 0,5 1 0 16,-3-3 0-16,3 3 1 0,0-4-1 0,0 4 0 0,0 0 0 15,0 0 0-15,-8-6 0 0,3-2 0 0,-3-1 0 16,4 3 0-16,-1-2 0 0,0 3 6 0,2 2-6 16,0-3 6-16,0 1-6 0,-1 0-1 0,3 0 1 15,1 1-1-15,-3 1 1 0,1-2 0 0,2 2 0 0,0-2 0 16,-1 2 0-16,1 3-4 0,-2-3 4 0,-1 0-4 16,0-4 4-16,-2 1-3 0,-1-3 3 0,2 2-3 15,0 3 3-15,1-1 19 0,1 2-19 0,0 0 20 16,-1 1-20-16,2-3-15 0,-2 2 15 0,3 3-14 15,-2-3 14-15,2 3 1 0,0 0-1 0,0 0 2 16,0 0-2-16,0 0-3 0,0 0 3 0,0 0-3 16,0 0 3-16,0 0-8 0,-6-3 8 0,1 1-8 15,0-5 8-15,0 0-23 0,-6 1 23 0,5 0-22 16,1 1 22-16,1 0 0 0,-3-1 0 0,4 5 0 16,-2-4 0-16,1 2 4 0,-3-2-4 0,3 2 4 0,-1-2-4 15,-1 0-51-15,-2-1 51 0,0 1-51 0,0-2 51 16,-6-6-2758-16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1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79 6456,'0'0'17178,"2"-4"-16253,18-71 1406,-23 126-990,-89 451-173,70-352-1174,-9 53 36,25-163 168,4-27-200,0 0-1,-1 0 1,-5 14 0,7-21-267,1-1 0,-1 1-1,1 0 1,0 0 0,1 8-1,-1-13-252,13-40-7367,-7 18-5024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1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13360,'-7'51'436,"7"-49"-116,0 0 0,0 0 0,0 0 0,0 0 0,0 0 0,0 0 0,1 3 0,-1-4-148,1 0 1,-1 0 0,0-1-1,0 1 1,0 0-1,0 0 1,0-1 0,0 1-1,0 0 1,0 0-1,-2 4 4251,4-6-3077,13-6-1015,0 1-1,0 1 0,0 0 1,1 0-1,0 2 0,-1 0 1,1 1-1,24-1 1,-21 3-367,53-2 212,-63 1-212,-1 0 1,1-1-1,-1 0 0,1 0 1,-1-1-1,10-5 0,-11 5-402,0 0 1,1 0-1,13-3 0,10 3-6139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1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84 14968,'3'-4'110,"0"-1"1,-1 1 0,4-9-1,-6 12-48,0 1-1,0 0 1,0 0-1,0 0 1,0-1 0,0 1-1,0 0 1,0 0-1,0 0 1,0-1-1,0 1 1,0 0-1,0 0 1,0 0 0,0-1-1,0 1 1,0 0-1,0 0 1,0 0-1,-1-1 1,1 1-1,0 0 1,0 0 0,0 0-1,0 0 1,0-1-1,0 1 1,-1 0-1,1 0 1,0 0-1,0 0 1,0 0 0,0 0-1,-1-1 1,1 1-1,0 0 1,0 0-1,0 0 1,-1 0 0,-9 0 3946,4-1-477,12-6-2286,-1 5-1070,-1 0 1,0 0 0,1 0 0,0 1 0,4-1 0,2-1-24,13-3-25,1 2-1,0 0 0,1 2 0,32 1 0,-24 0-17,17-2-188,-29 1-261,41 2 1,-56 0-17,0 0 0,0 0 0,7-1 1,9-3-5073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1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39 12016,'-71'74'1426,"99"-108"674,-19 23-1211,14-16-1,-9 14-375,-9 9 97,0-1 1,0 0 0,7-9-1,-19 22 3105,-22 29-3007,7-5 2,17-23-534,0-1 0,-1-1-1,-6 9 1,-26 28 496,-37 54 0,28-34-303,21-27-244,1 1-1,1 0 1,-18 46 0,28-53-3,1 1 0,3 1-1,0 0 1,-8 56 0,16-76-114,1 0 0,1 0-1,0 0 1,1 0 0,0 0 0,1 0 0,0 0-1,1 0 1,0 0 0,1-1 0,9 18-1,-11-26-28,0-1 0,1 1 0,-1-1-1,1 0 1,0 0 0,0 0 0,0 0-1,0-1 1,0 1 0,1-1-1,-1 0 1,6 3 0,4 1-772,0-1 0,15 4 0,-5-3-338,-3-4-3072,-1-1-9856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1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18015,'-9'26'149,"6"-18"32,0 0-1,0-1 1,1 1-1,0 0 1,1 1-1,0-1 1,0 0-1,0 10 1,1-17-118,0 1 0,0-1-1,1 1 1,-1 0 0,0-1 0,1 1 0,-1-1 0,1 1 0,0 1 0,-1-3-49,0 0 0,0 1 1,0-1-1,1 0 1,-1 0-1,0 0 0,0 0 1,0 0-1,0 0 0,0 0 1,0 0-1,0 0 1,1 0-1,-1 0 0,0 0 1,0 1-1,0-1 0,0 0 1,0 0-1,0 0 1,1 0-1,-1 0 0,0 0 1,0 0-1,0 0 0,0 0 1,0-1-1,1 1 1,-1 0-1,0 0 0,0 0 1,0 0-1,0 0 1,0 0-1,0 0 0,0 0 1,1 0-1,-1 0 0,0 0 1,7-11 915,6-20-327,-12 29-424,-1 0 0,1 1-1,0-1 1,0 0 0,0 0 0,0 0-1,0 0 1,0 1 0,0-1 0,0 1 0,4-4-1,1-1 144,-1 0-197,1-2 129,0 0 0,13-11 0,-18 18-204,1 0 0,-1 0 1,0 0-1,0 0 0,1 0 1,-1 0-1,1 0 0,-1 0 0,1 1 1,-1-1-1,1 0 0,-1 1 1,1 0-1,0-1 0,-1 1 1,1 0-1,0 0 0,-1 0 1,1 0-1,0 0 0,-1 0 1,1 0-1,2 1 0,0 2-19,0-1 0,0 1-1,0 1 1,0-1-1,0 1 1,-1-1 0,1 1-1,3 7 1,-6-10 7,-1-1-1,1 1 1,-1 0-1,1 0 1,-1 0-1,1 0 1,-1-1-1,0 1 1,0 0-1,1 0 1,-1 0-1,0 0 1,0 0-1,0 0 1,0 0-1,0 0 1,-1 1-1,1 2 55,-3 16-15,1-15-68,0 0 0,-1 0 0,1-1 0,-1 1 1,0-1-1,0 0 0,-1 0 0,-3 4 0,-32 26 103,29-25-102,0 0-34,-24 14 0,4-3 109,-56 37 13,85-57-99,1 1 0,-1-1 0,1 0 0,-1 1 0,0-1 0,1 1 0,-1-1 0,1 1 1,0-1-1,-1 1 0,1-1 0,-1 1 0,1 0 0,0-1 0,-1 1 0,1-1 0,0 1 0,0 0 0,-1-1 0,1 1 1,0 0-1,0 0 0,0-1 0,0 1 0,0 0 0,0-1 0,0 1 0,0 0 0,0-1 0,0 1 0,1 1 0,0-1 0,-1 1-1,1-1 0,0 0 0,0 1 1,0-1-1,-1 0 0,2 0 0,-1 0 0,0 0 1,0 0-1,2 2 0,43 31 53,22 15 119,-46-36 26,1-1 0,32 13-1,-51-24-198,-1 1 1,0 0-1,0-1 1,0 1-1,0 0 0,0 0 1,-1 0-1,1 1 1,-1-1-1,1 1 0,-1 0 1,0-1-1,0 1 1,0 0-1,0 0 0,2 6 1,-1-3-6,-1 1 1,0-1 0,-1 1 0,1 0-1,-1-1 1,-1 1 0,1 10-1,-1-15 8,-1-1-1,1 1 1,0-1-1,-1 1 1,1 0-1,-1-1 1,1 1-1,-1-1 0,0 1 1,0-1-1,0 0 1,0 1-1,0-1 1,0 0-1,-2 3 1,-22 16-7,14-12-23,-41 32-376,-17 13-359,21-11-3164,11-9-12630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1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18911,'0'1'158,"0"1"0,-1 0-1,1 0 1,0 0 0,0-1-1,0 1 1,0 0 0,0 0-1,0 0 1,1 0 0,-1-1-1,1 1 1,0 3 0,0-4-22,0 0 1,1 0-1,-1 0 1,0-1 0,0 1-1,0 0 1,1 0-1,-1-1 1,0 1 0,1 0-1,-1-1 1,0 0-1,1 1 1,-1-1 0,1 0-1,-1 0 1,1 0-1,2 0 1,0 1 119,-1 0 0,1 0 0,0 0 0,-1 0 0,1 0 0,0 1 0,-1 0 0,0-1 0,1 1 0,3 4 0,3 1 107,-1 1 0,8 10 0,-2-1-163,0 0 0,-2 1 0,12 22 0,30 62 457,-43-78-622,-4-8-14,-1 1-1,0 0 1,-2 0-1,0 0 1,-1 0 0,-1 1-1,0 0 1,-1-1-1,-1 1 1,-1 0 0,-2 23-1,-2-17 9,0 0-1,-1 0 1,-2 0 0,0-1-1,-2 0 1,0-1-1,-22 37 1,-18 18-84,40-64-126,0-1 0,-1-1 0,-23 20 0,-16 12-529,25-20-2861,-15 15-13308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1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11208,'19'0'5267,"-35"0"515,11-1-2618,13-1-1327,-2 1-1844,59-7 1376,-17 2-1556,-1 3-1,75 4 1,-69 0-2937,-24-1-755,6 0-10160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1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16312,'-57'24'2399,"57"-24"-2275,0 0 0,1 0 0,-1 0-1,0 0 1,1 0 0,-1 0-1,0 0 1,1 0 0,-1 0 0,0 0-1,1 1 1,-1-1 0,0 0-1,1 0 1,-1 0 0,0 0 0,0 0-1,1 0 1,-1 1 0,0-1-1,1 0 1,-1 0 0,0 1 0,0-1-1,0 0 1,1 0 0,-1 1-1,0-1 1,0 0 0,0 0 0,1 1-1,-1-1 1,0 0 0,0 1-1,0-1 1,0 0 0,0 1 0,0-1-1,0 0 1,0 1 0,0-1-1,0 0 1,0 1 0,2 22 562,-2-11-52,1-2-424,-1 1 0,0-1 0,0 0 1,-1 1-1,-1-1 0,-2 13 0,-23 62 192,9-33-156,-3 13 16,-47 175 244,8 19-940,58-249 261,2-7 118,-1 1-1,0 0 0,0-1 0,0 1 1,0 0-1,0-1 0,-1 0 1,-3 6-1,16-12-8465,-9 1 7999,-1 0-1,1 1 0,0-1 1,-1 0-1,1 0 1,1-2-1,3-5-786,15-16-6817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16855,'4'8'188,"-3"-7"-43,-1 1 0,1-1 0,0 1 1,-1-1-1,1 0 0,0 1 0,0-1 0,0 0 1,0 0-1,0 0 0,0 0 0,0 0 1,1 0-1,-1 0 0,0 0 0,1 0 0,-1-1 1,0 1-1,1 0 0,-1-1 0,1 1 0,-1-1 1,1 0-1,-1 1 0,1-1 0,-1 0 0,3 0 1,5 1 596,0-1 1,-1 2-1,1-1 0,0 1 1,10 4-1,12 3-346,-15-7-382,0 0-1,1-1 0,-1-1 1,20-3-1,-32 3-83,-1-1 0,0 1 1,0-1-1,0 0 0,0 0 0,4-1 0,2-4-3334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19807,'51'7'0,"-32"-6"1960,-2 2-1960,-9-3 1968,-4 0-1968,0 0-752,2 0 752,-2 0-752,-3 0 752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3:4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0 12728,'0'0'13247,"-5"5"-12500,-197 185 554,186-176-1149,-22 20-110,1 2 0,2 1 0,1 1 0,-49 75-1,68-90 54,-2-1-1,-21 23 0,13-14-43,-40 65 0,1-1-400,55-84 318,-1 0-1,-16 13 0,1-1 110,1-6-109,23-16-357,8-9-6270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2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 13624,'23'-4'366,"-33"2"7023,4 1-6857,-10-1 1250,14 1-1556,0 1 0,0-1 0,0 1 0,0 0 1,0 0-1,0-1 0,0 1 0,0 1 1,0-1-1,0 0 0,0 0 0,0 1 0,0-1 1,-4 3 992,6-3-1182,0 1 0,1-1-1,-1 1 1,0-1 0,0 0-1,0 1 1,1-1 0,-1 1-1,0-1 1,0 0 0,1 1-1,-1-1 1,0 0 0,1 0 0,-1 1-1,1-1 1,-1 0 0,0 0-1,1 1 1,-1-1 0,1 0-1,-1 0 1,0 0 0,1 0-1,-1 0 1,1 1 0,15 1 115,-14-2-162,20 2 185,1-1 0,42-5-1,-59 4-128,-1 0-1,0 0 1,1 1-1,5 1 1,7 1 194,-9-2-262,-7-1-4,0 1 0,1-1 0,-1 0 0,0 0 0,1 0 0,-1 0 0,0 0 0,0 0 0,1 0 0,-1-1 1,0 1-1,0-1 0,1 0 0,-1 0 0,0 0 0,0 0 0,3-2 0,10-5-1777,-3 5-2840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2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52 2696,'14'34'687,"-14"-25"4197,0-9-4844,-6-13 3125,8-9 381,-2 20-3146,1 0 0,-1 0 0,0 1 0,1-1-1,-1 0 1,0 0 0,0 0 0,0 0 0,0 0-1,-1 0 1,1 0 0,0 1 0,-1-1-1,0 0 1,1 0 0,-1 0 0,0 1 0,0-1-1,0 0 1,-1-1 0,-4-4 425,6 6-717,-1 0 1,1 0 0,-1 1 0,1-1 0,-1 0 0,0 0 0,1 1 0,-1-1 0,0 0 0,0 1 0,1-1 0,-1 1 0,0-1 0,0 1 0,0-1-1,0 1 1,0 0 0,0 0 0,0-1 0,1 1 0,-1 0 0,0 0 0,0 0 0,-2 0 0,-1 0-54,1 1 1,-1-1-1,0 1 1,1 0-1,-1 0 0,1 0 1,-1 1-1,1-1 1,-1 1-1,1 0 1,0 0-1,-4 3 0,-5 5 167,-19 19 0,31-28-201,-15 14 127,2 2 0,0-1 1,1 2-1,-10 18 0,-35 80 203,0-1-156,-18 43 89,61-123-175,3-11-54,2 0 0,1 1 0,2 0 0,-6 35-1,10-44-45,0 1 0,2-1-1,0 1 1,1-1-1,0 0 1,2 1-1,7 29 1,-9-43-7,1 0 0,-1 0 0,0-1 0,1 1 0,0-1 0,-1 1 0,1-1 0,0 0 1,0 1-1,0-1 0,1 0 0,-1 0 0,4 2 0,3 2-129,1-1-1,13 6 1,-12-6-248,-8-3 301,1-1 1,-1 1 0,0-1-1,0 0 1,0 0 0,1 0-1,-1 0 1,0-1-1,7 1 1,12-4-3656,8-2-13450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2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21423,'45'47'2754,"-43"-45"-2518,1 1 0,-1 0 1,0 0-1,-1 0 1,1 0-1,0 0 1,-1 1-1,0-1 0,0 0 1,0 1-1,0-1 1,0 1-1,-1-1 0,1 5 1,-1 2 354,0-1 0,-1 1 1,0-1-1,-2 11 0,-1-3-594,-1 0 0,-1 0 0,-1-1 0,0 0 0,-1 0 0,-11 17 0,-68 84-23,73-99 25,-11 11 17,-1-1 0,-31 25 0,20-21 13,-50 55-1,86-85-27,0-1 0,0 0 0,-1 0-1,1 0 1,-1 0 0,1 0 0,-1 0-1,-3 1 1,-7 6 16,32-7-3,20-3 6,-23 1 14,0 0 0,28 3 0,-27 0-22,-1-1-1,1 0 0,-1-2 0,1 0 0,28-6 0,-23 3-26,1 1 0,-1 0-1,0 2 1,44 3 0,-56-1 50,-4-1-312,0 1 1,0 0-1,14 4 1,-18-4-507,1 1 0,-1 0 0,1-1 0,-1 1 0,6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2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34 236 9776,'46'11'476,"-34"-10"4700,-20-6-1662,-22-6 589,9 10-2895,17 1-688,0 0 0,0 0 0,1-1 0,-7-1 0,9 2-462,0-1 0,1 1 0,-1 0-1,1-1 1,-1 1 0,1-1 0,-1 0 0,1 1 0,0-1 0,-1 1 0,1-1 0,0 0 0,-1 1 0,1-1 0,0 0 0,0 1 0,0-1 0,-1 0 0,1 0 0,0 1 0,0-1 0,0 0 0,0 1 0,0-1 0,0 0 0,0 1 0,1-1 0,-1 0 0,0 0 0,1 0 0,6-23 319,-4 19-326,-1 0 0,1 0 0,0 0 0,0 0 0,0 1 0,1-1 0,0 1 0,0 0 0,0 0 0,0 0 0,1 1 0,-1-1 0,1 1 0,0 0 0,7-2 0,-9 2-25,1 1 0,-1-1 0,0 1 0,0-1 0,0 0 0,0 0 0,0-1 0,-1 1 1,1-1-1,-1 1 0,4-8 0,5-7 184,-6 12-211,0 1 1,1-1-1,0 1 1,0 0 0,0 1-1,0 0 1,1 0-1,10-5 1,-16 8-2,1 0 1,0 1-1,-1-1 1,1 0-1,0 1 1,-1-1-1,1 1 1,0 0-1,0 0 1,0-1-1,-1 1 1,1 0-1,0 1 1,0-1-1,0 0 1,-1 0-1,1 1 1,0-1-1,0 1 1,-1 0-1,1-1 1,0 1-1,-1 0 1,1 0-1,-1 0 1,1 0-1,-1 0 1,0 0-1,1 1 1,-1-1-1,0 0 1,1 2-1,1 1-12,-1-1 1,0 1-1,0 0 1,0-1-1,0 1 0,-1 0 1,1 0-1,-1 0 1,0 0-1,0 1 0,-1-1 1,1 7-1,0 0-184,0 0 0,0 0-1,6 17 1,-2-4-3921,-1-4-13280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2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11656,'32'9'4775,"-40"-10"1462,-5-4-824,9-1-5805,16 11 1451,-6-2-994,0 1-1,-1 0 1,1 1-1,-1-1 0,0 1 1,-1 0-1,1 0 1,3 7-1,3 0 160,6 10 52,-1 0 0,17 33-1,-6-11 108,25 54-292,-15-25-14,-23-47 42,18 44 1,-27-56-53,-1 0 1,0 0-1,-1 1 1,0-1-1,0 19 1,-2 9-77,-6 68 0,3-89 5,-2 0 0,0 0-1,-2 0 1,0-1 0,-11 23 0,-3-3-487,-3-1-1,-1-1 1,-32 38-1,23-32-2686,-10 15-15041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2T02:40:08.1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8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14451" units="1/cm"/>
          <inkml:channelProperty channel="Y" name="resolution" value="115.69231" units="1/cm"/>
          <inkml:channelProperty channel="T" name="resolution" value="1" units="1/dev"/>
        </inkml:channelProperties>
      </inkml:inkSource>
      <inkml:timestamp xml:id="ts1" timeString="2021-03-02T02:42:11.151"/>
    </inkml:context>
  </inkml:definitions>
  <inkml:trace contextRef="#ctx0" brushRef="#br0">2627 1185 2431 0,'0'0'0'15,"0"0"297"-15,2-32-297 0,-2 20 297 0,-2-1-297 16,-1-1 155-16,-2 2-155 0,-1 4 155 0,1-2-155 0,-3 2 108 15,-1 1-108-15,-2-1 109 0,-2 5-109 0,1-2 38 16,-1 2-38-16,2 6 38 0,-2-2-38 0,1 6 31 16,-4 2-31-16,-5 5 31 0,-4 4-31 0,-3 0 15 15,-7 6-15-15,5-4 16 0,-2 1-16 0,4 2 22 16,0 6-22-16,2-1 22 0,-2 3-22 0,4 5 22 16,-1 0-22-16,1-1 23 0,-1-2-23 0,1 11 3 15,-1 3-3-15,2 1 4 0,-3 4-4 0,-2 13 22 16,-7 10-22-16,10-19 23 0,1-9-23 0,10 10 21 0,3 6-21 15,6-24 21-15,5-11-21 0,0 4 8 16,0 1-8-16,5-7 9 0,-2-5-9 0,5 4 0 0,-2 1 0 16,2-8 0-16,3-3 0 0,2-2-1 0,6 1 1 15,-6-1 0-15,1-6 0 0,9 1-10 0,6-3 10 16,-1-5-9-16,1-5 9 0,-4-3-17 0,2-3 17 16,1 2-16-16,0-2 16 0,2-2-56 0,2-2 56 15,1 2-56-15,3 2 56 0,-2 3-102 0,-3 4 102 0,1-1-101 16,-2 2 101-16,30-2-2580 0</inkml:trace>
  <inkml:trace contextRef="#ctx0" brushRef="#br0" timeOffset="645.9">3271 866 2163 0,'0'0'0'0,"-3"5"251"0,-2 6-251 0,0 0 251 0,2-2-251 0,-2 7 244 15,1 4-244-15,-4 4 245 0,-3-1-245 16,1 9 181-16,-6 4-181 0,4-3 182 0,-4 1-182 16,16-34 49-16,0 0-49 0,-19 65 50 0,-1 18-50 0,-3 13 8 15,-3 15-8-15,4-14 9 0,3-3-9 0,1-4 37 16,3-4-37-16,3-31 38 0,6-22-38 0,-2 11 0 16,2-3 0-16,4-10 0 0,-1-7 0 0,-2-4-8 15,2-4 8-15,2 3-7 0,-2 1 7 0,3-20-4 16,0 0 4-16,0 16-3 0,3-4 3 0,-3-12-77 15,0 0 77-15,4 0-77 0,6-8 77 0,6 1-2570 16</inkml:trace>
  <inkml:trace contextRef="#ctx0" brushRef="#br0" timeOffset="1148.11">3637 1814 2118 0,'0'0'0'0,"0"-6"0"15,-3-7 0-15,1 4 336 0,-3-5-336 0,-2 1 336 0,0 1-336 16,-2 1 198-16,-4 1-198 0,5-1 199 0,-3-1-199 15,6-4 112-15,-2 3-112 0,2-1 113 0,-3 5-113 16,3-4 8-16,-3 2-8 0,2 7 8 0,0-3-8 16,-2 6 5-16,0 1-5 0,0 1 5 0,-5 7-5 15,6 3 30-15,-4 0-30 0,1 2 30 0,-1 2-30 0,2 6 25 16,-6-1-25-16,3 4 26 0,-1 1-26 0,0 6-1 16,2 5 1-16,2-4-1 0,1-1 1 0,0 8 28 15,3 2-28-15,2-5 28 0,-1-4-28 0,4-4 19 16,3 0-19-16,-2-4 20 0,4-6-20 0,3-5-8 15,3-5 8-15,-2-7-7 0,2-1 7 0,5-4 0 16,2-9 0-16,-3 1 0 0,1-7 0 0,0-6 28 0,-3-2-28 16,4-1 28-16,-1-4-28 0,-1 1-7 0,3 1 7 15,1-1-7-15,1-1 7 0,-2 4-11 0,1 0 11 16,-2 7-11-16,-6-1 11 0,2 7 1 0,-6 2-1 16,-2 12 1-16,-2 2-1 0,-6 7 13 0,-2 5-13 15,-2 2 14-15,-6 6-14 0,2 5-7 0,1 6 7 16,-1-9-7-16,0 2 7 0,7 4-8 0,4 5 8 0,0-6-8 15,3-4 8-15,2 1-17 0,2-6 17 0,1-3-16 16,2-7 16-16,9 18-2646 0</inkml:trace>
  <inkml:trace contextRef="#ctx0" brushRef="#br0" timeOffset="1479.25">4145 1527 2331 0,'0'0'0'0,"-5"0"280"0,-6 0-280 0,-1 5 280 0,-4 2-280 0,0 4 180 15,2 2-180-15,-5-1 181 0,2 4-181 0,1 1 139 16,3 5-139-16,1-4 139 0,-3 0-139 0,3 3 48 16,2-1-48-16,2-4 49 0,5 3-49 0,3-2 13 15,3 2-13-15,-1-7 14 0,4-4-14 0,2 5 39 16,2 3-39-16,-6-9 40 0,3-3-40 0,1 0-7 15,1 1 7-15,-1-2-6 0,0-3 6 0,8 8-1 16,1 0 1-16,-6-4 0 0,-2 1 0 0,4 6-1 16,1 0 1-16,-4-1 0 0,-2 2 0 0,-1 7-3 15,-3 4 3-15,-8 1-2 0,0-4 2 0,-4 4 0 0,-5 1 0 16,-3-9 0-16,-4-8 0 0,-1 3-18 0,2 1 18 0,-1-7-18 16,-1-5 18-16,6 3-240 0,-3-3 240 0,3 0-240 15,3 0 240-15,-13 0-2278 0</inkml:trace>
  <inkml:trace contextRef="#ctx0" brushRef="#br0" timeOffset="1860.54">4535 1572 2387 0,'0'0'0'0,"1"-4"0"0,2-7 0 15,1 4 213-15,-4-4-213 0,0 7 214 0,0 1-214 16,-4-1 219-16,0 3-219 0,-4 2 219 0,3 3-219 16,-6 3 147-16,-2 1-147 0,1 0 147 0,-4 5-147 15,-3-2 1-15,-1-2-1 0,2 7 2 0,2-1-2 16,1 4 13-16,2-2-13 0,0-1 14 0,6 0-14 0,-1 0 67 16,3-1-67-16,2 1 68 0,3-3-68 0,3 2 9 15,-2 1-9-15,3-7 10 0,0-2-10 0,3 0 9 16,2 0-9-16,7 1 10 0,0-2-10 0,4 6 46 15,4 7-46-15,-12-14 47 0,-7-5-47 16,3 0-1-16,0 0 1 0,8 16 0 0,4 7 0 0,-4 2-2 16,-3 7 2-16,-4-7-1 0,-1-3 1 0,-5-2 1 0,-3 1-1 15,0-6 1-15,-6-2-1 0,0 2 4 16,-5-2-4-16,1-2 4 0,-6-3-4 0,-3 0 0 0,-3-4 0 16,0 1 1-16,0-2-1 0,-2 5-97 0,-1 0 97 15,-2-3-96-15,2 2 96 0,-24 4-2658 0</inkml:trace>
  <inkml:trace contextRef="#ctx0" brushRef="#br0" timeOffset="4450.99">5006 1684 2185 0,'0'0'0'0,"0"0"0"0,0-18 0 15,2 7 309-15,1-4-309 0,-3 5 310 0,3 3-310 16,-3 7 224-16,0 0-224 0,0 0 225 0,0 0-225 16,0 4 161-16,0 4-161 0,-3-3 161 0,0 1-161 15,-2 2 38-15,1 1-38 0,-1 4 38 0,2 1-38 16,-5-1 13-16,0-1-13 0,0 9 14 0,0 5-14 0,3 6 2 15,-2 1-2-15,3-10 3 0,4-3-3 0,-1-1 1 16,-2 2-1-16,1-1 2 0,-1 4-2 0,3 4 33 16,3 3-33-16,-1-7 33 0,-2-7-33 0,0-1-34 15,-2-5 34-15,4-3-33 0,1 1 33 0,2-9-105 16,-5-5 105-16,3 5-105 0,1-4 105 0,4 0-2520 16</inkml:trace>
  <inkml:trace contextRef="#ctx0" brushRef="#br0" timeOffset="4648.57">5076 1276 2398 0,'0'0'0'0,"0"0"226"0,5-7-226 0,-5 6 226 15,0-2-226-15,-4-2-125 0,3 2 125 0,-4 3-125 16,2 0 125-16,-2-3-1859 0</inkml:trace>
  <inkml:trace contextRef="#ctx0" brushRef="#br0" timeOffset="5012.49">5491 1651 2409 0,'0'0'0'16,"-3"-11"0"-16,1-6 0 0,-4 6 289 0,1 3-289 15,-4 3 289-15,-2 2-289 0,-2 11 152 0,0 4-152 0,2 4 152 16,2 6-152-16,-5-5 140 0,-1 4-140 0,4-1 140 16,-4 2-140-16,-3 3 0 0,-2 3 0 0,-4 1 0 15,-1 0 0-15,1 1 49 0,4 2-49 0,2-6 50 16,3-5-50-16,2 2 4 0,5 5-4 0,2-7 5 16,1-5-5-16,5 4 5 0,3-4-5 0,5-1 5 15,5-7-5-15,2-3 9 0,6-5-9 0,4 0 9 16,-1-5-9-16,4-3-70 0,2-3 70 15,2-1-69-15,-4-1 69 0,34-15-2599 0</inkml:trace>
  <inkml:trace contextRef="#ctx0" brushRef="#br0" timeOffset="5458.61">6060 1778 2420 0,'0'0'0'0,"-4"-11"0"0,-4-2 0 0,0 1 312 16,0 1-312-16,0-2 313 0,0 2-313 15,0-1 158-15,4 1-158 0,-4-2 158 0,0 1-158 0,3 1 93 16,0-2-93-16,-2 8 94 0,-1 2-94 0,0 3-1 16,-3 3 1-16,1 2 0 0,-1 0 0 0,2 3 34 15,-4-1-34-15,2 4 34 0,-2 5-34 0,1 1-1 0,-1 4 1 16,-1 1 0-16,5-2 0 0,-4 8 4 0,5 1-4 15,0-6 4-15,0 1-4 0,4 9 33 16,-1 1-33-16,5-12 34 0,-3-3-34 0,3 5 0 0,3-1 0 16,-2-7 0-16,4 0 0 0,1-4-6 0,4 1 6 15,1-6-6-15,5-3 6 0,-2-4-4 0,5-4 4 0,-3-3-3 16,4-6 3-16,-3-7-8 0,2-7 8 0,-1 7-7 16,-1-4 7-16,2-1 4 0,-2-2-4 0,2 4 5 15,-1-2-5-15,1 1-1 0,-5 4 1 0,0-2-1 16,-6 4 1-16,1 6-9 0,-1-2 9 0,-8 6-8 15,-3 3 8-15,2 5 4 0,-3 3-4 0,-5 5 4 16,-2 2-4-16,-2 5 2 0,1 6-2 0,1-2 3 16,-2 1-3-16,5 3 13 0,3 1-13 0,2-8 13 15,3-8-13-15,3 7-1 0,5-2 1 0,-6-8-1 16,1-5 1-16,0 0-147 0,3 0 147 0,17 7-146 16,10 9 146-16,20 4-2446 0</inkml:trace>
  <inkml:trace contextRef="#ctx0" brushRef="#br0" timeOffset="5828.84">6759 921 2454 0,'0'0'0'0,"0"-6"243"0,0-4-243 0,0 7 243 16,0-1-243-16,0 4 234 0,-4 3-234 0,1-2 235 15,-2-1-235-15,-1 5 131 0,1 1-131 0,-5 10 131 16,2 9-131-16,-4 6 23 0,1 9-23 0,3 0 24 16,-2 8-24-16,-1 3 32 0,-1 11-32 0,-1-4 33 15,-3 3-33-15,1 22 11 0,-3 16-11 0,-1-19 11 16,-1-3-11-16,2-7 19 0,-2-5-19 0,6-18 20 15,1-11-20-15,5 0 1 0,3-5-1 0,1-7 1 16,-4-4-1-16,3 4-9 0,2 1 9 0,3-6-9 16,3-4 9-16,-3-2-69 0,5-5 69 0,-2 0-69 15,6-8 69-15,-1-3-917 0,3-2 917 0,2-6-917 16,0 1 917-16,10-12-1103 0</inkml:trace>
  <inkml:trace contextRef="#ctx0" brushRef="#br0" timeOffset="6742.94">9167 913 2006 0,'0'0'0'0,"0"0"307"0,-5-3-307 0,-1 0 307 16,0 1-307-16,-5 4 232 0,0 4-232 0,-2 2 232 16,-3 2-232-16,-1 8 177 0,-3 3-177 0,-4 5 178 0,-1 3-178 15,-4 7 51-15,-4 8-51 0,-2 0 51 0,1 0-51 16,-3 7 37-16,1 6-37 0,-3 6 37 0,-4 4-37 15,11 13 50-15,4 5-50 0,0-15 51 0,4-10-51 16,10 4 17-16,6 1-17 0,0-29 17 0,0-16-17 0,5 15 13 16,3 4-13-16,0-19 14 0,0-10-14 0,5 9 0 15,1 4 0-15,-1-10 0 0,-2-5 0 0,5 3-1 16,4 1 1-16,1-4 0 0,4-3 0 0,2-2-34 16,3-6 34-16,2-2-34 0,0-3 34 0,-1-8-462 15,3-2 462-15,-3-3-461 0,-2-2 461 0,25-21-1914 16</inkml:trace>
  <inkml:trace contextRef="#ctx0" brushRef="#br0" timeOffset="7108.98">9129 1679 2308 0,'0'0'0'15,"5"0"0"-15,0 0 0 0,-2 0 328 0,2 0-328 0,-2-5 329 16,2-1-329-16,-1 4 223 0,7 2-223 0,-3 2 223 15,2 4-223-15,6-1 102 0,1-2-102 0,2 2 102 16,1 3-102-16,1-4 10 0,4 0-10 0,-1-4 11 16,-7 0-11-16,2 0-8 0,-3-4 8 0,-4 3-7 15,-4-7 7-15,2 0-11 0,1-3 11 0,-3-1-10 16,-4-1 10-16,0 2-28 0,-4-1 28 0,0-4-28 16,0-8 28-16,0 24-53 0,0 0 53 0,-4-26-53 15,0 1 53-15,4 25-5 0,0 0 5 0,-14-24-5 0,-4 7 5 16,18 17 46-16,0 0-46 0,-25-11 47 0,-3 8-47 15,1 6-10-15,1 1 10 0,3 7-10 0,5 2 10 16,-2 3 16-16,1 4-16 0,5 7 17 0,-2 6-17 0,0-5 40 16,0 3-40-16,4 1 41 0,1-1-41 0,1 5-6 15,2 3 6-15,4-13-6 0,-1-8 6 0,3 3 0 16,4-6 0-16,3 9 1 0,-1-4-1 0,4 9-17 16,2 2 17-16,4-11-16 0,-1-4 16 0,7-3-119 15,1-5 119-15,2-8-119 0,7-11 119 0,25 1-2410 16</inkml:trace>
  <inkml:trace contextRef="#ctx0" brushRef="#br0" timeOffset="7475.68">9577 1591 2398 0,'0'0'0'0,"2"0"0"0,4-3 0 0,-1 1 326 0,-2-1-326 0,-3 3 327 16,2 0-327-16,-2 0 171 0,3 5-171 0,-1 1 172 15,-1-1-172-15,1 4 108 0,-2 2-108 0,0 5 109 16,-2 4-109-16,-1 4 1 0,-2 0-1 0,-1 1 2 15,4 1-2-15,-4 3-3 0,1-6 3 0,2-2-2 16,2-9 2-16,1 2-31 0,-5-4 31 0,5-3-31 16,-3 1 31-16,0 0 21 0,3 0-21 0,0-8 21 15,3 0-21-15,1-5 18 0,3-1-18 0,2-7 19 16,2-2-19-16,2-2-1 0,3-5 1 0,1 0 0 16,-1-5 0-16,4-1 0 0,4-1 0 0,1 6 1 15,-1-1-1-15,-4 4 19 0,-4 4-19 0,2-7 20 16,-3-2-20-16,-5 6-5 0,1 2 5 0,-3 2-5 0,-4 8 5 15,0 2 42-15,0 5-42 0,-1 3 42 16,-3 2-42-16,2 3 12 0,-2 3-12 0,0 3 13 0,0 4-13 16,0 6 0-16,-2 1 0 0,-1 6 1 0,-1 4-1 15,-3-2 10-15,3 6-10 0,0-11 10 0,3-7-10 0,-4 2 0 16,5 1 0-16,-3-4 0 0,0-1 0 0,1 2-155 16,2 4 155-16,0-10-154 0,0-10 154 0,2 17-2509 15</inkml:trace>
  <inkml:trace contextRef="#ctx0" brushRef="#br0" timeOffset="8104.3">10106 1555 2219 0,'0'0'0'0,"0"0"279"0,5-3-279 0,-5-2 280 16,0-3-280-16,8 4 225 0,1 1-225 0,5-2 225 16,7 5-225-16,-1-3 164 0,2 3-164 0,5 0 164 15,-3 0-164-15,3-3 0 0,1 1 0 0,1 2 0 16,-3-3 0-16,3 0-32 0,-4 1 32 0,0-1-32 16,-3-2 32-16,0 2-428 0,-3 3 428 0,-4-5-428 15,-4-2 428-15,12-4-1810 0</inkml:trace>
  <inkml:trace contextRef="#ctx0" brushRef="#br0" timeOffset="8375.2">10513 1193 2297 0,'0'3'0'0,"-13"3"260"0,-10 5-260 0,12 2 260 0,4 2-260 0,-5-2 197 16,-2 1-197-16,-4 6 197 0,-2 4-197 0,-1 4 179 15,-2 3-179-15,2 1 179 0,-4-4-179 0,4 13 42 16,6 6-42-16,-6 2 43 0,1-1-43 0,-3 4 5 0,6 0-5 16,0-10 5-16,4-10-5 0,2 4 3 0,0-3-3 15,3-10 3-15,3-10-3 0,4 6 4 0,-2 4-4 16,3-15 5-16,0-16-5 0,3 5 5 0,-2-2-5 16,18 13 5-16,10 6-5 0,-4-6 0 0,3-2 0 15,1-9 0-15,-1-9 0 0,1-4-238 0,1-4 238 16,-2-4-238-16,0 0 238 0,29-24-2291 0</inkml:trace>
  <inkml:trace contextRef="#ctx0" brushRef="#br0" timeOffset="8660.07">10712 1579 2387 0,'0'0'0'0,"0"0"0"16,5 0 0-16,-5 0 286 0,0 0-286 0,0 0 286 0,0 4-286 15,0 1 184-15,0 6-184 0,-3 9 185 0,1 4-185 16,-1 4 85-16,-2 0-85 0,2-1 85 0,1-6-85 16,-1 4 0-16,0 1 0 0,1-5 1 0,-1-6-1 0,-1 6 42 15,-3-1-42-15,6-6 42 0,-4-4-42 0,2 5-7 16,-2 1 7-16,-3 0-6 0,0-4 6 0,0-1 43 16,4-1-43-16,0-7 43 0,1-3-43 0,2-5 0 15,1-1 0-15,0-4 0 0,3-5 0 0,2-4 0 16,3-1 0-16,-1-1 0 0,6-2 0 0,1-1-2 15,2 1 2-15,3 1-1 0,-2-2 1 0,4 1-121 16,2-1 121-16,-2 8-120 0,3-1 120 0,21-14-2469 16</inkml:trace>
  <inkml:trace contextRef="#ctx0" brushRef="#br0" timeOffset="9092.62">11294 1615 2543 0,'0'0'0'0,"-5"-8"0"16,-2-3 0-16,2 3 270 0,-3 0-270 0,2 0 270 15,-1-1-270-15,1 1 194 0,1 0-194 0,-3 0 194 16,4 1-194-16,-4 2 92 0,0-3-92 0,-2 5 92 16,2 0-92-16,1 3-20 0,-1 3 20 0,-3 0-19 15,1 2 19-15,-1 6 0 0,2 6 0 0,-4-1 0 16,5 2 0-16,-3 8 3 0,0 0-3 0,2 2 4 15,-4 1-4-15,0-1 37 0,-1-1-37 0,6-7 37 0,2-4-37 16,3 1-2-16,3 2 2 0,0-10-2 16,0-1 2-16,3 3 0 0,-1 2 0 0,1-6 0 0,0-7 0 15,3 4 0-15,0 0 0 0,7-1 0 0,3-3 0 0,-2 0 4 16,5 0-4-16,-2-7 5 0,4-8-5 0,-1 1 0 16,-1-4 0-16,2-3 0 0,-5 1 0 15,1-2 3-15,-1 0-3 0,-4 0 3 0,-1 0-3 0,-1-2-37 16,-2-2 37-16,-3 5-36 0,-4 1 36 0,1 4 0 15,-2 4 0-15,-2 8 0 0,-1 4 0 0,-2 8 14 16,2 5-14-16,-2-2 15 0,2-2-15 0,0 7 0 16,-2 3 0-16,4-7 0 0,-1-4 0 0,4 3 25 0,-1-1-25 15,4 5 26-15,1 1-26 0,7 0-75 0,4-1 75 16,-1-2-75-16,1-2 75 0,6-3-194 0,-1 0 194 16,1-7-194-16,1-2 194 0,25 1-2275 15</inkml:trace>
  <inkml:trace contextRef="#ctx0" brushRef="#br0" timeOffset="9392.18">11965 719 2420 0,'0'3'0'0,"-5"20"290"0,-1 10-290 0,-7 3 290 0,-3 4-290 16,2 4 231-16,-2 4-231 0,1-5 232 0,-1-3-232 15,-2 25 140-15,-5 15-140 0,5-38 141 0,-1-21-141 16,2 15 5-16,1 0-5 0,-4 26 6 0,-4 19-6 0,7-5 3 16,1 3-3-16,5-31 4 0,5-21-4 0,-2 6 2 15,0-1-2-15,2-12 2 0,4-8-2 16,-6 7-17-16,0 2 17 0,5-10-16 0,1-3 16 0,2 1-80 15,0 2 80-15,0-6-80 0,2-1 80 0,1 7-2600 16</inkml:trace>
  <inkml:trace contextRef="#ctx0" brushRef="#br0" timeOffset="10126.08">13177 683 2230 0,'0'0'0'0,"-4"7"252"0,3 6-252 0,1-5 253 16,-3 3-253-16,-2 9 259 0,-3 4-259 0,-5 9 260 15,-1 6-260-15,-3 8 168 0,-4 2-168 0,-4 2 169 16,1 4-169-16,-9 18 58 0,-3 14-58 0,4-14 59 0,2-9-59 16,7 2 16-16,2-5-16 0,5-6 17 15,4-6-17-15,4-9 32 0,3-2-32 0,-1-16 32 0,4-11-32 16,-1 5 0-16,0-1 0 0,3-5 0 0,0-4 0 16,0 2-22-16,2-3 22 0,-2 3-22 0,0-4 22 15,0-1-61-15,0 2 61 0,0-5-60 0,4-3 60 0,1-2-581 16,-2-4 581-16,5-5-581 0,5-4 581 0,4-16-1654 15</inkml:trace>
  <inkml:trace contextRef="#ctx0" brushRef="#br0" timeOffset="10370.1">13311 1448 2263 0,'0'0'0'0,"0"8"318"0,-7 3-318 0,6-3 318 16,-4 0-318-16,0 1 146 0,2 2-146 0,0-6 146 15,1 0-146-15,-1 1 123 0,0 2-123 0,-2 17 124 16,-4 9-124-16,3-4 60 0,-2 5-60 0,3-12 61 16,2-2-61-16,1-4-42 0,2 2 42 0,0-8-41 15,0-3 41-15,0 1-248 0,0 2 248 0,2-6-248 16,-2-5 248-16,3 8-2113 0</inkml:trace>
  <inkml:trace contextRef="#ctx0" brushRef="#br0" timeOffset="10477.84">13339 1128 1625 0,'0'0'0'0</inkml:trace>
  <inkml:trace contextRef="#ctx0" brushRef="#br0" timeOffset="10671.08">13584 1428 2487 0,'0'0'0'0,"9"5"213"0,5 3-213 0,-4-5 214 15,-4 1-214-15,-1 1 168 0,-2 3-168 0,-1-2 168 16,-2-4-168-16,-2 4 131 16,0 2-131-16,1 4-2551 0,2-24 2551 0</inkml:trace>
  <inkml:trace contextRef="#ctx0" brushRef="#br0" timeOffset="10774.14">13651 1544 2443 0,'0'0'0'0,"0"0"270"0,41-36-270 0</inkml:trace>
  <inkml:trace contextRef="#ctx0" brushRef="#br0" timeOffset="11061.7">13727 1778 2599 0,'11'-28'0'16,"-11"28"259"-16,0 0-259 0,13-16 259 0,3-3-259 0,-16 19 177 16,0 0-177-16,25-33 178 0,10-14-178 0,-35 47 111 15,0 0-111-15,33-41 111 0,3-6-111 0,-36 47 0 16,0 0 0-16,33-36 0 0,3 2 0 0,-36 34-9 16,0 0 9-16,29-24-8 0,-6 12 8 0,-23 12 16 15,0 0-16-15,18-10 17 0,-6 7-17 0,-12 3 3 0,0 0-3 16,8 16 4-16,-4 17-4 0,-4-33 23 0,0 0-23 15,1 34 24-15,-2 2-24 0,1-36-5 0,0 0 5 16,-4 36-5-16,3 0 5 0,1-36-43 0,0 0 43 16,-2 29-43-16,2-6 43 0,0-23-138 0,0 0 138 0,0 19-138 15,2-5 138-15,-1 21-2450 0</inkml:trace>
  <inkml:trace contextRef="#ctx0" brushRef="#br0" timeOffset="11977.04">13588 1492 1916 0,'0'0'0'0,"0"0"376"0,0 0-376 0,3-9 376 0,1-5-376 15,-4 14 231-15,0 0-231 0,1-8 232 0,-1 3-232 0,0 5 154 16,0 0-154-16,0 0 155 0,-5 0-155 0,5 0 3 15,0 0-3-15,-4 8 3 0,-1 3-3 0,5-11 47 16,0 0-47-16,-6 28 48 0,1 16-48 16,5-44 5-16,0 0-5 0,-11 41 5 0,1 6-5 0,10-47 18 15,0 0-18-15,-11 39 18 0,2-3-18 0,9-36 0 16,0 0 0-16,-8 32 0 0,2-7 0 0,6-25 8 16,0 0-8-16,-5 20 9 0,3-4-9 0,2-16-1 15,0 0 1-15,-4 16-1 0,2-5 1 0,2-11-10 16,0 0 10-16,2 4-10 0,2-8 10 0,-4 4-1 0,0 0 1 15,8-11-1-15,5-7 1 0,-13 18 3 0,0 0-3 16,13-23 3-16,2-5-3 0,-15 28 1 0,0 0-1 16,18-35 1-16,1-9-1 0,-19 44-45 0,0 0 45 0,20-36-44 15,-2-3 44-15,-18 39 4 0,0 0-4 0,18-33 5 16,0 5-5-16,-18 28 38 0,0 0-38 0,16-24 38 16,-4 8-38-16,-12 16-3 0,0 0 3 0,10-11-3 15,-2 7 3-15,-8 4 10 0,0 0-10 0,7-5 11 16,-2 7-11-16,-5-2 35 0,0 0-35 0,6 3 35 15,-4-3-35-15,-2 0 26 0,3 3-26 0,0 13 26 16,-3 9-26-16,2-2 0 0,1 1 0 0,0-4 0 16,-3-4 0-16,0-4 0 0,-3-4 0 0,0 13 1 15,1 2-1-15,2-23 2 0,0 0-2 0,-6 24 3 16,0-1-3-16,6-23-38 0,0 0 38 0,-7 24-37 16,1-7 37-16,6-17-216 0,0 0 216 0,-3 16-216 15,-3-1 216-15,-4 14-2301 0</inkml:trace>
  <inkml:trace contextRef="#ctx0" brushRef="#br0" timeOffset="12772.53">14404 1436 2174 0,'0'0'0'0,"5"-8"353"0,-2 0-353 0,-1 0 353 15,1 0-353-15,-3 4 216 0,0 1-216 0,0-2 217 16,0 2-217-16,0 1 146 0,0-1-146 0,0 3 147 16,0 0-147-16,0 5 35 0,-3 3-35 0,1-5 36 15,0 1-36-15,1 4 25 0,1 3-25 0,-5 14 26 16,0 15-26-16,-1-1 39 0,-2 6-39 0,3-15 40 16,5-13-40-16,-3 4 0 0,3-2 0 0,0-4 1 0,0 1-1 15,3 1-3-15,-3 2 3 0,2-6-3 0,1-5 3 16,0-1-105-16,2 1 105 0,1-8-104 0,4-3 104 15,-2-5-903-15,1-1 903 0,-1-5-902 0,-2-4 902 16,9-13-1056-16</inkml:trace>
  <inkml:trace contextRef="#ctx0" brushRef="#br0" timeOffset="12919.01">14510 1113 2207 0,'0'0'0'0,"-11"1"245"0,-10 5-245 16,5-1 245-16,2-2-245 0,3 7 71 0,-1-2-71 16,4-1 72-16,1-2-72 0,-5 9-2088 0</inkml:trace>
  <inkml:trace contextRef="#ctx0" brushRef="#br0" timeOffset="13178.71">14699 1324 2387 0,'0'0'0'0,"8"-3"331"0,3 2-331 0,2 1 331 0,-1-3-331 15,1 6 188-15,1-3-188 0,0 0 189 0,2-3-189 16,5-1 123-16,5 3-123 0,-3-2 124 0,-1 3-124 15,3 0 0-15,-3 3 0 0,0-3 0 0,0 0 0 16,-1 0-36-16,-2-3 36 0,-4 6-35 0,-5-3 35 16,1 1-182-16,-3-1 182 0,-2 0-181 0,-3-1 181 0,8 1-2324 15</inkml:trace>
  <inkml:trace contextRef="#ctx0" brushRef="#br0" timeOffset="13451.15">15015 1006 2577 0,'0'3'0'0,"-3"10"284"0,-2 2-284 0,2-4 285 15,1-1-285-15,-4 2 198 0,-2 4-198 0,-3 15 199 16,0 13-199-16,-7 0 123 0,3 8-123 0,0-10 124 16,6-9-124-16,0 6-2 0,5 2 2 0,-2 6-1 15,4 5 1-15,-1-3 0 0,2 3 0 16,-1-16 0-16,2-13 0 0,0 1 0 0,2-4 0 0,-2-9 0 15,-2-3 0-15,2 0 5 0,0 0-5 0,6-4 5 16,-1-2-5-16,8-4 33 0,6-2-33 0,1-7 33 16,4-2-33-16,1-6-8 0,4-4 8 0,-1-2-8 15,5-2 8-15,-4 2-244 0,-4 1 244 0,2 9-243 16,-7 2 243-16,29-15-2400 0</inkml:trace>
  <inkml:trace contextRef="#ctx0" brushRef="#br0" timeOffset="14123.88">13470 1233 2006 0,'0'0'0'16,"0"0"374"-16,0 0-374 0,0 0 375 0,0 0-375 0,0 0 201 16,0 0-201-16,0 0 202 0,0 0-202 0,0 0 160 15,0 0-160-15,0 0 161 0,-2-17-161 0,-1 11 4 16,0 1-4-16,2 0 5 0,-6 2-5 0,1 2 59 15,-4 1-59-15,1 1 60 0,-2 7-60 0,-3 0-1 16,-2 0 1-16,3 3-1 0,-2-2 1 0,-1-1 20 16,0 0-20-16,3 0 20 0,1 0-20 0,2-1 46 0,2-3-46 15,2 0 46-15,4-1-46 0,2-3-10 0,0 0 10 16,0 0-10-16,5 0 10 0,-5 0 7 0,2 0-7 0,1 0 8 16,0-3-8-16,2 0-16 0,3 2 16 15,0-3-15-15,0 0 15 0,-1 1-53 0,0-1 53 0,1 3-52 16,-2 1 52-16,8-3-2624 0</inkml:trace>
  <inkml:trace contextRef="#ctx0" brushRef="#br0" timeOffset="15580.33">16067 1268 2319 0,'0'0'0'0,"0"0"341"16,5-3-341-16,-2-2 341 0,-1-1-341 0,1 4 204 15,0 2-204-15,3-3 204 0,1 3-204 0,5 0 116 16,1 0-116-16,-1-5 116 0,6-2-116 0,2-6 47 15,2-1-47-15,7 9 48 0,-1 2-48 0,1 1 9 16,-1 2-9-16,-3 2 9 0,-6 4-9 0,2-4-11 16,-2 1 11-16,-1-6-10 0,1-2 10 0,-4 0-74 0,-4-6 74 15,-2 7-73-15,-1-4 73 0,-3 5-315 0,-2 3 315 16,-3 0-314-16,3-2 314 0,2 2-2080 0</inkml:trace>
  <inkml:trace contextRef="#ctx0" brushRef="#br0" timeOffset="15874.54">16460 825 2275 0,'0'5'0'0,"-5"3"296"0,-1 5-296 0,3-3 297 15,-4 3-297-15,1-2 203 0,-2-2-203 0,0 4 204 16,-4 3-204-16,-4 3 139 0,-5 1-139 0,1 11 140 0,-8 5-140 15,-1 8 1-15,1 8-1 0,-1-8 2 0,6-5-2 16,-3 2 5-16,1-2-5 0,2 1 5 0,2 3-5 16,2-2 2-16,5-1-2 0,4-12 3 0,4-13-3 15,1 1 15-15,4-3-15 0,1 10 16 0,3 5-16 16,0-4-1-16,2 4 1 0,3-9-1 0,0-6 1 0,1-6-17 16,5-2 17-16,4-10-16 0,2-6 16 0,4-1-1 15,4-8 1-15,2-1-1 0,2-2 1 0,1-1-511 16,3 1 511-16,-4-6-511 0,1-2 511 0,33-26-1721 15</inkml:trace>
  <inkml:trace contextRef="#ctx0" brushRef="#br0" timeOffset="16359.24">17045 607 2375 0,'0'0'0'0,"-1"11"274"0,-6 7-274 0,3-7 274 16,-3-4-274-16,0 3 204 0,-5 4-204 0,0 11 204 16,-9 11-204-16,2 3 138 0,2 8-138 0,-3-9 138 15,2 1-138-15,-1-3 15 0,-1 4-15 0,1 0 15 16,1 4-15-16,1 7-9 0,1 0 9 0,8-26-9 15,4-17 9-15,-1 5 1 0,2-2-1 0,-8 20 1 16,-3 10-1-16,3-5-11 0,3 0 11 0,0-9-10 16,3-7 10-16,2-4-5 0,3-5 5 0,-3-3-5 0,1-7 5 15,4-1 1-15,4-4-1 0,2 1 2 0,5-5-2 16,-2-2-7-16,3-1 7 0,0-1-7 0,-1-1 7 0,4-6-3 16,2-1 3-16,1 0-3 0,1-4 3 0,-1 4 28 15,3-4-28-15,-5 4 28 0,3 1-28 0,-5 3-2 16,0 4 2-16,-5 1-2 0,-5 6 2 0,2 0-22 15,-5 2 22-15,-3 3-22 0,-2 3 22 0,-2 5 36 16,-4 1-36-16,3 4 36 0,-3 3-36 0,-1 3-9 16,-4 4 9-16,7-7-9 0,1-4 9 0,0 4 6 15,-1 0-6-15,1 4 7 0,0 0-7 0,-1 1 5 0,0 6-5 16,3-15 5-16,3-9-5 0,0 2-64 0,1-2 64 16,2 7-63-16,1 1 63 0,3-2-322 0,1 2 322 15,5 0-322-15,1-6 322 0,13 10-2025 0</inkml:trace>
  <inkml:trace contextRef="#ctx0" brushRef="#br0" timeOffset="16707.53">17224 1306 2163 0,'0'0'0'0,"4"0"284"0,4-2-284 15,0 2 285-15,0-3-285 0,0 1 257 0,0 2-257 0,1 0 258 16,1 2-258-16,2-2 120 0,1 0-120 0,3 0 120 15,4 0-120-15,1 0 66 0,2 0-66 0,0 0 67 16,0 0-67-16,-7-5 1 0,0 2-1 0,-2-2 2 0,-3 2-2 16,0-2 0-16,-1-2 0 0,-7-1 0 0,-2 0 0 15,-1-5 0-15,-3 2 0 0,-2-4 0 0,-1-3 0 16,0 0 12-16,1-3-12 0,-4 6 12 0,-1-1-12 0,2 0 0 16,-1 2 0-16,-2 3 0 0,1 3 0 0,-2 0-15 15,-3 5 15-15,4 2-14 0,0 2 14 0,-1 5 8 16,-1-1-8-16,5 0 9 0,2 1-9 0,-2 2 38 15,0 1-38-15,-6 15 38 0,-2 12-38 0,-1 0-13 16,1 8 13-16,8-17-12 0,0-10 12 0,2 2 0 16,0-2 0-16,-1 11 0 0,3 7 0 0,2-2 6 15,4 6-6-15,4-12 7 0,3-7-7 0,7 1-57 16,1-6 57-16,7-2-57 0,6-10 57 0,25 13-2615 16</inkml:trace>
  <inkml:trace contextRef="#ctx0" brushRef="#br0" timeOffset="17111.88">17820 1572 2454 0,'0'0'0'0,"-3"-9"0"16,-2-4 0-16,2 6 288 0,1-1-288 0,1 0 288 16,-1 0-288-16,2-3 227 0,2-5-227 0,-2 4 227 15,0-7-227-15,6 2 145 0,-1-7-145 0,6 7 146 0,2-2-146 16,4-5 5-16,5-1-5 0,-1-1 6 0,1 1-6 16,-3-7 3-16,-2 1-3 0,-1 7 4 0,-1 7-4 15,1 1 2-15,-2 5-2 0,1 4 3 0,-1 7-3 16,0 6 0-16,-1 3 0 0,-1-1 0 0,-2 0 0 0,1 8 0 15,1-1 0-15,-4-2 0 0,-5-5 0 0,2 4-1 16,0 4 1-16,-2 0 0 0,-1-4 0 16,1 7 0-16,-3-2 0 0,-3-3 1 0,1-6-1 0,-3 2 21 15,-3-3-21-15,-1 4 21 0,-4-1-21 0,-2 1 8 16,-3 1-8-16,-2-1 8 0,-2-3-8 0,-2 2-7 16,0-2 7-16,-1-1-7 0,-3-2 7 0,-1 1-185 15,1-1 185-15,-1-2-185 0,4-3 185 0,-27 2-2498 0</inkml:trace>
  <inkml:trace contextRef="#ctx0" brushRef="#br0" timeOffset="17592.82">18454 1138 2308 0,'0'0'0'15,"0"3"283"-15,2 0-283 0,-2-3 284 0,0 0-284 0,0 2 247 16,0 4-247-16,2-2 248 0,-1 1-248 0,1 3 74 16,-1 3-74-16,1-6 75 0,-2-2-75 0,0 2 12 15,-2-2-12-15,1 17 13 0,-1 8-13 0,-1 4 9 16,-2 1-9-16,2-10 9 0,1-4-9 0,-2-2 6 16,1-1-6-16,-1-8 7 0,4-5-7 0,0-3 0 15,0 0 0-15,-3 8 0 0,-3 4 0 0,0 1 13 0,-4 3-13 16,5-4 13-16,1-4-13 0,-3-3 33 0,3-2-33 15,-1-3 34-15,3-3-34 0,2-5 18 0,2-5-18 16,3 1 18-16,3-4-18 0,1-1 20 0,2-7-20 0,3 1 20 16,5-1-20-16,0-12 0 0,2-6 0 0,4 4 0 15,-1-1 0-15,4 3 5 0,2 0-5 0,-2 9 5 16,1 7-5-16,-1 4-5 0,4 3 5 0,-7 6-5 16,2 2 5-16,26-9-2747 0</inkml:trace>
  <inkml:trace contextRef="#ctx0" brushRef="#br0" timeOffset="18058.57">18948 1180 2420 0,'0'0'0'0,"3"0"284"16,4 0-284-16,-3-3 285 0,3 3-285 0,1 0 197 16,0 3-197-16,-2 2 197 0,0-2-197 0,4 2 132 15,2-1-132-15,2 4 132 0,1-3-132 0,2 1 0 16,4-1 0-16,2 0 0 0,-1-2 0 0,-1 0 5 16,-1-3-5-16,-4 0 5 0,-2-3-5 0,-1 0 22 15,0 1-22-15,-4-6 23 0,-1-3-23 0,0-5-2 0,-2-1 2 16,-1 1-2-16,0 4 2 0,-1-4 3 0,-1 1-3 15,1-1 3-15,-3 0-3 0,2-4-5 0,-3-1 5 16,-3 6-5-16,0 1 5 0,0 4-1 16,0-1 1-16,-5 6-1 0,0 1 1 0,-2 1 8 0,-1-2-8 0,-4 6 9 15,-4 3-9-15,-2 3 0 0,-1 6 0 0,2-2 0 16,1-2 0-16,-2 6 1 0,-3 2-1 0,2-2 2 16,2 4-2-16,-2 10 5 0,1 4-5 0,12-26 5 15,6-8-5-15,3 1 6 0,-2-8-6 0,-1 33 7 16,-2 16-7-16,7-3-1 0,1-2 1 0,3-7-1 15,4-5 1-15,2-5-41 0,6-4 41 0,2-7-41 16,2-3 41-16,7-2-71 0,-3-3 71 0,4 0-71 16,4-3 71-16,-3-5-277 0,-1 0 277 0,2-3-276 15,-5-1 276-15,31-9-2088 0</inkml:trace>
  <inkml:trace contextRef="#ctx0" brushRef="#br0" timeOffset="18643.2">19698 1006 2364 0,'0'0'0'0,"-2"8"317"16,-1 4-317-16,0-4 318 0,0 0-318 0,-5 0 207 16,0 0-207-16,3-4 207 0,5-1-207 0,-3 1 120 15,1-3-120-15,-7 26 121 0,-5 17-121 0,-2-5 0 16,-1 2 0-16,6-13 0 0,6-8 0 0,-3-1-4 0,-3-3 4 15,1 0-3-15,-1-1 3 0,0 1 0 0,-1-2 0 16,4 0 0-16,2-6 0 0,2 2 0 0,3-7 0 16,1-3 1-16,6 3-1 0,0-6 4 0,4-5-4 0,6 3 4 15,-1-6-4-15,3-1 0 0,1-4 0 0,0 0 0 16,0-3 0-16,1-6 2 0,4-6-2 16,-4 3 3-16,2-1-3 0,0 1 0 0,-1 0 0 0,-1 4 0 15,-2 9 0-15,1-1 0 0,-7 5 0 0,4 6 0 16,-6 1 0-16,1 4 5 0,-7 1-5 0,0 2 5 15,-4 0-5-15,-4 5 7 0,0 0-7 0,-3 0 8 16,-1 1-8-16,-1 7 33 0,0 8-33 0,5-17 33 16,4-7-33-16,-4 5-4 0,1-2 4 0,-5 18-3 15,-2 15 3-15,2-5-41 0,2 1 41 0,0-12-40 16,-1-3 40-16,4-3 2 0,2-1-2 0,1-8 3 16,1-2-3-16,2-3 3 0,4-3-3 0,-1-2 3 0,2-3-3 15,4 0 2-15,3-4-2 0,0 1 2 0,4-2-2 16,3-7 5-16,5-4-5 0,-5 4 6 0,0-4-6 0,5-2-11 15,-1-3 11-15,0 4-10 0,0 2 10 0,0 2 13 16,3-1-13-16,-2 5 13 0,-1 5-13 0,1-4 33 16,-1 5-33-16,-1 3 34 0,0 0-34 0,-4 7 28 15,-7-3-28-15,0 8 28 0,-8-3-28 0,-3 7 17 16,-3 0-17-16,2-5 17 0,0-3-17 0,-2 0 2 16,0 0-2-16,-13 28 2 0,-9 19-2 0,0-1 12 15,-2 9-12-15,8-24 12 0,7-7-12 0,-4-2-2 16,2 0 2-16,-6 11-1 0,-4 6 1 0,6 2-120 15,-1-2 120-15,5-14-120 0,3-11 120 0,-11 27-2638 0</inkml:trace>
  <inkml:trace contextRef="#ctx0" brushRef="#br0" timeOffset="25227.42">2880 3780 2241 0,'0'0'0'0,"0"0"0"0,17-17 0 0,-12 4 315 16,-2 2-315-16,2-1 316 0,1 1-316 0,3 1 206 16,2 3-206-16,-3 0 206 0,-3 6-206 0,0-2 130 15,3 6-130-15,-1-3 130 0,3 4-130 0,1 1 46 16,-3 6-46-16,0-3 46 0,-3 5-46 0,2 5 35 16,1 11-35-16,-3-1 36 0,-2 5-36 0,2 6 24 15,-2 0-24-15,-3 5 25 0,0 3-25 0,-3-3 5 0,-2-3-5 16,-1 0 5-16,1-2-5 0,0-4 4 15,1-6-4-15,1 0 4 0,-1-3-4 0,4 6 6 0,4-4-6 16,-1-3 7-16,1-3-7 0,4-2 0 0,0 1 0 16,-3-5 1-16,-2-6-1 0,7 5 2 0,1-1-2 15,-7-10 2-15,-8-4-2 0,4 0 0 0,4 0 0 16,25 11 0-16,15 7 0 0,-11-7-50 0,0-7 50 0,-4-4-50 16,-6-11 50-16,1-3-347 0,-4-5 347 0,1-1-347 15,-5-8 347-15,17-19-2102 0</inkml:trace>
  <inkml:trace contextRef="#ctx0" brushRef="#br0" timeOffset="25508.35">3392 3532 2375 0,'0'0'0'0,"0"0"0"0,0-4 0 16,0 4 263-16,-3 1-263 0,-2 5 263 0,1 2-263 15,-4 8 173-15,-3 9-173 0,-2 0 173 0,-3 5-173 0,-4 3 142 16,-4 1-142-16,-6 3 142 0,-3 0-142 0,-3 6 12 16,-4 5-12-16,-1 15 12 0,-4 12-12 0,4-6 39 15,-2-1-39-15,8-5 40 0,1-5-40 0,-3 0 7 16,-1-2-7-16,2-7 7 0,-3-2-7 0,13-16-3 16,6-7 3-16,3-1-3 0,5-2 3 0,0-4-37 15,1 2 37-15,6-7-37 0,5-1 37 0,0-3-188 16,3 0 188-16,2-3-188 0,3-2 188 0,4 6-2287 15</inkml:trace>
  <inkml:trace contextRef="#ctx0" brushRef="#br0" timeOffset="25749.33">3661 4309 2566 0,'0'0'0'0,"0"0"0"16,0 0 0-16,0 3 255 0,0 2-255 15,0 0 255-15,-4 2-255 0,4-7-419 0,0 0 419 0,-3 16-1892 16,6-32 1892-16</inkml:trace>
  <inkml:trace contextRef="#ctx0" brushRef="#br0" timeOffset="26959.99">3743 4370 2118 0,'0'0'0'0,"0"0"0"16,11-17 0-16,-7 9 302 0,1 0-302 0,0 0 303 15,-2 4-303-15,2 1 253 0,-2-2-253 0,2 2 253 16,-5 1-253-16,0 2 154 0,0 0-154 0,0 0 155 16,0 0-155-16,0 5 52 0,0 0-52 0,-5 2 52 15,2 4-52-15,1 5 40 0,-4 6-40 0,4-6 41 16,2-2-41-16,-3 3 40 0,3-4-40 0,0 6 40 0,0 1-40 15,-3-1 15-15,1-4-15 0,-1 3 15 0,2-3-15 16,-2 1 7-16,-1 0-7 0,3-4 7 0,-2-1-7 16,-2-3 4-16,5-6-4 0,-3 4 4 0,3-1-4 15,3-1-42-15,-2 1 42 0,3-2-42 0,0-3 42 0,3-3-442 16,-6 2 442-16,4 1-442 0,1-4 442 0,7 0-1995 16</inkml:trace>
  <inkml:trace contextRef="#ctx0" brushRef="#br0" timeOffset="27275.1">4205 4516 2375 0,'0'0'0'0,"0"3"0"16,-3 7 0-16,3-7 319 0,0 2-319 0,-3-1 319 15,1 4-319-15,-1 3 185 0,-2-2-185 0,-1 6 185 16,1-3-185-16,-4 4 82 0,-2 4-82 0,-2-1 83 15,-3 1-83-15,4 4-444 0,-4 4 444 0,-2-3-444 0,0 2 444 16,-19 26-1824-16</inkml:trace>
  <inkml:trace contextRef="#ctx0" brushRef="#br0" timeOffset="27944.02">4931 3556 2084 0,'0'0'0'0,"0"0"0"0,-2-8 0 0,2 8 293 16,5 0-293-16,-5 0 294 0,3 3-294 0,-3-1 232 0,0 4-232 15,0 3 233-15,0 2-233 0,5 10 205 0,0 2-205 16,-1 6 205-16,3 2-205 0,-3 5 72 0,4 0-72 16,-3-5 73-16,3 2-73 0,-3 2 33 0,2 6-33 0,-3 6 33 15,0 5-33-15,4-8 2 0,0-1-2 16,-3-2 2-16,3-5-2 0,-4 4 0 0,3-4 0 15,-1-10 0-15,0-5 0 0,-1 2 17 0,3-1-17 16,-3-3 17-16,3-3-17 0,-5 4-41 0,2 1 41 0,-5-3-40 16,3-2 40-16,-2-6-53 0,6-4 53 0,-6 3-53 15,2 2 53-15,-3-3-334 0,2 0 334 0,1-16-334 16,-3-8 334-16,0-4-2062 0</inkml:trace>
  <inkml:trace contextRef="#ctx0" brushRef="#br0" timeOffset="28224.66">5357 3507 1871 0,'0'0'0'0,"0"-3"0"0,0-2 0 0,0 2 326 16,-5-2-326-16,-1 5 327 0,-2 5-327 0,-2 0 291 15,-2 6-291-15,-4 6 292 0,-5 10-292 0,1-2 140 16,-7 6-140-16,5 1 140 0,-5 1-140 0,2 3 74 15,-3 1-74-15,-1 4 74 0,1 0-74 0,4 9 33 16,2 7-33-16,-5 5 33 0,-3 3-33 0,-6-6 32 16,0-5-32-16,-2-4 33 0,1-1-33 0,9-10 0 15,9-8 0-15,2 2 0 0,4-5 0 0,2-4-51 16,2-5 51-16,1-4-51 0,5 0 51 0,3-4-347 16,0-8 347-16,3-2-346 0,-2 2 346 0,6 1-2007 0</inkml:trace>
  <inkml:trace contextRef="#ctx0" brushRef="#br0" timeOffset="28590.42">5478 4242 2297 0,'0'0'0'0,"5"0"0"0,8 0 0 16,-6 0 316-16,5-5-316 0,-3 5 316 0,-6 0-316 15,5 1 225-15,-3 6-225 0,0-3 226 0,-1 4-226 16,-1 2 79-16,1 4-79 0,-3-2 79 0,2 1-79 16,-3 6 29-16,-3 1-29 0,-2-3 29 0,1 5-29 15,-7-6 9-15,1-3-9 0,-1 4 10 0,2 5-10 0,1-10 1 16,-3 1-1-16,1-1 2 0,2 3-2 0,0-8-1 15,4 1 1-15,-4-1 0 0,2-1 0 0,1-1 1 16,0 2-1-16,2-2 1 0,1 1-1 0,2-1 8 16,0 0-8-16,0-1 8 0,5 0-8 0,-2 0 0 15,4-1 0-15,-1 1 0 0,2-4 0 0,4 0-1 16,1 0 1-16,0 0-1 0,-1 0 1 0,4-4-41 0,3 4 41 16,-10 0-40-16,-1 0 40 0,13 4-2594 0</inkml:trace>
  <inkml:trace contextRef="#ctx0" brushRef="#br0" timeOffset="29002.46">6073 4397 2431 0,'0'0'0'0,"3"-5"0"0,2-3 0 0,-2 0 302 15,-3 5-302-15,0 3 303 0,0 0-303 0,0 0 162 16,-3 3-162-16,0 5 162 0,-2 5-162 0,-3 3 93 0,-1-1-93 16,-4 9 94-16,-3 6-94 0,1-1 2 0,-3 1-2 15,2 2 2-15,1 2-2 0,-1-4-66 0,-1 1 66 16,2 1-66-16,3-7 66 0,-14 33-2488 0</inkml:trace>
  <inkml:trace contextRef="#ctx0" brushRef="#br0" timeOffset="29501.39">6535 4149 2219 0,'0'0'0'0,"5"2"0"16,-2 1 0-16,-3-3 240 0,0 0-240 0,0 0 240 16,0 0-240-16,0 0 166 0,0 0-166 0,0 0 167 15,5 0-167-15,-5 0 69 0,2-5-69 0,-2 5 70 16,6 0-70-16,-1 0-2336 0</inkml:trace>
  <inkml:trace contextRef="#ctx0" brushRef="#br0" timeOffset="29656.38">6901 4190 2487 0,'0'0'0'0,"-12"0"0"0,-7 0 0 0,19 0 224 16,11 0-224-16,-3 0 225 0,-2 0-225 0,8 0 148 15,-1 0-148-15,0 0 148 0,-4 3-148 0,2-3-510 16,0 5 510-16,-1-2-510 0,-2-2 510 0,7 6-1472 16</inkml:trace>
  <inkml:trace contextRef="#ctx0" brushRef="#br0" timeOffset="29796.57">7247 4154 2443 0,'0'0'0'0,"-6"3"0"0,-4-2 0 0,10-1 236 0,5 3-236 0,0-3 236 15,3-3-236-15,3 3 132 0,-3-1-132 0,1 1 132 16,-1 1-132-16,3 2-452 0,-2-3 452 0,2 0-451 16,-3 0 451-16,13 0-1535 0</inkml:trace>
  <inkml:trace contextRef="#ctx0" brushRef="#br0" timeOffset="29926.47">7536 4130 2499 0,'0'0'0'16,"-3"3"0"-16,-2-1 0 0,5-2 136 0,8 0-136 0,-4 0 136 16,0 0-136-16,5 3-341 0,-1 0 341 0,0-1-341 15,0 1 341-15,8 0-1422 0</inkml:trace>
  <inkml:trace contextRef="#ctx0" brushRef="#br0" timeOffset="30047.91">7806 4091 2107 0,'0'0'0'0,"-5"6"0"0,-3 4 0 0,-8 5-1521 15</inkml:trace>
  <inkml:trace contextRef="#ctx0" brushRef="#br0" timeOffset="30227.57">7940 4078 2532 0,'0'0'0'0,"11"-4"0"0,1-4 0 0,1 0 240 0,0-3-240 0,-6 9 241 16,-3 2-241-16,4-3 29 0,-4 3-29 0,-1 3 29 16,2-3-29-16,-3 2-1 0,1 1 1 0,0 2-1 15,-3 1 1-15,0 7-2242 0</inkml:trace>
  <inkml:trace contextRef="#ctx0" brushRef="#br0" timeOffset="31243.29">8760 3400 2017 0,'0'0'0'0,"0"0"0"15,-3 5 0-15,3-5 258 0,-2 3-258 0,2-3 258 16,0 0-258-16,0 0 233 0,0 0-233 0,0 0 233 16,-3 5-233-16,3-2 139 0,-4 2-139 0,4-2 140 0,-4 5-140 15,4 0 58-15,0 4-58 0,4 9 59 0,-3 2-59 16,5 9 76-16,-1 5-76 0,3 1 76 0,0-2-76 15,-2 5 59-15,5 0-59 0,-3 1 59 0,2-3-59 0,4 5 35 16,-2 0-35-16,-4-16 36 0,0-7-36 16,5 2 18-16,3 5-18 0,-2 9 19 0,5 10-19 0,-2-10 0 15,4-2 0-15,-9-7 0 0,-1-8 0 0,-3-1-2 16,0-3 2-16,-5-3-2 0,2-6 2 0,-5 1-55 16,0 3 55-16,2-5-54 0,1-2 54 0,1 0-393 15,3-1 393-15,-3 1-392 0,0 0 392 0,5 1-1999 16</inkml:trace>
  <inkml:trace contextRef="#ctx0" brushRef="#br0" timeOffset="31540.85">9245 3325 2051 0,'0'0'0'16,"-8"5"0"-16,-5 1 0 0,0 2 323 0,1-3-323 0,-4 7 323 16,0-1-323-16,-4 6 237 0,-1 7-237 0,2 0 238 15,-1 1-238-15,2 9 175 0,-1 5-175 0,-6 2 175 16,-6 3-175-16,-2 0 34 0,-1-2-34 0,-3 7 34 16,0-2-34-16,1 14 0 0,-3 12 0 0,5-8 1 15,1-3-1-15,5-7 10 0,4-7-10 0,4-12 10 0,2-12-10 16,3 3 6-16,-6-7-6 0,0 3 6 0,1 3-6 15,4-6-17-15,-3-1 17 0,5-4-17 0,3 1 17 16,3-3-130-16,0 2 130 0,7-7-129 0,-2 0 129 0,-2 8-2406 16</inkml:trace>
  <inkml:trace contextRef="#ctx0" brushRef="#br0" timeOffset="31973.44">9346 4110 2454 0,'0'0'0'16,"-12"8"0"-16,-5 4 0 0,12-4 282 0,7-8-282 0,-2 0 283 15,5 3-283-15,1-1 192 0,-1 1-192 0,-2 5 192 16,-2 3-192-16,-2 3 53 0,-2 1-53 0,0 1 54 16,-2 0-54-16,0 3 27 0,-1-4-27 0,1-1 27 15,0-3-27-15,2 0-45 0,2-1 45 0,1-4-45 16,-4-1 45-16,4-5 0 0,0 0 0 0,4-3 0 16,0-2 0-16,4-3 1 0,0-4-1 0,2 1 1 0,4-5-1 15,-2-1 37-15,3-2-37 0,-1 2 38 0,0-5-38 16,0 6 0-16,0 2 0 0,1 0 0 15,-3-2 0-15,1 7 0 0,-1 2 0 0,-4 3 0 16,0-1 0-16,-3 5 10 0,3 0-10 0,-5 3 10 0,2-1-10 16,-2 4 1-16,-1 3-1 0,1 2 1 0,-6-3-1 15,3 8 0-15,-2-2 0 0,2 2 0 0,-3 2 0 0,0 3 14 16,1-1-14-16,-1-1 15 0,3-6-15 0,-3 2-57 16,1 1 57-16,2-3-57 0,0-9 57 0,0 15-2542 15</inkml:trace>
  <inkml:trace contextRef="#ctx0" brushRef="#br0" timeOffset="32890.68">10663 3879 1636 0,'0'0'0'0,"-3"-5"0"16,-2-6 0-16,0 2 385 0,2-2-385 0,-1 3 386 16,0-3-386-16,1 2 236 0,2 1-236 0,-3-3 236 15,1 1-236-15,-1-1 148 0,-4-1-148 0,3 1 149 16,2 2-149-16,-4 1 75 0,0 0-75 0,-4 0 76 16,-2-3-76-16,0 6 60 0,-6 1-60 0,4-3 60 15,0 6-60-15,1 1 24 0,2 0-24 0,-1 4 25 16,3 0-25-16,-5 3 53 0,-1-2-53 0,0 5 54 0,0 4-54 15,2 1-13-15,-2 3 13 0,1 0-13 0,2 3 13 16,-3 2-12-16,4 1 12 0,1-2-12 0,3-3 12 16,0 6 8-16,1 5-8 0,4-2 8 0,-1 0-8 15,-3 0 7-15,6-1-7 0,-2-7 8 0,3-10-8 0,3 4 5 16,-2-1-5-16,1-6 5 0,-1-7-5 0,3 5 14 16,0-2-14-16,1 2 15 0,1-2-15 0,4-3 3 15,2 0-3-15,4-3 3 0,3-5-3 0,0-4 2 16,0-4-2-16,-2 0 2 0,2-4-2 0,-3 1-1 15,-3-1 1-15,-1-1 0 0,-1 1 0 0,2 4 1 16,-5 4-1-16,0 1 1 0,-2-2-1 0,0 5 15 16,-1 5-15-16,-2-2 15 0,-3-1-15 0,0 4-4 0,0-1 4 15,0 3-3-15,0 0 3 0,2 3-7 0,1 1 7 16,-3 0-6-16,0-2 6 0,2 4 0 16,-2-1 0-16,1 3 0 0,-1 0 0 0,2 4 8 0,1 4-8 15,-2-4 9-15,3 4-9 0,4 4-14 0,-1 4 14 0,1-8-13 16,-6-5 13-16,9 1-185 0,-2 1 185 0,2-2-185 15,-3-3 185-15,13 7-2342 0</inkml:trace>
  <inkml:trace contextRef="#ctx0" brushRef="#br0" timeOffset="33207.71">10871 3743 2454 0,'0'0'0'16,"-3"4"0"-16,-2 4 0 0,4-5 232 0,-1-3-232 0,2 5 232 0,0-5-232 16,2 5 187-16,-1 2-187 0,-1 4 187 0,-1 2-187 15,-2 4 75-15,0 7-75 0,1 2 76 0,-1 3-76 0,-2 4 3 16,2 4-3-16,0-7 4 0,1-6-4 0,-1 2-19 16,-2 3 19-16,1-6-18 0,-4-2 18 0,3-4 14 15,2 2-14-15,0-4 15 0,1-5-15 0,-1-2 32 16,-2-2-32-16,5-5 33 0,-3-1-33 0,3-1-14 15,-3-7 14-15,3 2-13 0,0-4 13 0,3-2-6 0,0-2 6 16,2-7-5-16,4-7 5 0,2-5 33 16,-1-1-33-16,4-3 34 0,0-2-34 0,8 3-23 0,7 3 23 15,-4 2-22-15,3-1 22 0,-4 9-1143 0,1 6 1143 16,-4 2-1142-16,-5 9 1142 0,20-16-559 0</inkml:trace>
  <inkml:trace contextRef="#ctx0" brushRef="#br0" timeOffset="33591.07">11277 3892 2140 0,'0'0'0'0,"0"0"0"16,-3-5 0-16,3 5 293 0,3-5-293 0,2 5 294 15,2 0-294-15,3 0 152 0,3 0-152 0,2-3 152 16,4-2-152-16,2-3 92 0,-4 2-92 0,2 0 93 15,-3-2-93-15,1 2 45 0,-6-2-45 0,2 0 46 0,-5-1-46 16,0 1-11-16,-4 0 11 0,4 0-11 0,-3 0 11 16,-2-3 21-16,2-1-21 0,-5 2 21 0,1-1-21 15,-2-1 1-15,-4 4-1 0,2-5 1 0,-2-2-1 16,-3 4 16-16,0 0-16 0,1 3 17 0,-1 2-17 0,-2-2 73 16,1 2-73-16,-1 4 73 0,1 4-73 0,-2 4 13 15,-2 3-13-15,-6 4 14 0,-1 2-14 16,2 4 10-16,-2 2-10 0,4 2 11 0,-3 1-11 0,2 1 41 15,1 3-41-15,2-1 42 0,3-7-42 0,0 8 0 16,1 4 0-16,2-12 0 0,4-6 0 0,0 11-6 16,4 4 6-16,0-18-5 0,0-10 5 0,4 6 10 0,0 0-10 15,1 8 10-15,3 3-10 0,5 1 3 0,6-3-3 16,-4-4 4-16,3-2-4 0,10-4-80 0,5-1 80 16,-4-2-79-16,-1-3 79 0,29 2-2543 0</inkml:trace>
  <inkml:trace contextRef="#ctx0" brushRef="#br0" timeOffset="34341.75">12279 3755 2006 0,'0'0'0'0,"3"0"0"0,0 0 0 0,-3 0 374 15,0-5-374-15,0 2 375 0,2-1-375 0,-2 0 252 16,-2 0-252-16,2 4 252 0,-2-3-252 0,2 3 137 15,-1 4-137-15,-2-1 138 0,3 1-138 0,-2 3 10 16,2 1-10-16,-6 9 10 0,0 7-10 0,-2 0 22 16,0 4-22-16,0-5 22 0,0 1-22 0,0 1 10 15,-5-1-10-15,6-9 11 0,2-2-11 0,-3 2-16 0,2 1 16 16,-1 5-15-16,-1 2 15 0,5-6-158 16,-1 2 158-16,-3-8-157 0,2-3 157 0,-4 9-2356 0</inkml:trace>
  <inkml:trace contextRef="#ctx0" brushRef="#br0" timeOffset="34480.92">12302 3377 2230 0,'0'0'0'0,"0"-5"0"16,0-1 0-16,4-2-72 0,-4-1 72 0,1 1-72 15,2 0 72-15,2-8-1487 0</inkml:trace>
  <inkml:trace contextRef="#ctx0" brushRef="#br0" timeOffset="46223.37">12530 3758 2219 0,'0'0'0'0,"0"-8"0"0,1 1 0 0,2-1 290 0,-3 5-290 0,3-2 291 16,-3 5-291-16,0 0 239 0,0 0-239 0,0 0 239 15,0 0-239-15,0 0 100 0,0 1-100 0,0-1 101 16,0 4-101-16,0 0 65 0,-3 3-65 0,3-3 66 16,-4 4-66-16,-1 5-10 0,2 2 10 0,-5 4-9 15,0 3 9-15,-2 5 0 0,3 4 0 0,-1-6 1 16,0 2-1-16,0 1 37 0,-3 4-37 0,5-7 38 16,2-2-38-16,-2 2-4 0,0 2 4 0,3-8-3 15,3-7 3-15,0 4-1 0,0-6 1 0,0-3-1 16,0-2 1-16,0 1-14 0,0-1 14 0,0-5-13 15,4 0 13-15,1-5 8 0,1-7-8 0,2-4 8 0,0-7-8 16,2-4 9-16,1-1-9 0,1-1 9 0,-1-4-9 16,2 2-8-16,0-5 8 0,-1 5-8 0,4-1 8 15,0 7-1-15,-2 6 1 0,-1-1-1 0,1 4 1 16,-5 4 0-16,-1 4 0 0,0 0 0 0,0 5 0 16,-3 1 3-16,1 2-3 0,3 0 3 0,1 0-3 0,-1 5 3 15,1 0-3-15,-5-2 4 0,-1 1-4 0,3 1 37 16,-6 1-37-16,2-1 37 0,-3-2-37 0,4 2 5 15,-4 3-5-15,0 12 5 0,4 12-5 0,-4-1 10 16,0 2-10-16,0-9 10 0,0-6-10 0,-3 7 4 16,2-1-4-16,-3 1 5 0,0 2-5 0,-3-4 2 15,3 1-2-15,2-7 3 0,2-6-3 0,0-1-14 0,0 0 14 16,0-5-13-16,0-2 13 0,2 2-115 0,1-2 115 16,0-1-114-16,3 1 114 0,5 0-2553 0</inkml:trace>
  <inkml:trace contextRef="#ctx0" brushRef="#br0" timeOffset="47139.64">13352 3071 2230 0,'0'0'0'0,"3"-5"0"16,-2-4 0-16,3 1 280 0,-3 0-280 0,1 2 281 15,-2 4-281-15,0 2 215 0,-3-3-215 0,-2 6 215 16,2-1-215-16,-2 4 67 0,0-1-67 0,2 0 67 16,0 2-67-16,-2 4 83 0,0 5-83 0,-2 12 83 15,-1 8-83-15,0 0-17 0,-3 4 17 0,1 4-16 16,2 1 16-16,-4 2 61 0,1 2-61 0,3-2 62 15,0 0-62-15,2 2-6 0,-1 1 6 0,6-14-5 16,-4-11 5-16,2 6 0 0,3-2 0 0,-3-9 0 16,1-1 0-16,0 1 16 0,2-1-16 0,0-6 17 0,0-9-17 15,0 4 3-15,2-5-3 0,-2 2 3 0,0-5-3 16,-2-5-1-16,1-2 1 0,-2-1-1 0,0-5 1 16,1-1-35-16,-3-2 35 0,2-1-35 0,0-3 35 15,-2 1-2-15,1 2 2 0,-4 1-2 0,0 0 2 0,0 5 3 16,-2 7-3-16,2-1 4 0,2 5-4 0,-2 5 7 15,2 4-7-15,-5 5 8 0,1 2-8 0,-1 4 1 16,-1 5-1-16,-1 2 2 0,-3 4-2 0,-3 2-23 16,1 0 23-16,6-6-22 0,1-4 22 0,4 6 8 15,-1 2-8-15,1-6 8 0,4-1-8 0,-2 2 6 16,2 3-6-16,3-14 6 0,0-7-6 0,3 0 3 0,5-3-3 16,5 3 4-16,3-4-4 0,1-4-17 0,2-4 17 15,0-4-16-15,0-8 16 0,-3-3 31 0,-4-3-31 16,1-4 31-16,0-3-31 0,-1 3 3 0,-1 1-3 0,2 1 4 15,-2-1-4-15,2 3-1 0,-1 5 1 0,-1-2 0 16,-3 6 0-16,-2 1-7 0,1 4 7 0,-6 5-6 16,2 3 6-16,-3 0-5 0,0 6 5 0,0-4-5 15,-3 1 5-15,2 5-4 0,1 1 4 0,-5 2-3 16,2 5 3-16,-2 4 0 0,2 4 0 0,-2-9 1 16,4 1-1-16,-1 4-1 0,2 1 1 0,0-6-1 15,2-4 1-15,-1 2-16 0,4 0 16 0,-5-6-15 16,1-7 15-16,1 4-600 0,0 0 600 0,9-1-599 15,1-1 599-15,12 4-1555 0</inkml:trace>
  <inkml:trace contextRef="#ctx0" brushRef="#br0" timeOffset="47507.83">13445 3775 2331 0,'0'0'0'0,"-5"11"0"0,-3 5 0 0,2-6 342 15,1-3-342-15,2 1 342 0,1-5-342 0,2 5 182 16,2-3-182-16,1-2 182 0,0-1-182 0,5 1 145 16,0 0-145-16,0 2 146 0,1-1-146 0,4-1-1 15,3 2 1-15,1-8 0 0,4-3 0 0,-2-2 3 16,-2-6-3-16,-1 1 3 0,-1 1-3 0,1-4 3 16,-6 0-3-16,1 4 3 0,-3-4-3 0,-4 0 9 0,0-4-9 15,-3 7 10-15,-2 6-10 0,1-1-4 0,-7 0 4 16,3-3-3-16,-1-2 3 0,-3 1-9 0,3 1 9 15,-3 0-8-15,0 3 8 0,0 6 0 0,-1 4 0 0,3 1 0 16,1 2 0-16,-3 3 0 0,-1 3 0 0,1 0 0 16,0 1 0-16,0 9 1 0,-5-1-1 0,1 4 2 15,-4 2-2-15,0-1 10 0,-3 4-10 0,10-9 10 16,1-4-10-16,0 4 24 0,-2 2-24 0,7 6 25 16,-3 4-25-16,6-4 7 0,3-3-7 0,3-5 7 15,4-4-7-15,-1-2-23 0,6-1 23 0,5-9-22 16,2-7 22-16,2 2-453 0,0-7 453 0,-1 3-453 15,-5-3 453-15,23-3-1935 0</inkml:trace>
  <inkml:trace contextRef="#ctx0" brushRef="#br0" timeOffset="48191.18">13928 3680 2017 0,'0'0'0'0,"0"0"0"0,1-3 0 0,-2-2 280 15,-1 0-280-15,0-1 281 0,-1 1-281 0,0 4 226 16,2-2-226-16,-3-2 227 0,4-3-227 0,4 2 140 16,-1 1-140-16,1-3 140 0,0-1-140 0,5 1 92 15,0-3-92-15,3 3 93 0,-3 3-93 0,5 2 82 16,4 3-82-16,-3 3 82 0,3-1-82 0,1 6 5 16,3 3-5-16,-11-3 6 0,-3-7-6 0,0 5 35 0,-1 2-35 15,1 16 36-15,5 4-36 0,-10 0 1 0,-1-4-1 16,-5-1 1-16,-7-1-1 0,-1 0 1 0,-2 0-1 15,4-3 2-15,-4-3-2 0,-1 1-1 0,-3 2 1 16,1-3-1-16,3-1 1 0,-7-2-40 0,-1 3 40 16,2-5-40-16,5-4 40 0,0 6-300 0,1-1 300 0,-2-8-300 15,-3-4 300-15,-15 1-2164 0</inkml:trace>
  <inkml:trace contextRef="#ctx0" brushRef="#br0" timeOffset="48456.42">13967 3644 2039 0,'0'0'0'0,"-2"12"0"0,-2 12 0 16,-3-13 316-16,3-7-316 0,-1 4 317 0,2 0-317 15,-2 5 258-15,-6-2-258 0,5 1 258 0,3 1-258 0,-5 7 139 16,-2 4-139-16,2 7 140 0,0 0-140 0,0 10 45 15,1 10-45-15,2-19 45 0,2-6-45 0,-5 11 43 16,-3 4-43-16,1 6 43 0,-5 5-43 0,3-7-16 16,3 2 16-16,1-14-15 0,0-6 15 0,0 4-60 15,-1-2 60-15,1-9-59 0,3-9 59 0,-3 5-115 16,0-4 115-16,8-4-114 0,0-6 114 0,-3 9-2360 16</inkml:trace>
  <inkml:trace contextRef="#ctx0" brushRef="#br0" timeOffset="48960.8">14319 3755 2431 0,'0'0'0'0,"-5"5"0"0,-4 3 0 15,7-5 246-15,5 1-246 0,2 0 247 0,-2-4-247 0,7 1 161 16,5 2-161-16,1-3 162 0,0 0-162 15,3 0 98-15,0-4-98 0,-2 0 99 0,-1 0-99 16,0-9-1-16,-1-6 1 0,-2 7 0 0,-5 6 0 0,1 1 3 16,3 0-3-16,-9-7 3 0,1-3-3 0,-4 3 13 15,0-1-13-15,0 6 13 0,-6-1-13 0,1-8 3 16,-1-3-3-16,0 5 4 0,-2-5-4 0,0 8-10 16,0 2 10-16,0 1-10 0,2-3 10 0,-2 6 13 15,0 2-13-15,2 2 13 0,-1 1-13 0,1 1 14 16,-2 2-14-16,4 0 15 0,-1-1-15 0,0 4 10 0,2-1-10 15,-2 12 10-15,-3 10-10 0,-3-2 28 0,-1 2-28 16,2 1 28-16,2 3-28 0,-3-2 5 0,2-1-5 16,1-5 5-16,3-4-5 0,2 2 9 0,-3-1-9 15,4-4 10-15,2-1-10 0,0 1-51 0,3 0 51 16,2-7-50-16,-5-4 50 0,5 1-270 0,-1-4 270 0,9 4-269 16,6 2 269-16,9 4-2110 0</inkml:trace>
  <inkml:trace contextRef="#ctx0" brushRef="#br0" timeOffset="49410.56">14780 3568 2331 0,'0'0'0'0,"-5"8"0"0,-5 3 0 16,7-3 280-16,-3-6-280 0,4 4 280 0,-1-1-280 0,2-1 169 15,1 4-169-15,-4 11 170 0,4 6-170 0,-3 2 80 16,2-2-80-16,-2-6 81 0,1-7-81 0,0-1 1 16,2-5-1-16,-1 9 2 0,-4 0-2 0,2-2 9 15,0 3-9-15,1-9 9 0,2 1-9 0,0-3 0 16,0-2 0-16,2-1 0 0,1 1 0 0,-3-3 15 16,2-5-15-16,-1-3 15 0,4 0-15 0,-2-3 44 15,3-1-44-15,1-4 45 0,0 4-45 0,1-4-11 16,2 0 11-16,-1-4-10 0,1-4 10 0,1 1 2 15,3-5-2-15,-1-1 3 0,-4 3-3 0,5 0 6 0,1 3-6 16,0 3 6-16,1-1-6 0,0 2 66 0,0 4-66 16,-7 2 66-16,-3 8-66 0,4-2 2 0,-2 3-2 0,-7 1 2 15,1 3-2-15,0 7 41 0,-2-3-41 16,-2 4 42-16,0-3-42 0,1 3 0 0,-4 3 0 0,2 12 1 16,-5 5-1-16,0 2 8 0,0 5-8 15,3-12 9-15,2-10-9 0,2 3 39 0,-6-4-39 0,1 15 40 16,-2 1-40-16,0 0-13 0,0-3 13 0,2-6-13 15,5-6 13-15,-3-1-43 0,4-1 43 0,0-6-42 16,0-2 42-16,4 0-362 0,-4 2 362 0,3-5-362 16,1 3 362-16,4-1-2106 0</inkml:trace>
  <inkml:trace contextRef="#ctx0" brushRef="#br0" timeOffset="50408.74">15499 2911 2174 0,'0'0'0'0,"-1"-3"0"0,-3-2 0 0,1 3 286 15,0-1-286-15,3 3 286 0,0 0-286 0,0 0 179 16,2 3-179-16,-1 2 180 0,-1 0-180 0,-1 0 177 16,-1 6-177-16,0 4 177 0,-5 2-177 0,-1 10 54 15,-2 6-54-15,2 2 54 0,-4 4-54 0,1 5 6 16,0 1-6-16,4-13 6 0,4-13-6 0,-2 6 40 15,1 1-40-15,1 12 40 0,-5 9-40 0,1-11 0 0,1-1 0 16,1-10 0-16,4-10 0 0,1 1-7 16,1-3 7-16,4-2-7 0,0-7 7 0,-2 1-33 0,3 1 33 15,1-6-33-15,-6 0 33 0,1-3 0 0,-2-5 0 0,-2 4 1 16,-3-4-1-16,1 0 1 0,-3-3-1 16,1 2 2-16,-5-2-2 0,1 0 4 0,3-2-4 15,-4 4 5-15,3-2-5 0,0 3 0 0,0 0 0 16,0 0 0-16,2 7 0 0,-2-3-11 0,0 1 11 0,2 3-11 15,-1 3 11-15,1 2-11 0,-2 3 11 0,2-3-10 16,-2 1 10-16,0 3-2 0,0 6 2 0,0-6-1 16,3 2 1-16,-2 1 3 0,-1 4-3 0,-2 9 4 15,-1 10-4-15,-1 1 3 0,4 3-3 0,1-18 4 16,6-14-4-16,1 1 23 0,0-3-23 0,0 22 24 16,1 10-24-16,3-2 6 0,-1-4-6 0,0-9 6 15,2-3-6-15,-1-3-33 0,1-9 33 0,0-2-33 16,1-5 33-16,-1-5-11 0,3-2 11 0,0-1-10 0,-1-3 10 15,1-2 24-15,2 1-24 0,2-7 25 0,1 2-25 16,1-7 12-16,0 1-12 0,1-6 12 0,0-2-12 16,0-2-2-16,-1 2 2 0,0 2-1 0,-1 3 1 0,-2 5-15 15,-2 1 15-15,-2 7-15 0,-4 5 15 0,-3 5-11 16,-2 0 11-16,2 3-10 0,-1 3 10 0,-4 2 37 16,2 6-37-16,-4-3 37 0,1 1-37 15,-2 10-2-15,0 5 2 0,0-9-2 0,4 1 2 0,-1 4-6 16,2 6 6-16,0-12-6 0,3-10 6 0,0 4 18 15,0 2-18-15,3 8 19 0,1 6-19 0,3-7-52 16,2 2 52-16,9-6-51 0,4-2 51 0,17 9-2585 0</inkml:trace>
  <inkml:trace contextRef="#ctx0" brushRef="#br0" timeOffset="50793.85">15610 3532 2375 0,'0'0'0'16,"1"3"0"-16,4 7 0 0,-4-4 308 0,3-1-308 0,-1-2 308 15,-2 2-308-15,4-1 194 0,3 1-194 0,5 1 194 16,5-1-194-16,-2 3 116 0,2 0-116 0,1-5 117 16,1-2-117-16,1-1 1 0,-1-1-1 0,1-2 1 15,-6 0-1-15,1-2 2 0,2 0-2 0,-3-6 2 16,-2 0-2-16,-4-1-22 0,-1-1 22 0,-1 1-22 0,-3-4 22 15,-4 0 3-15,-4 4-3 0,-1-4 4 0,-3 0-4 0,-3 1-1 16,-2-4 1-16,1 5 0 16,-1-2 0-16,-3 5-1 0,0-2 1 0,4 6-1 0,-1-4 1 0,2 6-38 15,-1 2 38-15,4 3-38 0,3 3 38 16,-3 5 30-16,-5 0-30 0,2 1 30 0,0 5-30 0,-1 3 3 16,-2 7-3-16,4-8 4 0,4-5-4 0,-2 6 1 15,0 3-1-15,-1 15 1 0,2 5-1 0,2 0 27 16,1-4-27-16,2-16 27 0,1-7-27 0,1-2-1 15,0-8 1-15,1 17 0 0,2 12 0 0,2-9-99 16,1-1 99-16,2-6-98 0,-1-5 98 0,7-3-239 0,-2-4 239 16,6-4-239-16,2-4 239 0,20 1-2092 0</inkml:trace>
  <inkml:trace contextRef="#ctx0" brushRef="#br0" timeOffset="51212.41">16073 3377 2230 0,'0'0'0'0,"-4"8"0"15,-3 7 0-15,4-7 336 0,3-3-336 0,0 0 337 16,0-2-337-16,0 2 238 0,0 1-238 0,0-1 238 16,0-2-238-16,0 1 72 0,0 4-72 0,-3 5 72 15,1 6-72-15,1 9 37 0,1 3-37 0,-2-14 37 16,2-9-37-16,-3 3 9 0,2-1-9 0,-1 13 9 15,2 12-9-15,0-10-24 0,-2 2 24 0,2-7-23 0,2-7 23 16,0-6-1-16,2 1 1 0,-4-8 0 0,2-3 0 0,-1-2-26 16,4-6 26-16,-3-1-25 0,3-1 25 0,1-10 0 15,3-5 0-15,-1 4 0 0,-1-4 0 0,2 1 51 16,2-1-51-16,2 0 52 0,2-4-52 0,0 4-1 16,0 0 1-16,4 7-1 0,-3 2 1 15,-2 2-26-15,-1 3 26 0,-2 8-25 0,-2 6 25 0,-1-3 37 16,-1 6-37-16,-3-2 37 0,1 3-37 0,-2 3 3 15,0 3-3-15,-1-4 3 0,-2-1-3 0,-2-1 26 16,1 4-26-16,-1 16 26 0,-6 12-26 0,4-2 8 16,-4 4-8-16,5-14 9 0,3-9-9 0,0 1-1 15,3-3 1-15,-3-2-1 0,1-7 1 0,2 7-34 16,1 5 34-16,-3-11-33 0,2-2 33 0,-3 2-803 0,4-2 803 16,0-2-803-16,4 2 803 0,5 5-1270 0</inkml:trace>
  <inkml:trace contextRef="#ctx0" brushRef="#br0" timeOffset="51491.28">16446 3364 2431 0,'0'0'0'0,"3"-3"0"0,5-1 0 16,-2-1 269-16,-1-1-269 0,3 4 269 0,0-1-269 16,3-2 222-16,0 2-222 0,0 0 222 0,3 1-222 0,2 2 103 15,6 2-103-15,5-2 103 0,3 0-103 16,1-2-11-16,1-1 11 0,-7 3-10 0,-4 3 10 16,1-3-83-16,-2-3 83 0,-1 3-82 0,-2 0 82 0,-2 0-411 15,-3 0 411-15,-4 0-411 0,-6 0 411 0,9 0-1796 16</inkml:trace>
  <inkml:trace contextRef="#ctx0" brushRef="#br0" timeOffset="51775.75">16742 3110 2420 0,'0'0'0'0,"2"-3"0"0,1 1 0 0,-3 2 335 0,2 5-335 0,-2-5 335 16,-2 3-335-16,-1 2 174 0,1 0-174 0,-5 17 174 15,-5 14-174-15,3-3 132 0,-7 3-132 0,8-13 133 16,5-7-133-16,-3 0 10 0,0 1-10 0,-4 19 10 16,-6 14-10-16,4-6 0 0,1 3 0 0,3-14 1 15,3-14-1-15,0 6-5 0,-1-6 5 0,1 6-5 16,1-1 5-16,0 1 0 0,3 1 0 0,-4-8 1 16,3-4-1-16,2-5 0 0,2-1 0 0,0-2 1 15,1-4-1-15,3-2 7 0,4-2-7 0,-3-1 8 16,3-1-8-16,3-3 0 0,2 3 0 0,3-4 0 15,1 0 0-15,1-2-16 0,2 3 16 0,-1-9-15 0,1-3 15 16,19-14-2712-16</inkml:trace>
  <inkml:trace contextRef="#ctx0" brushRef="#br0" timeOffset="69805.7">17699 3388 1883 0,'0'0'0'0,"0"0"0"16,0 0 0-16,0 0 383 0,0 0-383 0,0 0 384 16,0 0-384-16,0 0 175 0,0 0-175 0,0 0 175 15,0 0-175-15,0 0 160 0,0 0-160 0,0 0 160 16,0 0-160-16,0 0 40 0,0 0-40 0,0 0 40 16,-5-22-40-16,0 8-3 0,2-5 3 0,-5 3-3 15,0-4 3-15,3 12-1 0,-2 3 1 0,-1-1-1 16,0 1 1-16,0 5 22 0,0 3-22 0,0-1 23 15,2 1-23-15,-4 2 43 0,-2 3-43 0,-2 0 44 0,-2 3-44 16,-5 1 4-16,-2 1-4 0,4-2 5 16,4-2-5-16,0 5 2 0,2-1-2 0,-19 15-2593 0,64-56 2593 0</inkml:trace>
  <inkml:trace contextRef="#ctx0" brushRef="#br0" timeOffset="70105.16">17361 3724 3543 0,'0'0'0'0,"0"8"0"0,3 3 0 0,2 1 6 15,-2 1-6-15,-1-6 7 0,1-2-7 0,-2 1 33 16,2-1-33-16,1 3 33 0,0-5-33 0,6 5-33 15,2-3 33-15,3-4-32 0,0 2 32 0,6-7 1 16,1-4-1-16,0-3 2 0,0 1-2 0,-3-8 0 0,-3-6 0 16,1-1 0-16,-3-3 0 0,1-4-32 0,-1 1 32 15,0-2-32-15,-1 2 32 0,-1 2 15 0,-1 6-15 16,2-1 15-16,-5 4-15 0,0 1-36 16,-2 7 36-16,0 4-36 0,-6 0 36 0,2 3 7 15,0 2-7-15,-2 3 7 0,-2-5-7 0,2 5 47 0,-5 2-47 0,5-2 48 16,-3 6-48-16,1-4-6 0,-1 4 6 0,2-4-6 15,-1 1 6-15,1 5-1 0,-4-4 1 0,5 3-1 16,-3-6 1-16,0 5 25 0,1 1-25 0,-4 22 26 16,-2 15-26-16,1-6 2 0,1 1-2 0,5-12 2 15,-3-11-2-15,3 1-39 0,1-6 39 0,1 9-39 16,4 4 39-16,1-4-37 0,1 4 37 0,2-9-36 16,4-2 36-16,3-5-529 0,3-3 529 0,1-2-528 15,2-8 528-15,21 5-1605 0</inkml:trace>
  <inkml:trace contextRef="#ctx0" brushRef="#br0" timeOffset="70828.34">17456 3432 1748 0,'0'0'0'0,"0"0"0"0,3-6 0 0,-3 4 268 0,0-1-268 15,0 3 269-15,0 0-269 0,0 0 250 0,0 0-250 16,0 0 251-16,0 0-251 0,0 0 197 0,-2 3-197 16,2-3 197-16,-3 5-197 0,-3-2 72 0,1 2-72 15,0-2 72-15,2 1-72 0,-3 4-15 0,-1 0 15 0,3 0-15 16,-3 0 15-16,1 4 105 0,-2 1-105 0,0 6 106 15,-1-2-106-15,-1 5-43 0,1 3 43 0,3-9-43 16,6-12 43-16,-2 4 50 0,2-3-50 0,-3 9 50 16,-2 7-50-16,4-1-80 0,2 3 80 15,2-7-79-15,-3-3 79 0,2-2-571 0,1-3 571 0,0-1-571 16,2-2 571-16,3 4-1461 0</inkml:trace>
  <inkml:trace contextRef="#ctx0" brushRef="#br0" timeOffset="71788.17">18054 3325 2342 0,'0'0'0'0,"1"3"0"0,4 2 0 0,-5-5 264 0,0 0-264 16,0 0 265-16,0 0-265 0,0 0 189 15,0 3-189-15,0-3 189 0,0 5-189 0,-3-2 66 0,1 2-66 16,1 3 67-16,-1 1-67 0,-4 7 24 0,1 2-24 16,0 3 25-16,1-2-25 0,-1 3 41 0,2 4-41 15,-4 10 42-15,1 4-42 0,-5-7-5 0,1-2 5 16,4-7-5-16,1-9 5 0,1 2-1 0,-1-2 1 0,2-3-1 15,0-4 1-15,-2 0 3 0,0-3-3 0,0-1 4 16,5-1-4-16,0-3 22 0,-1 4-22 0,1-4 22 16,3-4-22-16,2 0-26 0,0-3 26 0,1-2-26 15,2-7 26-15,-4 1 37 0,1-6-37 0,1-2 38 16,2-6-38-16,0 3-10 0,2 2 10 0,-2 2-9 16,0 3 9-16,1-4 5 0,-1 2-5 0,3-2 6 15,2 3-6-15,-1-1 0 0,4 2 0 0,0-1 0 16,-1 0 0-16,0 1-8 0,-1 1 8 0,0 6-8 15,-1 1 8-15,-1 3 33 0,-1-3-33 0,0 6 33 16,2 2-33-16,-5 3-8 0,-3 3 8 0,3 0-8 16,-4-1 8-16,-1 4 48 0,-3-1-48 0,2-2 49 0,-2-3-49 15,0 5 4-15,0-2-4 0,-2 19 5 0,2 13-5 16,-3-4 19-16,0 2-19 0,2-14 20 16,1-4-20-16,0-2 16 0,0-4-16 0,0 18 17 0,0 9-17 15,0-5 0-15,1 1 0 0,1-12 0 0,-2-7 0 0,1-1-1 16,-1-1 1-16,3-1-1 0,1 4 1 0,2-2-41 15,2 1 41-15,3-2-41 0,3-2 41 0,0-2-182 16,-1-7 182-16,-2-3-182 0,-3-5 182 0,11-3-2394 16</inkml:trace>
  <inkml:trace contextRef="#ctx0" brushRef="#br0" timeOffset="72576.58">19007 2635 2286 0,'0'0'0'0,"0"-3"0"16,-2-2 0-16,2 2 314 0,0-2-314 0,2 2 315 0,-1 3-315 15,-1 0 230-15,0 0-230 0,0 0 231 0,0 0-231 16,0 0 96-16,2 3-96 0,-2-3 97 0,0 5-97 16,0-2 10-16,-2 2-10 0,-1 20 10 0,-2 17-10 15,1-1 26-15,-6 3-26 0,7-18 26 0,3-10-26 0,-3 0 10 16,0-4-10-16,-5 28 11 0,-3 16-11 0,1-1 1 15,2 3-1-15,4-20 2 0,0-16-2 16,1 1 5-16,0-4-5 0,0 12 6 0,1 6-6 0,1-9 12 16,-1-5-12-16,-1-7 13 0,2-3-13 0,-1-6 0 15,2-2 0-15,0-5 0 0,-3 0 0 0,1-5-2 16,-1-2 2-16,0 2-1 0,0-1 1 0,-2-4-5 16,2-1 5-16,-5-1-5 0,3-1 5 0,-3-3-8 0,-3 1 8 15,3-1-8-15,2-3 8 0,-3 7-4 0,-1 1 4 16,5 6-3-16,1 2 3 0,-3 3-20 0,1 3 20 15,-2 8-19-15,-3 5 19 0,-1-1-7 0,-4 6 7 16,3-6-7-16,2 3 7 0,-3 0 8 0,-3 3-8 0,4-4 8 16,3 5-8-16,-2 0 4 0,-4 5-4 0,5-4 5 15,3 1-5-15,0 1-1 0,0 2 1 0,5-7-1 16,2-7 1-16,1 2 1 0,0 1-1 0,3 4 1 16,0-1-1-16,2 2 3 0,3 2-3 0,-1-7 3 15,0-4-3-15,2 1 6 0,1-8-6 0,1-2 6 16,1-3-6-16,1-5 0 0,3-3 0 0,-4 5 0 15,1-5 0-15,-2 0 3 0,-3 1-3 0,1-3 3 16,-1-1-3-16,2-6 11 0,1 1-11 0,-2-3 11 16,1 2-11-16,1-2 0 0,3-1 0 0,-3-1 0 15,0-2 0-15,3 3-34 0,-1-4 34 0,-1 0-33 0,1 1 33 16,-2 7-2-16,2 4 2 0,-9-1-2 0,1 2 2 16,-2 3 1-16,1 0-1 0,-4 7 1 0,-4 1-1 15,4 0 33-15,-4 0-33 0,4 0 33 0,-5 5-33 16,2-1 2-16,0 4-2 0,-1-5 2 0,3 2-2 0,-4 3 45 15,0 0-45-15,-1 7 46 0,-2 6-46 0,2 7 31 16,-2 0-31-16,5-7 31 0,0-6-31 0,3 4 3 16,0 2-3-16,3 10 3 0,5 8-3 0,0-6-22 15,4-1 22-15,1-12-22 0,3-4 22 0,4-5-381 16,4-4 381-16,-1-5-381 0,1-4 381 0,24 4-2123 16</inkml:trace>
  <inkml:trace contextRef="#ctx0" brushRef="#br0" timeOffset="73594.85">19955 3134 2207 0,'0'0'0'0,"-8"-8"0"0,0 0 0 0,2 0 267 0,1 3-267 16,0 1 268-16,2 1-268 0,2 3 154 0,-3-4-154 15,1 3 155-15,-1 1-155 0,-3 0 164 0,1 0-164 16,1 1 165-16,-3 3-165 0,0-1-11 0,-1 1 11 15,3-2-11-15,-1 1 11 0,1 2 34 0,-2 1-34 16,-3 4 35-16,-3 5-35 0,0 4 36 0,-4 5-36 0,9-12 37 16,3-4-37-16,1 0-6 0,2-3 6 0,-4 13-5 15,-1 11 5-15,1-6 50 0,0 2-50 16,4-4 50-16,3-6-50 0,3 1 39 0,5 0-39 0,5-1 39 16,3-2-39-16,2 3-1 0,0-4 1 0,1 2 0 15,1-4 0-15,2 2 9 0,2 2-9 0,-10-6 9 16,-7 0-9-16,0 2-1 0,1 1 1 0,-5-7-1 15,-3-1 1-15,0 2 0 0,-3 0 0 0,-1 9 0 16,-4 0 0-16,-3 5 22 0,-4 4-22 0,8-10 22 16,-1-2-22-16,-7-3 0 0,1 1 0 0,-3 2 0 15,-5-1 0-15,-2 1-33 0,-1-4 33 0,1-2-32 16,2-2 32-16,2-3-10 0,-1 3 10 0,-1-6-10 0,2-5 10 16,2 1-44-16,4-4 44 0,-2 1-44 0,0-5 44 15,-15-9-2594-15</inkml:trace>
  <inkml:trace contextRef="#ctx0" brushRef="#br0" timeOffset="74210.64">20269 2552 1950 0,'0'0'0'16,"-3"3"0"-16,-2 1 0 0,5-4 262 0,0 0-262 0,0 0 262 15,0 0-262-15,0 0 247 0,0 0-247 0,0 2 248 16,0 1-248-16,0 5 136 0,-2-3-136 0,1 1 137 15,-1-1-137-15,2 6 66 0,-4 1-66 0,-1 27 67 16,2 18-67-16,-8-4 71 0,0 7-71 0,1-8 72 16,-1-5-72-16,0 4 0 0,0-2 0 0,-2 25 0 15,-6 11 0-15,5-13 36 0,0-5-36 0,8-38 37 16,6-26-37-16,-2 6 0 0,1-6 0 0,-7 25 0 16,-5 16 0-16,5-8-6 0,-5 2 6 0,6-13-5 15,2-6 5-15,-1 1-23 0,1-4 23 0,2-3-22 0,0-10 22 16,-1 5-4-16,1-2 4 0,0 0-3 0,0-4 3 15,1-4 4-15,-1-1-4 0,3-6 4 0,3-2-4 0,-3-2 0 16,0-6 0-16,0 2 0 0,3-6 0 0,2 2-4 16,2-1 4-16,2 2-3 0,4-5 3 0,-1 1 5 15,6-3-5-15,1 2 5 0,1 2-5 0,1-5 22 16,-3 1-22-16,1 2 23 0,-3-3-23 0,2 6-10 16,0 1 10-16,-2 9-9 0,0-1 9 0,-2 5 0 15,0 0 0-15,-1 8 0 0,-5 0 0 0,-2 4 34 16,-1 0-34-16,0 1 35 0,-4-2-35 0,2 10 10 0,-3 2-10 15,0-7 10-15,0-5-10 0,2 10 32 0,-2 3-32 16,2 7 33-16,-2 7-33 0,0 1 2 0,0 4-2 16,0-15 2-16,0-12-2 0,0 0 0 0,0 0 0 15,-2 14 1-15,0 9-1 0,2-3-6 0,0 2 6 16,2-9-6-16,1-4 6 0,4-3-707 0,2-9 707 0,0-4-706 16,1-6 706-16,9 4-1488 0</inkml:trace>
  <inkml:trace contextRef="#ctx0" brushRef="#br0" timeOffset="74739.02">20821 3240 2319 0,'0'0'0'0,"0"-11"0"0,0-9 0 0,0 4 262 16,0 4-262-16,0 1 263 0,0-2-263 0,-3 2 176 16,-2 2-176-16,2-2 176 0,0 3-176 0,-3 3 41 15,-2-3-41-15,0 4 41 0,-3-3-41 0,-2 3 22 16,-3 1-22-16,2 1 23 0,2 2-23 0,-4 5 16 16,0-2-16-16,2 2 17 0,4-1-17 0,-2 4 9 15,-1 0-9-15,5 0 10 0,3-5-10 0,-2 5 53 16,-1 1-53-16,-10 18 53 0,-4 11-53 0,2-1 22 15,-1-1-22-15,9-11 23 0,5-6-23 0,1 2 30 16,1-4-30-16,2 14 30 0,-3 12-30 0,1-6 13 0,2 6-13 16,0-20 14-16,1-13-14 0,2 2 5 15,0-1-5-15,3 8 6 0,4 3-6 0,2-3-25 0,-1-3 25 16,0-4-24-16,4-1 24 0,-4-11-25 0,2-6 25 0,1-4-24 16,-2-2 24-16,2-4-5 0,0-6 5 15,0 2-5-15,4-4 5 0,-4-1 21 0,0-3-21 0,1 1 21 16,-1 2-21-16,0-3-1 0,2-4 1 0,-3 6 0 15,2 4 0-15,2-2-11 0,-4 4 11 0,1 6-10 16,-6 6 10-16,-2 3 8 0,-3 0-8 0,0 5 9 16,0 0-9-16,0 0 38 0,-5 5-38 0,3-2 39 15,1-1-39-15,1 4 2 0,-5 2-2 0,4 0 2 16,1-3-2-16,0 4 1 0,-2 2-1 0,2 0 2 16,2 2-2-16,1 2 34 0,0 6-34 0,5-1 35 15,0 0-35-15,1 2-34 0,2-1 34 0,2-1-34 0,-1-4 34 16,15 20-2660-16</inkml:trace>
  <inkml:trace contextRef="#ctx0" brushRef="#br0" timeOffset="75157.98">21009 3157 1950 0,'0'0'0'15,"3"-3"0"-15,2 2 0 0,-2 1 301 0,2 0-301 0,-5 0 301 16,0 0-301-16,0 1 261 0,0 7-261 0,0-5 262 16,0 2-262-16,0 3 160 0,0 3-160 0,-3 17 160 15,-2 11-160-15,0-1 51 0,-1 1-51 0,4-11 52 16,2-9-52-16,-3 1-3 0,3-4 3 0,-2 16-2 15,-1 4 2-15,3-3 0 0,-4-2 0 0,2-8 0 16,2-5 0-16,0-4 21 0,-2-2-21 0,2-4 21 16,-1-3-21-16,-1 3 13 0,-1-3-13 0,0-2 14 15,0-6-14-15,-2 1 48 0,2-1-48 0,-2-10 48 16,2-2-48-16,1-1 38 0,1-8-38 0,-1 4 39 16,2-4-39-16,2-1-4 0,3 2 4 0,2-4-3 15,3 2 3-15,3-2 4 0,1 2-4 0,2-3 4 0,-1 1-4 16,4 2 13-16,0-2-13 0,3 7 14 0,0 4-14 15,-1 1 8-15,-1-1-8 0,-1 0 8 0,-3 4-8 16,0 1-184-16,-2 5 184 0,2-2-183 0,-2 5 183 16,16-10-2454-16</inkml:trace>
  <inkml:trace contextRef="#ctx0" brushRef="#br0" timeOffset="75592.89">21399 3314 2476 0,'0'0'0'0,"1"-1"0"0,2 1 0 0,0 0 296 0,-1 0-296 0,3 0 296 16,1 4-296-16,2 4 179 0,0 0-179 0,5-5 180 15,2-3-180-15,4-3 97 0,3-2-97 0,-1 2 97 16,1 3-97-16,-2-5 3 0,1-1-3 0,-2 5 3 15,-3-3-3-15,1 3 20 0,-1 1-20 0,-4-6 20 16,-4-2-20-16,-1-8-5 0,-3-6 5 0,0 11-4 16,-4 11 4-16,0 0 1 0,1 5-1 0,-2-18 2 15,-1-15-2-15,2 28-49 0,0 0 49 0,-2-24-48 16,-1-7 48-16,3 31-25 0,0 0 25 0,-5-25-24 16,-7 1 24-16,12 24 6 0,0 0-6 0,-16-15 6 15,-4 2-6-15,-1 10 5 0,-4 6-5 0,4 2 5 16,4 0-5-16,-4 2 45 0,-1 4-45 0,7-1 46 15,2 4-46-15,-6-1 0 0,0 2 0 0,0 13 1 0,-1 9-1 16,1-3 58-16,1 4-58 0,6-12 59 0,5-8-59 16,1 1 10-16,0-7-10 0,-1 16 10 0,0 12-10 15,3-4 0-15,4-5 0 0,4-3 0 0,3-1 0 0,8-7-4 16,2-4 4-16,5-3-3 0,3-9 3 0,2-1-35 16,0-7 35-16,3 1-34 0,0-2 34 0,30-3-2699 15</inkml:trace>
  <inkml:trace contextRef="#ctx0" brushRef="#br0" timeOffset="77327.81">22189 3134 2241 0,'0'0'0'0,"3"0"0"0,0 3 0 0,-3-3 287 0,0 0-287 0,0 0 288 15,2-3-288-15,1 0 194 0,0 1-194 0,4 2 195 16,-1 0-195-16,5 0 181 0,3 0-181 15,4 0 181-15,0 0-181 0,8 0 0 0,4 5 0 0,-2-10 0 16,2-1 0-16,-2 1 5 0,-2-3-5 0,-3 3 6 16,-2 2-6-16,-4 3 1 0,-1 3-1 0,-3-3 1 15,-2-3-1-15,-3 2-93 0,-2-2 93 0,-1-1-92 16,-4 3 92-16,6-2-2464 0</inkml:trace>
  <inkml:trace contextRef="#ctx0" brushRef="#br0" timeOffset="77687.72">22596 2834 1815 0,'0'0'0'0,"0"2"0"0,0 1 0 0,0-3 326 15,-1 3-326-15,1-3 326 0,-5 0-326 0,2 5 227 16,-2-2-227-16,2-2 227 0,-2 6-227 0,0-1 153 16,1 5-153-16,0-3 154 0,1-4-154 0,-1 4 88 15,-1 3-88-15,-11 17 89 0,-8 16-89 0,1 3 30 16,-6 7-30-16,9-12 30 0,2-10-30 0,-5 8-30 0,-1 0 30 16,-1 3-30-16,-4 6 30 0,7-5 61 15,2-3-61-15,9-14 62 0,3-12-62 0,0 1-29 0,3-7 29 16,-3 18-29-16,4 4 29 0,1-2 28 0,-1-4-28 15,3-5 28-15,-1-6-28 0,4-6-1 0,-1-3 1 16,6-5 0-16,2-5 0 0,4-3 6 0,3-4-6 0,3 1 6 16,6-5-6-16,-2 0-83 0,6-1 83 0,-2-2-82 15,1 0 82-15,27-17-2449 0</inkml:trace>
  <inkml:trace contextRef="#ctx0" brushRef="#br0" timeOffset="78191.2">22983 2635 2084 0,'0'0'0'0,"0"0"0"0,0 0 0 0,0 0 220 16,0 0-220-16,0 0 221 0,0 0-221 0,0 1 200 15,-2 6-200-15,1-3 201 0,-3-1-201 0,0 7 140 16,-1 1-140-16,-1 14 141 0,-1 9-141 0,1 2 31 16,-7 5-31-16,6-1 31 0,-5-1-31 0,0 5 31 15,-4 4-31-15,-1 7 31 0,-9 10-31 0,-3 7 49 16,-6 11-49-16,19-42 49 0,7-22-49 0,-4 4-1 16,0-2 1-16,-4 15-1 0,-4 11 1 0,6-7 8 15,0 0-8-15,4-12 8 0,4-11-8 0,2 2 40 0,-3-8-40 16,5 2 40-16,0-9-40 0,3-4-8 0,0 0 8 15,6-8-7-15,-1-4 7 0,4-7 21 0,5-3-21 0,1-1 21 16,2-6-21-16,3 3 1 0,6-7-1 16,-3 1 1-16,6 1-1 0,-4-5-23 0,-5-5 23 0,1 6-22 15,-4 4 22-15,2 6 10 0,-5 1-10 0,1 4 10 16,-1 0-10-16,-3 4 30 0,-2 0-30 0,1 8 30 16,-1 4-30-16,-2-3-3 0,-3 6 3 0,-1 1-3 15,-1 5 3-15,0-1 4 0,-2 7-4 0,0-6 5 16,0 3-5-16,0 3 32 0,-2 1-32 0,-1 17 33 15,-3 7-33-15,-1-2 0 0,-1 2 0 0,5-12 0 16,2-10 0-16,-1 0-5 0,-1-1 5 0,-2 10-5 16,-1 13 5-16,1-11-45 0,-1 2 45 0,4-10-44 15,2-1 44-15,2-5-632 0,1-6 632 0,0-2-631 0,2-2 631 16,3 6-1502-16</inkml:trace>
  <inkml:trace contextRef="#ctx0" brushRef="#br0" timeOffset="78641.16">23167 3237 2375 0,'0'0'0'0,"7"0"0"0,2 0 0 0,1 0 358 0,1 3-358 16,-2-3 358-16,1 0-358 0,1 5 199 0,1-2-199 0,2-3 200 15,4 2-200-15,-1-2 100 0,2-2-100 0,-3-1 101 16,3-2-101-16,-3-2 21 0,-1-1-21 0,0 5 21 16,-4 3-21-16,0-5-5 0,-3 2 5 0,-1-2-5 15,0 0 5-15,-3-1-1 0,1-2 1 0,-5 3 0 16,2 1 0-16,-2-4 0 0,-2 0 0 0,2 0 0 16,-3-4 0-16,1-2 1 0,1 1-1 0,1-3 2 15,0 1-2-15,0 2-7 0,-2-3 7 0,1 4-6 16,-1-1 6-16,-1 2-10 0,-2 0 10 0,1 5-9 15,-1 3 9-15,-3 3-2 0,-2-3 2 0,4 3-1 16,0 3 1-16,-2 0-1 0,-2 2 1 0,6-1-1 16,2-4 1-16,-1 4 0 0,1-3 0 0,-16 21 0 15,-11 11 0-15,-1 6-1 0,0 5 1 0,6-12 0 0,6-12 0 16,-1 8 12-16,0-3-12 0,4 2 12 16,6-7-12-16,0 7 0 0,-1-2 0 0,5-4 0 0,5 1 0 0,0-2 0 15,2-3 0-15,7 2 0 0,7-2 0 0,2-3-8 16,4-1 8-16,1-5-7 0,-1-3 7 0,0-2-164 15,1-2 164-15,-3 2-164 0,-1-3 164 0,20 4-2425 16</inkml:trace>
  <inkml:trace contextRef="#ctx0" brushRef="#br0" timeOffset="79757.89">24198 2934 1804 0,'0'0'0'0,"-2"5"0"0,-1 1 0 0,-2 2 285 0,-4-3-285 0,-1-4 286 16,-2-1-286-16,1 4 246 0,0 0-246 16,3 3 246-16,0-6-246 0,0 5 153 0,-3-1-153 0,5-2 154 15,2 2-154-15,0-2 33 0,1 2-33 0,3-2 34 16,-4-3-34-16,3 5 37 0,-1-1-37 0,1 4 38 16,-3 0-38-16,3 5 31 0,-1 2-31 0,4 1 31 15,3 0-31-15,3-1 64 0,1 1-64 0,2 1 65 16,3 2-65-16,0 2 39 0,-1-3-39 0,0 0 39 15,-1-6-39-15,-1 7 30 0,-1-3-30 0,-2-1 30 16,-2-2-30-16,-1 0-4 0,-2-2 4 0,-2-4-3 16,-1 1 3-16,-1 0-2 0,-2-3 2 0,-2 3-1 15,3-5 1-15,-2 3 20 0,-3 0-20 0,4-1 20 16,3-5-20-16,0 0 1 0,-5 0-1 0,-10 11 1 16,-12 5-1-16,0 1-2 0,-3-1 2 0,0-5-2 15,2-3 2-15,-2-1-7 0,3-2 7 0,2-5-6 0,1 0 6 16,0 0-135-16,5-3 135 0,4 1-135 0,0-1 135 0,-15-1-2449 15</inkml:trace>
  <inkml:trace contextRef="#ctx0" brushRef="#br0" timeOffset="80359.6">24669 3077 2140 0,'0'0'0'0,"2"-8"0"15,1-7 0-15,-1 2 293 0,-1-3-293 16,-1 5 294-16,0 4-294 0,0-3 152 0,-1-1-152 0,-2 3 152 15,-1 0-152-15,0 1 104 0,-1-3-104 0,0 2 104 16,1 5-104-16,-1-1 42 0,2-3-42 0,-1 6 42 16,1-2-42-16,0 3-18 0,-2 3 18 0,1-3-18 15,-1 4 18-15,-1 0 43 0,-2 0-43 0,1 1 44 16,3 1-44-16,-3 0 2 0,0 2-2 0,0 0 2 16,2 3-2-16,-2 2 44 0,-4 6-44 0,-7 9 45 15,-5 13-45-15,0-2 8 0,0-3-8 0,9-9 9 0,3-7-9 16,1 0-6-16,4-1 6 0,1 6-6 0,0-1 6 15,2-1 25-15,0 1-25 0,5-2 26 0,4 0-26 0,3-5 36 16,4-4-36-16,0-2 36 0,-1-3-36 16,1-5 0-16,1-6 0 0,-1 3 0 0,-1-5 0 0,2-3-6 15,1-3 6-15,-1-2-6 0,2 1 6 0,-1-7 3 16,1-1-3-16,0-1 4 0,1 1-4 0,1 1 2 16,-1-1-2-16,0-7 3 0,-6-1-3 0,2-1-2 15,-2 1 2-15,-1 0-2 0,-1 1 2 0,-1 7-42 16,0-1 42-16,-5 6-41 0,-1 2 41 0,-4 5 5 15,-3 1-5-15,2 3 5 0,-2 4-5 0,-1 4 34 0,-2 0-34 16,2-1 35-16,1 2-35 0,-3 3-1 0,0 3 1 16,4-2 0-16,0-1 0 0,0 3 44 0,-1 2-44 15,0 10 44-15,1 13-44 0,2-7-2 0,0 2 2 16,7-6-1-16,3-1 1 0,5-6-20 0,2-2 20 0,4-3-20 16,3-9 20-16,4 1-77 0,2-5 77 0,2-1-77 15,-2-3 77-15,31 0-2529 0</inkml:trace>
  <inkml:trace contextRef="#ctx0" brushRef="#br0" timeOffset="80956.88">25160 2930 2140 0,'0'0'0'0,"-5"9"0"0,-4 10 0 0,4-10 316 16,1-2-316-16,0 0 316 0,3-2-316 15,-2 6 212-15,-1-3-212 0,1 1 213 0,2-1-213 16,-4 8 153-16,-3 0-153 0,0 15 153 0,0 10-153 0,2-5 0 16,0-5 0-16,3-6 0 0,-1-3 0 0,1-1 0 15,0-1 0-15,0-7 1 0,0-2-1 0,0 1-20 16,-1-1 20-16,4-1-20 0,-3 1 20 0,2-3 6 16,-1-4-6-16,2-1 6 0,0-3-6 0,2-3 0 15,2-1 0-15,0-7 0 0,0-2 0 0,1-3-18 16,1 4 18-16,4-9-18 0,1-5 18 0,2-3 1 15,1-4-1-15,2 7 1 0,1-2-1 0,2 1 49 0,1 5-49 16,1 3 50-16,-1 2-50 0,-1 1 0 0,-1 5 0 16,-4 0 0-16,-2 6 0 0,-2 1 3 0,-2 5-3 15,-2 2 3-15,0 5-3 0,-2 3 13 0,-4 5-13 16,0-7 14-16,-2 2-14 0,0 5 0 0,-1 4 0 16,2-10 0-16,-1-4 0 0,-1 7-18 0,0 2 18 0,0 6-18 15,1 2 18-15,-1 1-1 0,-2-1 1 0,0-2-1 16,-1-9 1-16,3-1 20 0,1-3-20 0,2-3 20 15,2-2-20-15,-2-3-1 0,6-3 1 0,-4-2 0 16,1-3 0-16,2-3-29 0,1 0 29 0,2-3-29 16,1-5 29-16,1-6 0 0,1-5 0 0,2 2 0 15,-1 0 0-15,2-5 8 0,2-1-8 0,2 5 9 16,-1-2-9-16,0 6 4 0,1 4-4 0,-3 3 4 16,1 2-4-16,-2 8-4 0,-1 6 4 0,-2-5-3 15,-2 0 3-15,-1 6 25 0,0 5-25 0,-1 1 26 0,-4 3-26 16,0 3 18-16,-3 2-18 0,0-2 19 0,-2-4-19 15,-1 6-6-15,0 3 6 0,0 1-6 0,-2 2 6 16,0 1 2-16,1 8-2 0,0-9 2 0,1-3-2 0,0 4 1 16,0 1-1-16,0-2 2 0,1 1-2 0,1 3-45 15,1-1 45-15,1-3-45 0,2 0 45 0,2-6-301 16,5-1 301-16,-6-1-300 0,4-6 300 0,8 7-2061 16</inkml:trace>
  <inkml:trace contextRef="#ctx0" brushRef="#br0" timeOffset="81374.17">25828 3022 2420 0,'0'0'0'0,"6"3"0"0,3 5 0 0,-1-6 340 0,0 1-340 0,0-3 341 16,2 3-341-16,1-3 175 0,0 0-175 0,0 0 175 15,0 0-175-15,3 0 122 0,0 2-122 0,2-2 122 16,0-2-122-16,3-1-4 0,1-2 4 0,-1-1-4 16,0-2 4-16,-2 0 0 0,-2 2 0 0,-1-5 0 15,-2 3 0-15,-1 0-11 0,0 0 11 0,-1-7-11 16,-1-6 11-16,-5 6-11 0,-4 2 11 0,0-7-10 16,-4-4 10-16,3 5-9 0,-2 2 9 0,-1 3-9 15,1 1 9-15,-3 6 1 0,-2 2-1 0,-1 2 1 16,-4 1-1-16,-3 7-8 0,-3 6 8 0,8-6-8 15,3-1 8-15,-4 4 4 0,-2 3-4 0,3-1 5 0,-1 1-5 16,-3 4 43-16,-4 6-43 0,1-3 44 0,1 4-44 16,-3 5 6-16,-3-2-6 0,6 2 7 0,3-4-7 0,0 6 13 15,-1-1-13-15,6-5 14 0,4 1-14 16,-1 6 17-16,1 4-17 0,5-5 17 0,2-3-17 0,3-5 3 16,1-6-3-16,2-2 3 0,4-2-3 0,-2-2-19 15,2-6 19-15,4-1-18 0,3-2 18 0,2 0-186 16,-1-2 186-16,4-1-186 0,0 0 186 0,23-3-2428 15</inkml:trace>
  <inkml:trace contextRef="#ctx0" brushRef="#br0" timeOffset="87921.07">27563 2031 1782 0,'0'0'0'0,"-5"-10"0"15,-2-6 0-15,2 9 294 0,2 2-294 0,0 2 295 16,1 3-295-16,2 0 240 0,-2-5-240 0,2 5 241 16,0-3-241-16,0 3 175 0,2 3-175 0,-2-3 176 15,0 0-176-15,0 5 50 0,-2-1-50 0,1 3 50 16,-1-3-50-16,-1 6 70 0,-2 4-70 0,1-1 71 0,-1-6-71 15,-3 6 10-15,-3-2-10 0,-5 17 10 0,-3 16-10 16,0 0 66-16,-3 0-66 0,3 5 67 0,0 6-67 16,-1-1 0-16,-4 3 0 0,12-21 1 0,5-12-1 0,-4 1 18 15,-1-3-18-15,-6 22 19 0,-2 12-19 16,-1 12 24-16,-1 7-24 0,9-30 25 0,6-13-25 0,-1-6-29 16,0-8 29-16,3 1-29 0,0-7 29 0,1 1 1 15,-1-2-1-15,2-2 1 0,1-3-1 0,-3-1 5 16,-2-5-5-16,2 3 6 0,2-3-6 0,-1-3 6 15,3-2-6-15,-1 2 7 0,1-5-7 0,-1-4 1 16,2-4-1-16,0 4 1 0,0-4-1 0,-1-5-39 0,-1-8 39 16,-1 7-39-16,-2-2 39 0,0 4-1 0,-1-2 1 15,0 4 0-15,-2 6 0 0,-2 1 0 0,-2 3 0 16,1 3 0-16,0 2 0 0,0 11-14 0,0 3 14 16,0-3-13-16,0-3 13 0,-5 7-23 0,-3 4 23 0,8-5-22 15,4-6 22-15,-7 2 34 0,-5 6-34 0,-6 7 35 16,-8 12-35-16,5-1 0 0,1 1 0 0,9-12 0 15,6-8 0-15,-1 4-2 0,0-5 2 0,-1 14-1 16,0 14 1-16,3-7 0 0,2 1 0 0,2-6 0 16,4-6 0-16,2 1 3 0,1-4-3 0,1-3 3 15,1-4-3-15,2 2-5 0,1-5 5 0,0 0-5 16,0-8 5-16,2 0 0 0,3-4 0 0,1 0 0 16,2-4 0-16,-1-3-9 0,1-2 9 0,1 2-8 15,2 2 8-15,0-4 8 0,1-2-8 0,0 4 9 16,1 0-9-16,-1 1 1 0,2-2-1 0,-2 1 2 0,-1 3-2 15,-2-5-1-15,-1 2 1 0,1-1 0 0,-1-1 0 16,1-7 4-16,-1-2-4 0,-1 9 5 0,-1 1-5 16,-1 1 6-16,-2 1-6 0,0 4 7 0,-2 1-7 0,-3 5 1 15,-3 0-1-15,0 0 1 0,-3-3-1 0,0 6-17 16,-4-3 17-16,3 4-16 0,-1 0 16 0,0 1 13 16,-1 1-13-16,1 2 14 0,0 2-14 0,1 1 0 15,-1 1 0-15,2 1 1 0,0 1-1 0,1-2 0 16,2-2 0-16,2 4 0 0,-1-2 0 0,2 4-9 15,2-3 9-15,3-1-8 0,1-1 8 0,2-1-27 16,4-4 27-16,0 2-27 0,1-4 27 0,3-7-396 16,0-1 396-16,2 0-395 0,-1 3 395 0,21-7-1885 0</inkml:trace>
  <inkml:trace contextRef="#ctx0" brushRef="#br0" timeOffset="88198.04">27451 2895 2476 0,'0'0'0'0,"0"0"0"16,2 6 0-16,-2-6 273 0,4 0-273 0,-4 0 274 0,0 0-274 15,0 2 180-15,0 3-180 0,0 1 181 16,-1-1-181-16,-2 6 117 0,0 1-117 0,-1 1 118 0,0-2-118 15,-3 6 2-15,0 5-2 0,0 6 2 0,1 5-2 16,0 2 0-16,-2 1 0 0,3-8 0 0,2 0 0 16,1-4-86-16,2-4 86 0,2-4-85 0,-1-4 85 15,3-7-148-15,-1-2 148 0,3-3-148 0,0-4 148 0,7-4-2270 16</inkml:trace>
  <inkml:trace contextRef="#ctx0" brushRef="#br0" timeOffset="88331.11">27521 2792 1983 0,'0'0'0'0,"0"-16"0"0,0-9 0 0,0 4 327 0,0 6-327 16,0 2 328-16,0 2-328 0,0 0 224 16,0 3-224-16,0 0 224 0,1 4-224 0,-1-1 65 0,0 0-65 15,0 2 65-15,0 0-65 0,0 3-146 0,0-1 146 16,0 1-146-16,0 0 146 0,0 0-2097 0</inkml:trace>
  <inkml:trace contextRef="#ctx0" brushRef="#br0" timeOffset="88670.68">27887 2847 2275 0,'0'0'0'0,"-7"0"0"16,-2-5 0-16,1 6 252 0,0 6-252 0,3-3 252 15,1 1-252-15,-3 3 188 0,-2 0-188 0,3 0 188 0,1-4-188 16,-3 4 109-16,-2 0-109 0,6 0 110 0,2-5-110 16,-1 2 43-16,1-2-43 0,-2 5 44 0,-1 1-44 15,-1 5-3-15,-1 0 3 0,1 5-3 0,1 0 3 0,5 1 34 16,2 1-34-16,3-4 34 0,2 2-34 0,3 0 10 16,-1-2-10-16,1-1 11 0,-1-4-11 0,1 1-6 15,-1-2 6-15,-1 0-5 0,-3-3 5 0,0 1-32 16,-2 2 32-16,-2-3-32 0,-2-3 32 0,-1-2 2 15,-1-2-2-15,0 2 3 0,0 2-3 0,-2 1 38 16,-1-1-38-16,1-2 39 0,-1 2-39 0,-4 0-31 16,-1-2 31-16,-5 5-31 0,-3-4 31 0,-15 9-2549 0</inkml:trace>
  <inkml:trace contextRef="#ctx0" brushRef="#br0" timeOffset="89020.55">28092 2842 2275 0,'0'0'0'0,"3"0"0"0,0 5 0 0,0-5 324 16,2-4-324-16,3 3 325 0,3 1-325 0,0-8 209 16,2 0-209-16,6 0 210 0,3 0-210 0,1 5 121 15,1-1-121-15,1 0 121 0,2 8-121 0,1-4-26 16,2 0 26-16,-1-4-26 0,-2 3 26 0,-2-2-343 15,-3 0 343-15,-3-2-342 0,-3-3 342 0,18-8-1991 16</inkml:trace>
  <inkml:trace contextRef="#ctx0" brushRef="#br0" timeOffset="89289.27">28407 2548 2331 0,'0'0'0'15,"-3"0"0"-15,-2 4 0 0,1-1 314 0,-3 1-314 0,3 1 314 16,-3 3-314-16,-1 3 215 0,1 1-215 0,-1-4 216 16,1 0-216-16,-2 5 110 0,-1 2-110 0,-4 21 111 15,-2 13-111-15,1 1 5 0,-1 4-5 0,3-12 5 16,4-11-5-16,-2 6 0 0,1-5 0 0,-1 3 0 16,-1 1 0-16,4-3 3 0,1-2-3 0,4-2 4 15,3-4-4-15,2-3 0 0,1-10 0 0,2 4 0 16,0 0 0-16,-1-1-1 0,3-2 1 0,-1-5 0 15,0-7 0-15,2-1-44 0,2-1 44 0,-1-7-43 16,-1-3 43-16,3-2-32 0,3-5 32 0,2 0-32 0,0-2 32 16,15-16-2539-16</inkml:trace>
  <inkml:trace contextRef="#ctx0" brushRef="#br0" timeOffset="89670.22">28696 2828 2308 0,'0'0'0'15,"0"8"0"-15,2 3 0 0,-2 1 267 0,0 4-267 0,-2-4 267 16,-1 2-267-16,-2 1 232 0,0 0-232 0,1 1 233 15,1 0-233-15,-2 7 64 0,0 2-64 0,0 2 64 16,1-4-64-16,-1 6 3 0,-1 2-3 0,1-3 4 16,2-4-4-16,0 1-1 0,1 2 1 0,-1-7 0 15,0-3 0-15,-2-3 0 0,-1-4 0 0,-1-2 1 16,-1-2-1-16,4-6 1 0,1 0-1 0,-2-3 1 16,0-5-1-16,2-5 61 0,1-2-61 0,1-6 61 15,-2-2-61-15,3-1 35 0,3 1-35 0,3-2 35 16,4-2-35-16,1 2 5 0,1-7-5 0,6 4 5 15,0 0-5-15,3 1 13 0,1 4-13 0,2 6 13 16,1-2-13-16,-1 6-118 0,-2 2 118 0,-3 2-118 16,-2 1 118-16,19-11-2488 0</inkml:trace>
  <inkml:trace contextRef="#ctx0" brushRef="#br0" timeOffset="89907.53">29034 2934 2364 0,'0'0'0'0,"0"5"0"0,0 1 0 0,-2 7 340 0,1 3-340 0,-3-4 340 15,1-1-340-15,0 3 161 0,-2 5-161 0,2 2 162 16,0-1-162-16,2 7 45 0,-1 4-45 0,2-6 46 15,0 2-46-15,0-2-286 0,2-2 286 0,-2 1-286 16,-2-7 286-16,0 26-2033 0</inkml:trace>
  <inkml:trace contextRef="#ctx0" brushRef="#br0" timeOffset="90070.2">29143 2572 2431 0,'0'0'0'0,"1"-3"0"0,2-2 0 15,-1 0 196-15,-2 2-196 0,0-1 196 0,0 0-196 16,0 0-2107-16</inkml:trace>
  <inkml:trace contextRef="#ctx0" brushRef="#br0" timeOffset="91008.88">29537 2133 1983 0,'0'0'0'0,"8"-4"0"0,3-3 0 0,-5 2 344 0,-1-3-344 16,-2 0 344-16,-1 3-344 0,-1 2 289 0,-1 3-289 0,0 0 290 16,0 3-290-16,0 2 92 0,0 3-92 0,0 0 92 15,2 4-92-15,-4 4 67 0,-2 4-67 0,-1 12 68 16,-1 4-68-16,-1 11 49 0,-1 10-49 0,1-9 49 16,-1 2-49-16,-2 4 1 0,-1 4-1 0,0 14 1 15,0 13-1-15,0-7-4 0,2-6 4 0,2-25-3 16,4-18 3-16,-3 0-44 0,-4 1 44 0,4-9-43 15,0-9 43-15,-5 9-1 0,-2-1 1 0,5-4-1 16,2-5 1-16,-7 4 1 0,-3 1-1 0,10-6 2 16,3-7-2-16,-7 5-21 0,-1 3 21 0,5-7-21 15,1 1 21-15,-1 0 1 0,-2 1-1 0,5-6 2 0,3 0-2 16,6-8 45-16,5-4-45 0,5-3 45 0,6-2-45 16,-1-6-2-16,-1-4 2 0,4 2-2 0,0 1 2 15,-1-4-6-15,2 1 6 0,-1 2-6 0,-2-3 6 0,0 8 0 16,-1 1 0-16,-4 8 0 0,-1 5 0 0,-2-2 1 15,-1 1-1-15,-1 3 1 0,-1-1-1 16,2 5-3-16,1 5 3 0,-3-2-3 0,-3 5 3 0,-3 4-1 16,-3 5 1-16,1-2 0 0,1-1 0 0,0 0 29 15,-1 2-29-15,-3-4 29 0,-3-3-29 0,3-9-7 16,0 0 7-16,-13 22-6 0,-8 8 6 0,1 0-11 16,-4 0 11-16,5-8-10 0,0-5 10 0,0-1-9 15,2-4 9-15,4-1-9 0,4-3 9 0,9-8 3 0,0 0-3 16,-13 5 3-16,-1 3-3 0,0-4-242 0,-2 3 242 15,-1-7-241-15,-2-8 241 0,-17 0-2231 0</inkml:trace>
  <inkml:trace contextRef="#ctx0" brushRef="#br0" timeOffset="91240.38">29911 2730 2174 0,'0'0'0'0,"-2"5"0"15,1 3 0-15,-1-3 291 0,-1 1-291 0,0 0 292 16,0 5-292-16,-2 13 214 0,0 4-214 16,1-4 215-16,0-1-215 0,4-23 95 0,0 0-95 0,-7 46-2479 15,14-92 2479-15</inkml:trace>
  <inkml:trace contextRef="#ctx0" brushRef="#br0" timeOffset="91386.77">30189 2812 2499 0,'12'-30'0'0,"-12"30"281"0,0 0-281 15,8-19 282-15,0-1-282 16,-8 20 149-16,0 0-149 0,16-39-2456 0,-32 78 2456 0</inkml:trace>
  <inkml:trace contextRef="#ctx0" brushRef="#br0" timeOffset="92604.76">29927 2815 1603 0,'0'0'0'0,"0"0"0"0,0 0 0 0,0 0 415 16,0 0-415-16,0 0 415 0,0 0-415 0,0 0 269 16,0 0-269-16,0 0 269 0,0 0-269 0,0 0 169 15,0 0-169-15,0 0 170 0,-10 24-170 0,10-24 84 16,0 0-84-16,-6 12 85 0,-3 4-85 0,9-16 74 0,0 0-74 15,-8 19 74-15,-2-4-74 0,10-15 13 0,0 0-13 16,-11 22 13-16,0 5-13 0,11-27 34 0,0 0-34 16,-11 28 35-16,2 4-35 0,9-32 0 0,0 0 0 15,-7 33 0-15,4 1 0 0,3-34 0 0,0 0 0 16,-1 33 1-16,2 2-1 0,-1-35 2 0,0 0-2 16,5 22 2-16,3-7-2 0,-8-15 1 0,0 0-1 0,8 11 2 15,1-8-2-15,-9-3 4 0,0 0-4 0,11-3 5 16,2-5-5-16,-13 8 2 0,0 0-2 0,14-11 3 15,2-6-3-15,-16 17 5 0,0 0-5 0,19-19 5 16,1-1-5-16,-20 20-2 0,0 0 2 0,22-24-1 16,0-1 1-16,-22 25 0 0,0 0 0 0,22-23 0 15,2-5 0-15,-24 28-2 0,0 0 2 0,19-24-2 16,-3 0 2-16,-16 24 0 0,0 0 0 0,17-20 1 16,-1 0-1-16,-16 20 3 0,0 0-3 0,13-19 3 0,-4 2-3 15,-9 17-11-15,0 0 11 0,11-19-11 0,-1-2 11 16,-10 21 0-16,0 0 0 0,7-15 1 0,0-1-1 15,-7 16 13-15,0 0-13 0,5-16 13 0,-4 7-13 16,-1 9-4-16,0 0 4 0,3-11-3 0,-1 0 3 0,-2 11-1 16,0 0 1-16,0-5 0 0,-3 5 0 0,3 0 18 15,0 0-18-15,0 0 19 0,-2 3-19 0,2-3-9 16,0 0 9-16,-1 5-8 0,-3-2 8 0,4-3-1 16,0 0 1-16,-4 8 0 0,-3 5 0 0,7-13-3 15,0 0 3-15,-8 17-3 0,-3 10 3 0,11-27-1 16,0 0 1-16,-9 23 0 0,-2 5 0 0,11-28 6 15,0 0-6-15,-11 29 6 0,0 2-6 0,11-31 0 0,0 0 0 16,-8 33 0-16,2 1 0 0,6-34 18 0,0 0-18 16,0 29 18-16,4-4-18 0,-4-25-2 0,0 0 2 15,10 23-1-15,6-2 1 0,-16-21-10 0,0 0 10 0,17 15-9 16,5-4 9-16,-22-11-62 0,0 0 62 16,24 8-61-16,1-3 61 0,-25-5-462 0,0 0 462 0,25 0-461 15,2-5 461-15,25 1-1882 0</inkml:trace>
  <inkml:trace contextRef="#ctx0" brushRef="#br0" timeOffset="93090.2">30427 2730 2398 0,'0'0'0'0,"-5"0"0"16,-4-3 0-16,9 3 332 0,0 0-332 0,-3-4 333 15,1 0-333-15,2 4 217 0,0 0-217 0,6-3 217 16,7-1-217-16,-13 4 119 0,0 0-119 0,24-5 119 16,7 2-119-16,-31 3 12 0,0 0-12 0,35-2 13 15,4 2-13-15,-39 0 1 0,0 0-1 0,38-3 2 16,0-2-2-16,-38 5-116 0,0 0 116 0,35-3-116 16,-4-2 116-16,36-6-2560 0</inkml:trace>
  <inkml:trace contextRef="#ctx0" brushRef="#br0" timeOffset="93370.8">30804 2437 2308 0,'0'0'0'0,"0"-5"0"0,0 1 0 0,0 4 362 16,0 0-362-16,0 0 362 0,-3 0-362 0,3 0 213 16,0 0-213-16,-3 7 214 0,-2 3-214 0,5-10 126 15,0 0-126-15,-9 19 126 0,-4 6-126 0,13-25 16 16,0 0-16-16,-19 39 17 0,-6 8-17 0,25-47 5 15,0 0-5-15,-46 82 5 16,-16 29-5-16,62-111 0 0,0 0 0 16,-45 86 0-16,2-10 0 0,43-76-2 15,0 0 2-15,-30 59-2 0,8-10 2 0,22-49 18 0,0 0-18 16,-11 31 19-16,11-15-19 0,0-16 1 0,0 0-1 0,11 9 1 16,11-9-1-16,-22 0-1 0,0 0 1 0,29-4 0 15,8-12 0-15,-37 16-99 0,0 0 99 0,43-20-98 16,6-9 98-16,42-18-2609 0</inkml:trace>
  <inkml:trace contextRef="#ctx0" brushRef="#br0" timeOffset="93557.49">31001 2820 2409 0,'0'0'0'0,"-6"11"0"0,-7 5 0 16,13-16 333-16,0 0-333 0,-6 11 334 0,1-5-334 15,5-6 173-15,0 0-173 0,-3 6 174 0,0-1-174 16,3-5 76-16,0 0-76 0,-6 8 76 0,-2 4-76 16,8-12-39-16,0 0 39 0,-14 24-38 0,-4 7 38 15,-13 21-2554-15</inkml:trace>
  <inkml:trace contextRef="#ctx0" brushRef="#br0" timeOffset="93715.43">31131 2567 2241 0,'0'0'0'0,"3"-6"0"0,3-7 0 0,-6 13 231 0,0 0-231 16,6-12 232-16,2-4-232 0,-8 16 0 0,0 0 0 0,7-12 1 16,-1-1-1-16,7-14-1969 0</inkml:trace>
  <inkml:trace contextRef="#ctx0" brushRef="#br0" timeOffset="94119.92">31151 3033 2319 0,'0'0'0'0,"-1"5"0"0,-3-2 0 15,4-3 335-15,0 0-335 0,-3 2 336 0,-1 1-336 16,4-3 225-16,0 0-225 0,-4-3 225 0,1-2-225 16,3 5 120-16,0 0-120 0,0-8 120 0,0-8-120 0,0 16 4 15,0 0-4-15,8-23 4 0,3-2-4 0,-11 25 16 16,0 0-16-16,18-35 17 0,2-2-17 0,-20 37 7 16,0 0-7-16,27-44 7 0,3 0-7 0,-30 44-2 15,0 0 2-15,30-38-1 0,1 8 1 0,-31 30 0 16,0 0 0-16,32-15 0 0,-2 8 0 0,-30 7 0 15,0 0 0-15,24 14 1 0,-7 12-1 0,-17-26 0 16,0 0 0-16,11 34 1 0,-5 7-1 0,-6-41 3 16,0 0-3-16,3 36 3 0,-4-2-3 0,1-34 2 15,0 0-2-15,-3 29 2 0,-4-6-2 0,7-23 1 0,0 0-1 16,-15 21 2-16,-9-6-2 0,24-15 1 0,0 0-1 16,-30 13 2-16,-6-4-2 0,36-9 0 0,0 0 0 0,-35 3 0 15,-3-6 0-15,38 3-310 0,0 0 310 0,-30-9-310 16,3-7 310-16,-29-12-2210 0</inkml:trace>
  <inkml:trace contextRef="#ctx0" brushRef="#br0" timeOffset="94555.9">31565 2723 2431 0,'0'0'0'0,"0"4"0"0,1-1 0 16,-1-3 297-16,0 0-297 0,-1 13 297 0,-3 3-297 16,4-16 211-16,0 0-211 0,-6 25 211 0,-3 9-211 15,9-34 92-15,0 0-92 0,-10 29 92 0,1 2-92 16,9-31 1-16,0 0-1 0,-10 30 2 0,1 0-2 0,9-30 5 16,0 0-5-16,-8 25 5 0,2-2-5 0,6-23 6 15,0 0-6-15,-2 19 6 0,2-6-6 0,0-13-5 16,0 0 5-16,5 1-4 0,3-6 4 0,-8 5-4 15,0 0 4-15,14-9-4 0,3-7 4 0,-17 16-1 16,0 0 1-16,22-19 0 0,5-9 0 0,-27 28-23 16,0 0 23-16,33-36-22 0,5-11 22 0,-38 47 2 0,0 0-2 15,41-44 2-15,5-8-2 0,-46 52 18 0,0 0-18 16,41-40 18-16,-2 3-18 0,-39 37 22 0,0 0-22 16,34-26 23-16,-8 5-23 0,-26 21 9 0,0 0-9 15,21-7 10-15,-9 10-10 0,-12-3 27 0,0 0-27 16,7 12 27-16,-7 9-27 0,0-21 12 0,0 0-12 0,-5 36 12 15,-6 14-12-15,11-50 0 0,0 0 0 0,-13 49 0 16,-1 6 0-16,14-55-13 0,0 0 13 0,-12 48-13 16,1-1 13-16,11-47-125 0,0 0 125 0,-8 44-125 15,1-3 125-15,-7 42-2533 0</inkml:trace>
  <inkml:trace contextRef="#ctx0" brushRef="#br0" timeOffset="96422.14">2263 5502 1905 0,'0'0'0'0,"0"0"0"0,-5-21 0 15,5 21 302-15,0 0-302 0,-3-12 302 0,-5-1-302 16,8 13 254-16,0 0-254 0,-5-11 254 0,-3-5-254 16,8 16 180-16,0 0-180 0,-9-11 181 0,1 2-181 0,8 9 55 15,0 0-55-15,-16-8 56 0,-3 5-56 0,19 3 39 16,0 0-39-16,-22 6 39 0,-6 2-39 0,28-8 45 15,0 0-45-15,-33 17 45 0,-7 10-45 0,40-27 23 16,0 0-23-16,-41 36 24 0,-3 10-24 0,44-46 19 16,0 0-19-16,-54 67 20 0,-6 16-20 0,60-83 40 15,0 0-40-15,-50 91 41 0,2 13-41 0,48-104 2 16,0 0-2-16,-48 103 3 0,-6 6-3 0,54-109 15 16,0 0-15-16,-33 114 16 0,6 10-16 0,27-124 33 0,0 0-33 15,-21 116 34-15,4 1-34 0,17-117-3 0,0 0 3 16,-3 108-3-16,8-6 3 0,-5-102 0 0,0 0 0 15,20 85 0-15,15-10 0 0,-35-75-46 0,0 0 46 16,22 50-45-16,-2-20 45 0,-20-30-184 0,0 0 184 0,40 23-183 16,14-10 183-16,35 23-2492 0</inkml:trace>
  <inkml:trace contextRef="#ctx0" brushRef="#br0" timeOffset="97422.62">2815 6030 2297 0,'0'0'0'0,"0"0"0"0,-29-18 0 0,29 18 338 0,0 0-338 0,-12-8 339 16,-2 0-339-16,14 8 202 0,0 0-202 0,-15-8 203 15,3-1-203-15,12 9 120 0,0 0-120 0,-19-5 121 16,-2 3-121-16,21 2 13 0,0 0-13 0,-23 8 14 16,-3 8-14-16,26-16 2 0,0 0-2 0,-28 23 2 15,-5 9-2-15,33-32 18 0,0 0-18 0,-32 33 18 16,4 9-18-16,28-42 0 0,0 0 0 0,-25 39 1 15,1 5-1-15,24-44 13 0,0 0-13 0,-16 38 13 16,7 1-13-16,9-39 39 0,0 0-39 0,0 32 40 16,1-4-40-16,-1-28 2 0,0 0-2 0,16 23 2 15,8 1-2-15,-24-24 3 0,0 0-3 0,25 20 4 0,7-1-4 16,-32-19 0-16,0 0 0 0,25 21 1 16,-5-7-1-16,-20-14 5 0,0 0-5 0,19 22 6 0,-3 6-6 15,-16-28 0-15,0 0 0 0,2 25 0 0,-7 2 0 0,5-27 0 16,0 0 0-16,-21 25 0 0,-7 1 0 0,28-26 0 15,0 0 0-15,-32 19 0 0,-1-1 0 16,33-18-20-16,0 0 20 0,-36 7-20 0,-2-3 20 0,38-4-123 16,0 0 123-16,-28 0-122 0,4-4 122 0,-30 0-2558 15</inkml:trace>
  <inkml:trace contextRef="#ctx0" brushRef="#br0" timeOffset="97730.93">3047 6250 2319 0,'0'0'0'0,"3"3"0"15,-1 5 0-15,-2-8 274 0,0 0-274 0,0 6 274 16,0 5-274-16,0-11 223 0,0 0-223 0,0 19 223 16,-5 3-223-16,5-22 57 0,0 0-57 0,-5 30 58 15,2 8-58-15,3-38-1 0,0 0 1 0,-5 36 0 0,-1 1 0 16,6-37-68-16,0 0 68 0,-5 38-67 0,-4-2 67 16,9-36-230-16,0 0 230 0,-8 32-229 0,0-6 229 15,-11 34-2008-15</inkml:trace>
  <inkml:trace contextRef="#ctx0" brushRef="#br0" timeOffset="97891.21">3055 5864 2409 0,'0'0'0'0,"4"-9"0"0,1-7 0 0,-5 16 126 0,0 0-126 15,6-14 127-15,-1 0-127 0,3-18-1969 0</inkml:trace>
  <inkml:trace contextRef="#ctx0" brushRef="#br0" timeOffset="98556.92">3364 6313 2252 0,'0'0'0'0,"-3"1"0"0,-2 3 0 15,5-4 210-15,0 0-210 0,-5 15 211 0,2 6-211 16,3-21 150-16,0 0-150 0,-5 31 151 0,5 7-151 15,0-38 80-15,0 0-80 0,-3 34 80 0,2-1-80 0,1-33 3 16,0 0-3-16,-7 30 4 0,3-5-4 0,4-25 49 16,0 0-49-16,-4 24 50 0,3-9-50 0,1-15 0 15,0 0 0-15,0 8 0 0,1-8 0 0,-1 0 31 16,0 0-31-16,7-14 31 0,2-14-31 0,-9 28 0 16,0 0 0-16,11-38 0 0,4-12 0 0,-15 50 60 15,0 0-60-15,18-46 60 0,0-4-60 0,-18 50-1 0,0 0 1 16,23-41 0-16,3 5 0 0,-26 36 9 15,0 0-9-15,23-23 10 0,-2 4-10 0,-21 19 47 0,0 0-47 16,19-5 47-16,-2 10-47 0,-17-5 2 0,0 0-2 16,13 19 2-16,-2 12-2 0,-11-31-14 0,0 0 14 15,0 38-13 1,-8 12 13-16,8-50 7 0,0 0-7 0,-5 41 8 16,-6-2-8-16,11-39 31 0,0 0-31 0,-5 28 31 15,-2-7-31-15,7-21-3 0,0 0 3 0,3 6-3 16,1-12 3-16,-4 6-4 0,0 0 4 0,13-21-3 15,4-12 3-15,-17 33 5 0,0 0-5 0,24-42 5 16,5-7-5-16,-29 49-9 0,0 0 9 0,28-50-9 16,3-3 9-16,-31 53 24 0,0 0-24 0,26-47 25 15,-3 3-25-15,-23 44 13 0,0 0-13 0,21-32 13 16,-5 12-13-16,-16 20 18 0,0 0-18 0,12 0 19 16,-4 19-19-16,-8-19 35 0,0 0-35 0,2 28 36 15,-7 11-36-15,5-39 1 0,0 0-1 0,-5 49 2 16,-1 6-2-16,6-55 3 0,0 0-3 0,-2 67 3 0,-2 10-3 15,4-77-6-15,0 0 6 0,0 52-6 0,1-16 6 16,-1-36-86-16,0 0 86 0,5 25-85 0,3-9 85 16,-8-16-753-16,0 0 753 0,16 3-752 0,4-11 752 0,16 3-1306 15</inkml:trace>
  <inkml:trace contextRef="#ctx0" brushRef="#br0" timeOffset="103455.52">4109 6120 2118 0,'0'0'0'0,"0"0"0"0,0 0 0 16,0 0 341-16,0 0-341 0,0 0 342 0,0 0-342 0,0 0 261 15,0 0-261-15,0 0 262 0,0 0-262 16,0 0 115-16,0 0-115 0,0 0 116 0,-29 17-116 0,29-17 15 15,0 0-15-15,-17 21 16 0,-2 4-16 0,19-25 20 16,0 0-20-16,-17 33 20 0,1 6-20 0,16-39-2 16,0 0 2-16,-13 47-2 0,5 8 2 0,8-55 30 15,0 0-30-15,-8 52 30 0,1-1-30 0,7-51 0 16,0 0 0-16,-5 41 0 0,5-5 0 0,0-36 8 0,0 0-8 16,1 29 9-16,6-9-9 0,-7-20 17 0,0 0-17 15,16 11 17-15,6-8-17 0,-22-3 3 16,0 0-3-16,26-14 3 0,3-8-3 0,-29 22 3 0,0 0-3 15,25-39 3-15,3-12-3 0,-28 51 10 0,0 0-10 16,26-53 11-16,2-3-11 0,-28 56-26 0,0 0 26 0,29-68-26 16,-1-10 26-16,-28 78 5 0,0 0-5 0,19-47 5 15,-5 17-5-15,-14 30 0 0,0 0 0 0,8-24 0 16,-8 16 0-16,0 8 1 0,0 0-1 0,0 0 2 16,-8 16-2-16,8-16 10 0,0 0-10 0,-8 24 11 15,-4 7-11-15,12-31 44 0,0 0-44 0,-10 41 45 16,-3 3-45-16,13-44-5 0,0 0 5 0,-7 52-5 15,-1-1 5-15,8-51 0 0,0 0 0 0,-3 52 1 16,1-3-1-16,2-49 1 0,0 0-1 0,2 39 1 16,1-12-1-16,-3-27-5 0,0 0 5 0,12 20-5 15,9-12 5-15,-21-8-84 0,0 0 84 0,36-3-83 16,8-16 83-16,-44 19-1144 0,0 0 1144 0,46-25-1143 0,3-8 1143 16,47-25-679-16</inkml:trace>
  <inkml:trace contextRef="#ctx0" brushRef="#br0" timeOffset="104356.29">4853 5461 1435 0,'0'0'0'0,"4"-5"0"16,-1-3 0-16,-3 8 458 0,0 0-458 0,1-8 459 15,2 1-459-15,-3 7 326 0,0 0-326 0,0-7 327 16,0 3-327-16,0 4 184 0,0 0-184 0,0 0 184 0,-4 4-184 16,4-4 97-16,0 0-97 0,-11 19 97 0,-2 12-97 15,13-31 56-15,0 0-56 0,-16 46 56 0,1 14-56 16,15-60 13-16,0 0-13 0,-18 70 14 0,-2 9-14 15,20-79 22-15,0 0-22 0,-24 110 22 0,-8 24-22 16,32-134 13-16,0 0-13 0,-25 120 14 0,0-6-14 0,25-114 16 16,0 0-16-16,-19 101 17 0,6-10-17 0,13-91-1 15,0 0 1-15,-9 67-1 0,3-17 1 0,6-50-4 16,0 0 4-16,-2 38-3 0,2-16 3 0,0-22-67 16,0 0 67-16,2 8-66 0,4-16 66 0,-6 8-238 15,0 0 238-15,9-14-238 0,2-10 238 0,10-12-2275 16</inkml:trace>
  <inkml:trace contextRef="#ctx0" brushRef="#br0" timeOffset="104919.77">5081 6170 2420 0,'0'0'0'0,"3"-8"0"15,-2-7 0-15,-1 15 239 0,0 0-239 0,0-29 240 32,-1-12-240-32,1 41 182 0,0 0-182 0,-7-31 182 15,-2 1-182-15,9 30 113 0,0 0-113 0,-13-17 114 0,1 9-114 16,12 8 1-16,0 0-1 0,-14 3 2 0,-1 15-2 15,15-18 9-15,0 0-9 0,-11 28 9 0,-4 14-9 16,15-42 33-16,0 0-33 0,-13 47 34 0,-4 11-34 16,17-58 44-16,0 0-44 0,-11 58 45 0,3 7-45 0,8-65 17 15,0 0-17-15,-2 69 17 0,4 9-17 16,-2-78-5-16,0 0 5 0,3 44-4 0,5-17 4 0,-8-27 28 16,0 0-28-16,9 17 28 0,7-14-28 0,-16-3 1 15,0 0-1-15,16-11 2 0,4-12-2 0,-20 23 0 16,0 0 0-16,21-33 0 0,2-11 0 0,-23 44-5 15,0 0 5-15,26-50-5 0,-3-4 5 0,-23 54-9 16,0 0 9-16,21-52-9 0,-1 4 9 0,-20 48-34 0,0 0 34 16,10-39-34-16,-4 7 34 0,-6 32 8 0,0 0-8 15,0-19 8-15,-3 18-8 0,3 1 0 0,0 0 0 16,-5 9 0-16,-3 15 0 0,8-24 2 0,0 0-2 0,-8 31 2 16,1 8-2-16,7-39 2 0,0 0-2 0,-5 38 2 15,5 6-2-15,0-44 5 0,0 0-5 0,1 35 5 16,6-9-5-16,-7-26-46 0,0 0 46 0,12 21-46 15,4-9 46-15,-16-12-107 0,0 0 107 0,29 0-106 16,4-12 106-16,-33 12-302 0,0 0 302 0,31-24-302 16,-1-7 302-16,35-21-1950 0</inkml:trace>
  <inkml:trace contextRef="#ctx0" brushRef="#br0" timeOffset="105024.73">5380 6092 2364 0,'0'0'0'0,"0"3"0"15,0 1 0-15,0-4 261 0,0 0-261 0,0 8-1974 16,0-16 1974-16</inkml:trace>
  <inkml:trace contextRef="#ctx0" brushRef="#br0" timeOffset="105969.29">5406 6142 2095 0,'0'0'0'0,"0"5"0"0,0-1 0 0,0-4 384 15,0 0-384-15,-3 3 384 0,1 1-384 0,2-4 264 16,0 0-264-16,0 0 264 0,0 0-264 0,0 0 153 16,0 0-153-16,0 0 154 0,5-4-154 0,-5 4 77 15,0 0-77-15,3-4 77 0,3 1-77 0,-6 3 55 16,0 0-55-16,14-5 55 0,7-1-55 0,-21 6 8 15,0 0-8-15,30-2 9 0,9 2-9 0,-39 0 0 0,0 0 0 16,41 0 0-16,0 0 0 0,-41 0 6 0,0 0-6 16,37 0 7-16,-1 0-7 0,-36 0-2 15,0 0 2-15,28-3-1 0,-4 1 1 16,-24 2-29-16,0 0 29 0,20-1-29 0,-2 1 29 0,-18 0-137 16,0 0 137-16,11 1-136 0,-3 4 136 0,12-2-2650 0</inkml:trace>
  <inkml:trace contextRef="#ctx0" brushRef="#br0" timeOffset="106436.27">5710 5748 2398 0,'0'0'0'0,"-3"3"0"0,3-1 0 0,0-2 293 16,0 0-293-16,-5 6 293 0,1 3-293 0,4-9 237 15,0 0-237-15,-7 21 237 0,-1 5-237 0,8-26 119 16,0 0-119-16,-9 41 119 0,1 9-119 0,8-50 14 16,0 0-14-16,-13 59 15 0,-2 8-15 0,15-67 31 15,0 0-31-15,-21 86 31 0,1 18-31 0,20-104 1 0,0 0-1 16,-21 99 1-16,-3 1-1 0,24-100 2 16,0 0-2-16,-20 85 2 0,-1-11-2 0,21-74 5 0,0 0-5 0,-12 56 5 15,7-17-5-15,5-39 2 0,0 0-2 0,-3 25 3 16,6-17-3-16,-3-8 10 0,0 0-10 15,9-3 11-15,12-11-11 0,-21 14 1 0,0 0-1 0,21-19 1 16,5-9-1-16,-26 28-5 0,0 0 5 0,35-28-4 16,8-4 4-16,-43 32-168 0,0 0 168 0,38-31-168 15,-2-5 168-15,41-28-2513 0</inkml:trace>
  <inkml:trace contextRef="#ctx0" brushRef="#br0" timeOffset="107203.63">6117 6181 1950 0,'0'0'0'0,"0"0"0"0,0 0 0 15,0 0 340-15,0 0-340 0,0 0 341 0,0 0-341 16,0 0 281-16,0 0-281 0,0 0 281 16,0 0-281-1,0 0 201-15,0 0-201 0,0 0 202 0,0 0-202 16,0 0 27-16,0 0-27 0,0 0 27 0,24 17-27 0,-24-17 36 16,0 0-36-16,20 11 37 0,6-3-37 0,-26-8 5 15,0 0-5-15,25 5 6 0,3-5-6 0,-28 0-5 16,0 0 5-16,27-11-4 0,-5-5 4 15,-22 16 0-15,0 0 0 0,19-22 0 0,-6-4 0 16,-13 26-9-16,0 0 9 0,5-33-8 0,-7-2 8 0,2 35 1 16,0 0-1-16,-3-28 1 0,-5-4-1 0,8 32 0 15,0 0 0-15,-13-20 0 0,-4 4 0 0,17 16-4 0,0 0 4 16,-16-4-3-16,-3 8 3 0,19-4-1 0,0 0 1 16,-16 16 0-16,-1 4 0 0,17-20-1 0,0 0 1 15,-17 32 0-15,-2 7 0 0,19-39 2 0,0 0-2 16,-18 46 2-16,3 5-2 0,15-51 12 0,0 0-12 15,-13 58 13-15,2 7-13 0,11-65 25 0,0 0-25 0,-5 75 26 16,8 5-26-16,-3-80 0 0,0 0 0 0,0 49 1 16,5-18-1-16,-5-31-26 0,0 0 26 0,18 19-26 15,10-14 26-15,-28-5-127 0,0 0 127 0,36-16-127 16,5-12 127-16,37-16-2516 0</inkml:trace>
  <inkml:trace contextRef="#ctx0" brushRef="#br0" timeOffset="107886.93">6991 5233 2398 0,'0'0'0'0,"0"0"0"0,-4 5 0 0,4-5 270 0,0 0-270 15,-3 3 271-15,-2 5-271 0,5-8 226 0,0 0-226 16,-7 17 227-16,-2 10-227 0,9-27 87 0,0 0-87 16,-13 36 87-16,-2 8-87 0,15-44 18 0,0 0-18 15,-16 60 18-15,0 9-18 0,16-69 45 0,0 0-45 16,-17 87 46-16,-4 15-46 0,21-102 0 0,0 0 0 0,-16 91 0 15,4-3 0-15,12-88 10 0,0 0-10 16,-13 73 10-16,5-17-10 0,8-56-14 0,0 0 14 0,-8 35-13 16,5-18 13-16,3-17 0 0,0 0 0 0,-5 8 1 15,1-13-1-15,4 5 20 0,0 0-20 0,-8-14 20 16,0-8-20-16,8 22-17 0,0 0 17 0,-11-24-17 16,-2-2 17-16,13 26-21 0,0 0 21 0,-12-21-21 15,-6-2 21-15,18 23-1 0,0 0 1 0,-15-10-1 16,-4 7 1-16,19 3-30 0,0 0 30 0,-18 13-30 15,2 10 30-15,16-23 14 0,0 0-14 0,-12 35 15 16,-1 10-15-16,13-45 8 0,0 0-8 0,-12 47 8 0,1 7-8 16,11-54 1-16,0 0-1 0,-5 50 1 0,-1-1-1 15,6-49 34-15,0 0-34 0,-2 39 35 0,4-11-35 16,-2-28-4-16,0 0 4 0,6 24-3 0,2-13 3 16,-8-11-5-16,0 0 5 0,17 0-5 0,7-11 5 15,-24 11 18-15,0 0-18 0,25-24 18 0,7-7-18 0,-32 31-1 16,0 0 1-16,28-36-1 0,0-8 1 0,-28 44-3 15,0 0 3-15,29-46-3 0,-4-1 3 0,-25 47-28 16,0 0 28-16,16-44-28 0,-4 5 28 0,-12 39 2 16,0 0-2-16,8-28 2 0,-11 9-2 0,3 19 0 15,0 0 0-15,-5-5 0 0,-3 10 0 0,8-5 1 0,0 0-1 16,-9 23 1-16,1 17-1 0,8-40 45 0,0 0-45 16,-8 43 45-16,2 11-45 0,6-54 6 0,0 0-6 15,2 55 7-15,4 3-7 0,-6-58 7 0,0 0-7 16,14 50 7-16,7-3-7 0,-21-47-72 0,0 0 72 15,25 39-72-15,3-7 72 0,26 40-2652 0</inkml:trace>
  <inkml:trace contextRef="#ctx0" brushRef="#br0" timeOffset="109505.24">7578 5205 1939 0,'0'0'0'0,"-1"-6"0"15,-2-2 0-15,3 8 356 0,0 0-356 0,-2-8 356 16,2 0-356-16,0 8 278 0,0 0-278 0,0-1 278 15,0 2-278-15,0-1 163 0,0 0-163 0,2 19 164 16,1 12-164-16,-3-31 54 0,0 0-54 0,1 38 55 16,3 12-55-16,-4-50 52 0,0 0-52 0,0 60 53 15,0 7-53-15,0-67-3 0,0 0 3 0,0 90-2 0,0 17 2 16,0-107 1-16,0 0-1 0,-4 98 1 0,0-2-1 16,4-96-8-16,0 0 8 0,-8 88-8 0,-2-8 8 15,10-80-2-15,0 0 2 0,-12 67-1 0,-4-12 1 16,16-55 3-16,0 0-3 0,-13 44 3 0,2-14-3 15,11-30-2-15,0 0 2 0,-8 21-1 0,4-14 1 0,4-7 1 16,0 0-1-16,0 0 1 0,0-9-1 0,0 9 8 16,0 0-8-16,7-25 8 0,6-10-8 0,-13 35 1 15,0 0-1-15,13-40 1 0,6-12-1 0,-19 52 4 16,0 0-4-16,20-52 4 0,9-3-4 0,-29 55 2 16,0 0-2-16,37-56 2 0,12-2-2 0,-49 58 1 0,0 0-1 15,33-33 2-15,-9 12-2 0,-24 21 15 0,0 0-15 16,24-8 16-16,-4 16-16 0,-20-8 1 0,0 0-1 15,18 21 1-15,1 12-1 0,-19-33 1 0,0 0-1 16,12 42 1-16,-4 7-1 0,-8-49 8 0,0 0-8 0,5 50 8 16,-5 6-8-16,0-56 7 0,0 0-7 0,-13 60 8 15,-6 7-8-15,19-67 8 0,0 0-8 16,-20 44 9-16,-5-11-9 0,25-33 1 0,0 0-1 0,-32 24 1 16,-6-9-1-16,38-15-35 0,0 0 35 0,-36 8-35 15,-2-8 35-15,38 0-172 0,0 0 172 0,-32-8-171 16,7-6 171-16,-30-8-2475 0</inkml:trace>
  <inkml:trace contextRef="#ctx0" brushRef="#br0" timeOffset="109668.32">8113 5759 2051 0,'0'0'0'0,"0"0"0"16,-6-8 0-16,6 8 267 0,0 0-267 0,-6-6-1746 16,12 12 1746-16</inkml:trace>
  <inkml:trace contextRef="#ctx0" brushRef="#br0" timeOffset="114639.63">8200 5776 1715 0,'0'0'0'0,"0"0"0"0,0 0 0 0,0 0 354 0,0 0-354 15,0 0 354-15,0 0-354 0,0 0 194 0,0 0-194 16,0 0 195-16,0 0-195 0,0 0 126 0,0 0-126 16,0 0 126-16,0 0-126 0,0 0 98 0,0 0-98 15,0 0 99-15,0 0-99 0,0 0 107 0,0 0-107 16,0 0 107-16,-2-15-107 0,2 15 59 0,0 0-59 15,0-8 59-15,-3 0-59 0,3 8 9 16,0 0-9-16,-4-2 10 0,-4 2-10 0,8 0 39 0,0 0-39 0,-8 5 40 16,0 3-40-16,8-8 9 0,0 0-9 0,-13 12 9 15,1 9-9-15,12-21 11 0,0 0-11 0,-13 26 11 16,2 6-11-16,11-32 26 0,0 0-26 16,-8 31 26-16,-3 5-26 0,11-36 0 0,0 0 0 0,-6 33 0 15,3 3 0-15,3-36 7 0,0 0-7 0,0 29 8 16,0-3-8-16,0-26 0 0,0 0 0 0,3 21 0 15,3-6 0-15,-6-15 0 0,0 0 0 0,11 16 0 16,2-3 0-16,-13-13 2 0,0 0-2 0,11 11 3 16,1-5-3-16,-12-6 0 0,0 0 0 0,18 1 0 0,5-4 0 15,-23 3-12-15,0 0 12 0,21-4-12 0,-1-4 12 16,-20 8-2-16,0 0 2 0,19-8-1 0,-1-3 1 16,-18 11 12-16,0 0-12 0,15-13 13 0,1-2-13 15,-16 15 0-15,0 0 0 0,14-19 0 0,1-2 0 0,-15 21 13 16,0 0-13-16,17-25 13 0,4-3-13 0,-21 28 1 15,0 0-1-15,23-30 1 0,1 0-1 0,-24 30-1 16,0 0 1-16,20-31-1 0,1 0 1 0,-21 31-5 16,0 0 5-16,20-33-5 0,-4 3 5 0,-16 30-4 15,0 0 4-15,14-25-3 0,-3 0 3 0,-11 25-7 16,0 0 7-16,5-19-6 0,-2 3 6 0,-3 16 0 0,0 0 0 16,5-12 0-16,-2 1 0 0,-3 11 0 0,0 0 0 15,2-10 0-15,1 2 0 0,-3 8 6 0,0 0-6 16,-5-3 7-16,-6 6-7 0,11-3-1 0,0 0 1 15,-8 8-1-15,-1 5 1 0,9-13-1 0,0 0 1 16,-11 15-1-16,1 3 1 0,10-18-1 0,0 0 1 0,-12 23-1 16,-3 4 1-16,15-27 14 0,0 0-14 0,-12 36 15 15,-1 8-15-15,13-44 0 0,0 0 0 0,-9 56 0 16,2 9 0-16,7-65 0 0,0 0 0 16,-7 88 1-16,2 18-1 0,5-106 2 0,0 0-2 0,-5 107 3 15,-1 1-3-15,6-108 5 0,0 0-5 0,-7 96 5 16,-4-13-5-16,11-83 3 0,0 0-3 0,-4 80 3 15,-1-11-3-15,5-69 5 0,0 0-5 0,-3 71 6 16,3-2-6-16,0-69 0 0,0 0 0 0,0 58 0 16,0-11 0-16,0-47-1 0,0 0 1 0,0 33 0 0,0-16 0 15,0-17 0-15,0 0 0 0,0 16 0 0,0-5 0 16,0-11 0-16,0 0 0 0,-5 8 0 0,-3-8 0 16,8 0-2-16,0 0 2 0,-8-5-2 0,-7-6 2 15,15 11 0-15,0 0 0 0,-18-17 0 0,-2-2 0 0,20 19-30 16,0 0 30-16,-22-23-30 0,-4-10 30 0,26 33-103 15,0 0 103-15,-36-30-102 0,-10 0 102 0,-36-33-2612 16</inkml:trace>
  <inkml:trace contextRef="#ctx0" brushRef="#br0" timeOffset="115337.22">9073 5720 2062 0,'0'0'0'0,"0"0"0"0,0 0 0 0,0 0 330 0,0 0-330 0,0 0 330 31,0 0-330-31,0 0 278 0,0 0-278 0,0 0 279 16,0 0-279-16,0 0 156 0,0 0-156 0,0 0 157 15,0 0-157-15,0 0 34 0,0 0-34 0,17 0 34 16,14-5-34-16,-31 5 2 0,0 0-2 0,29-3 3 16,4-2-3-16,-33 5 12 0,0 0-12 0,30-3 12 15,5 0-12-15,-35 3-2 0,0 0 2 0,28-2-1 16,-3-1 1-16,-25 3-199 0,0 0 199 0,24-8-199 16,-3-4 199-16,23-12-2357 0</inkml:trace>
  <inkml:trace contextRef="#ctx0" brushRef="#br0" timeOffset="115690.17">9431 5342 2051 0,'0'0'0'0,"0"4"0"0,0 3 0 0,0-7 284 0,0 0-284 15,0 0 284-15,0-4-284 0,0 4 212 0,0 0-212 16,-3 0 212-16,-2 0-212 0,5 0 182 0,0 0-182 15,-11 8 183-15,-5 5-183 0,16-13 71 0,0 0-71 16,-20 23 72-16,-3 9-72 0,23-32 2 0,0 0-2 0,-23 44 2 16,-3 4-2-16,26-48 32 0,0 0-32 0,-26 57 32 15,0 6-32-15,26-63 21 0,0 0-21 0,-28 78 21 16,-4 11-21-16,32-89-4 0,0 0 4 16,-22 76-3-16,2-6 3 0,20-70 0 0,0 0 0 0,-14 60 1 15,4-11-1-15,10-49 6 0,0 0-6 0,-5 28 7 16,5-16-7-16,0-12-5 0,0 0 5 0,2 8-4 15,4-9 4-15,-6 1-1 0,0 0 1 0,15-8 0 16,5-13 0-16,-20 21-55 0,0 0 55 0,27-26-55 16,6-9 55-16,-33 35-264 0,0 0 264 0,41-37-264 15,5-7 264-15,42-36-2139 0</inkml:trace>
  <inkml:trace contextRef="#ctx0" brushRef="#br0" timeOffset="116152.53">9854 5175 2118 0,'0'0'0'0,"-7"14"0"0,-1 10 0 0,8-24 319 0,0 0-319 15,-1 25 319-15,-2 3-319 0,3-28 223 0,0 0-223 16,-5 36 224-16,0 8-224 0,5-44 138 0,0 0-138 15,-8 50 138-15,-7 7-138 0,15-57 1 0,0 0-1 16,-18 61 2-16,-1 7-2 0,19-68 34 0,0 0-34 16,-28 78 34-16,-4 5-34 0,32-83 0 15,0 0 0-15,-25 69 0 0,1-6 0 0,24-63 1 0,0 0-1 0,-14 39 1 16,3-17-1-16,11-22 1 0,0 0-1 16,-8 19 2-16,7-11-2 0,1-8 45 0,0 0-45 0,0-5 45 15,4-9-45-15,-4 14-6 0,0 0 6 0,13-25-5 16,3-10 5-16,-16 35-27 0,0 0 27 0,25-37-27 15,8-7 27-15,-33 44 12 0,0 0-12 0,32-39 13 16,-1-4-13-16,-31 43 12 0,0 0-12 0,26-30 13 16,-6 8-13-16,-20 22 1 0,0 0-1 0,16-14 2 15,-4 8-2-15,-12 6-1 0,0 0 1 0,10 11 0 16,1 14 0-16,-11-25 1 0,0 0-1 0,5 24 1 16,-2 2-1-16,-3-26 1 0,0 0-1 0,3 24 1 0,-1-4-1 15,-2-20-1-15,0 0 1 0,3 21-1 0,-2-6 1 16,-1-15-35-16,0 0 35 0,3 11-35 0,1-1 35 15,-4-10-747-15,0 0 747 0,7 3-746 0,3-6 746 0,9 3-1307 16</inkml:trace>
  <inkml:trace contextRef="#ctx0" brushRef="#br0" timeOffset="116554.1">10062 5671 2375 0,'0'0'0'0,"0"0"0"0,-5 5 0 0,5-5 291 0,0 0-291 15,5 1 291-15,0 1-291 0,-5-2 218 0,0 0-218 0,11 1 219 16,1 3-219-16,-12-4 120 0,0 0-120 0,21 4 121 16,10 4-121-16,-31-8 6 0,0 0-6 0,26 3 6 15,2-3-6-15,-28 0 0 0,0 0 0 0,25-6 0 16,-1-3 0-16,-24 9 5 0,0 0-5 0,24-15 5 16,-7-2-5-16,-17 17 0 0,0 0 0 0,16-20 1 15,-5-4-1-15,-11 24 2 0,0 0-2 0,9-26 2 16,-6 1-2-16,-3 25-1 0,0 0 1 0,0-29 0 15,-3-2 0-15,3 31-15 0,0 0 15 0,-9-25-14 16,-2 1 14-16,11 24 1 0,0 0-1 0,-13-11 1 16,-3 3-1-16,16 8 7 0,0 0-7 0,-17 4 8 15,-2 3-8-15,19-7 4 0,0 0-4 0,-21 21 4 16,-7 7-4-16,28-28 55 0,0 0-55 0,-25 39 55 16,-2 13-55-16,27-52 8 0,0 0-8 0,-22 52 8 0,-2 1-8 15,24-53 3-15,0 0-3 0,-17 50 3 0,9-4-3 16,8-46 7-16,0 0-7 0,-6 38 8 0,6-5-8 15,0-33 20-15,0 0-20 0,19 26 20 0,11-4-20 0,-30-22-52 16,0 0 52-16,34 14-52 0,3-9 52 0,-37-5-531 16,0 0 531-16,37-5-531 0,0-3 531 0,37-6-1816 15</inkml:trace>
  <inkml:trace contextRef="#ctx0" brushRef="#br0" timeOffset="117442.06">11163 5342 1726 0,'0'0'0'0,"5"-5"0"16,-2-3 0-16,-3 8 417 0,0 0-417 0,-3-6 417 31,-5 1-417-31,8 5 315 0,0 0-315 0,-9 3 315 16,-2 2-315-16,11-5 158 0,0 0-158 0,-18 12 158 0,-1 7-158 15,19-19 45-15,0 0-45 0,-22 19 45 0,-5 3-45 16,27-22 37-16,0 0-37 0,-30 27 38 0,-4 1-38 15,34-28 0-15,0 0 0 0,-29 28 0 0,4 0 0 16,25-28 32-16,0 0-32 0,-21 29 32 0,6-1-32 16,15-28 4-16,0 0-4 0,0 30 5 0,8 1-5 0,-8-31 27 15,0 0-27-15,20 25 27 0,16-1-27 0,-36-24 2 16,0 0-2-16,34 17 2 0,5-1-2 0,-39-16 0 16,0 0 0-16,30 12 0 0,-3-4 0 0,-27-8 6 15,0 0-6-15,20 8 6 0,-7-2-6 0,-13-6 13 16,0 0-13-16,3 16 14 0,-9 1-14 0,6-17 1 15,0 0-1-15,-16 19 1 0,-11-2-1 0,27-17-1 16,0 0 1-16,-38 19 0 0,-12-2 0 0,50-17-17 0,0 0 17 16,-49 16-16-16,0 0 16 0,49-16-186 0,0 0 186 15,-44 11-186-15,6-3 186 0,-43 12-2472 0</inkml:trace>
  <inkml:trace contextRef="#ctx0" brushRef="#br0" timeOffset="117972.49">11663 5461 2286 0,'0'0'0'0,"-6"-8"0"0,-2 0 0 0,8 8 286 15,0 0-286-15,-6-12 287 0,-5-3-287 16,11 15 140-16,0 0-140 0,-10-14 141 0,-1-5-141 16,11 19 91-16,0 0-91 0,-9-15 92 0,-2-1-92 0,11 16 18 15,0 0-18-15,-10-9 18 0,2 1-18 0,8 8 23 16,0 0-23-16,-11 1 24 0,-1 10-24 0,12-11-15 16,0 0 15-16,-19 18-15 0,-2 8 15 0,21-26 46 15,0 0-46-15,-20 36 46 0,-4 8-46 0,24-44 0 16,0 0 0-16,-25 51 0 0,0 5 0 0,25-56 46 15,0 0-46-15,-21 53 46 0,2 2-46 0,19-55-15 16,0 0 15-16,-9 41-15 0,6-6 15 0,3-35-3 16,0 0 3-16,11 25-2 0,9-3 2 0,-20-22 6 15,0 0-6-15,21 4 6 0,7-11-6 0,-28 7 14 0,0 0-14 16,28-16 15-16,2-12-15 0,-30 28 35 0,0 0-35 16,29-35 35-16,-2-9-35 0,-27 44-7 0,0 0 7 0,23-41-6 15,-4 1 6-15,-19 40 0 0,0 0 0 0,14-32 0 16,-6 6 0-16,-8 26 0 0,0 0 0 0,5-18 0 15,-10 6 0-15,5 12-13 0,0 0 13 0,-3-2-12 16,-5 8 12-16,8-6 3 0,0 0-3 0,-9 18 4 16,-2 8-4-16,11-26 32 0,0 0-32 0,-8 29 32 15,3 4-32-15,5-33-3 0,0 0 3 0,-3 26-3 16,6-2 3-16,-3-24 24 0,0 0-24 0,16 15 25 16,11-2-25-16,-27-13-102 0,0 0 102 0,34 3-102 15,11-6 102-15,34 0-2546 0</inkml:trace>
  <inkml:trace contextRef="#ctx0" brushRef="#br0" timeOffset="118574.16">11977 5385 2151 0,'0'0'0'0,"0"8"0"0,0 3 0 0,0-11 284 15,0 0-284-15,0 0 284 0,5-6-284 0,-5 6 222 16,0 0-222-16,3-2 223 0,-3-1-223 0,0 3 174 15,0 0-174-15,-3 5 175 0,-2 6-175 0,5-11 18 16,0 0-18-16,-4 20 19 0,-4 12-19 0,8-32 31 0,0 0-31 16,-8 36 31-16,0 8-31 0,8-44 0 0,0 0 0 15,-10 47 0-15,3-2 0 0,7-45 5 0,0 0-5 0,-8 40 6 16,0-6-6-16,8-34 32 0,0 0-32 0,-5 28 33 16,2-7-33-16,3-21-4 0,0 0 4 15,-3 15-3-15,6-7 3 0,-3-8-5 0,0 0 5 0,3-8-5 16,7-10 5-16,-10 18 0 0,0 0 0 0,12-29 0 15,4-11 0-15,-16 40 0 0,0 0 0 0,19-40 0 16,1-4 0-16,-20 44 6 0,0 0-6 0,22-36 7 16,5 0-7-16,-27 36 0 0,0 0 0 0,21-28 0 15,-1 6 0-15,-20 22 0 0,0 0 0 0,16-14 0 16,-6 6 0-16,-10 8 7 0,0 0-7 0,7 8 8 16,-3 17-8-16,-4-25-10 0,0 0 10 0,0 27-9 15,-4 9 9-15,4-36 8 0,0 0-8 0,-3 36 9 16,-3 0-9-16,6-36-4 0,0 0 4 0,-3 28-3 0,-2-4 3 15,5-24-1-15,0 0 1 0,-3 15-1 0,3-5 1 16,0-10-1-16,0 0 1 0,0 0 0 0,5-13 0 16,-5 13-1-16,0 0 1 0,12-25 0 0,7-6 0 0,-19 31 5 15,0 0-5-15,25-39 6 0,7-5-6 16,-32 44 1-16,0 0-1 0,28-41 1 0,1-2-1 0,-29 43-4 16,0 0 4-16,25-31-3 0,-4 6 3 0,-21 25-1 15,0 0 1-15,15-16 0 0,-2 4 0 0,-13 12 1 16,0 0-1-16,11 8 1 0,-6 12-1 0,-5-20 4 15,0 0-4-15,3 19 5 0,-1 9-5 0,-2-28 23 16,0 0-23-16,3 24 24 0,-3 4-24 0,0-28 0 16,0 0 0-16,0 28 1 0,0 5-1 0,0-33-63 0,0 0 63 15,0 28-62-15,0-1 62 0,0-27-165 0,0 0 165 16,0 20-165-16,1-4 165 0,2 20-2370 0</inkml:trace>
  <inkml:trace contextRef="#ctx0" brushRef="#br0" timeOffset="118985.14">12522 5401 2431 0,'0'0'0'0,"-8"11"0"16,-8 10 0-16,16-21 269 0,0 0-269 0,0 1 269 15,11-7-269-15,-11 6 171 0,0 0-171 0,13 0 172 32,4 1-172-32,-17-1 97 0,0 0-97 0,19 4 98 15,2 3-98-15,-21-7 43 0,0 0-43 0,17 5 43 0,3 3-43 16,-20-8 32-16,0 0-32 0,24 8 33 15,-3 0-33-15,-21-8-1 0,0 0 1 0,23 1-1 0,1-2 1 16,-24 1 6-16,0 0-6 0,22-8 7 0,-3-5-7 16,-19 13 1-16,0 0-1 0,17-15 1 0,-1-6-1 15,-16 21 13-15,0 0-13 0,8-23 14 0,-8-1-14 0,0 24-4 16,0 0 4-16,-3-28-3 0,-7 0 3 0,10 28 0 16,0 0 0-16,-11-22 0 0,-1 4 0 0,12 18 5 15,0 0-5-15,-18-7 5 0,-1 8-5 0,19-1 0 16,0 0 0-16,-25 9 0 0,-3 9 0 0,28-18 0 15,0 0 0-15,-33 23 1 0,-4 6-1 0,37-29 32 16,0 0-32-16,-34 36 33 0,-3 6-33 0,37-42 4 16,0 0-4-16,-28 49 4 0,6 7-4 0,22-56 5 15,0 0-5-15,-16 49 5 0,8-5-5 0,8-44 15 0,0 0-15 16,0 39 15-16,11-5-15 0,-11-34-27 0,0 0 27 16,22 29-27-16,15-6 27 0,-37-23-306 0,0 0 306 15,39 10-306-15,7-7 306 0,39 8-2226 0</inkml:trace>
  <inkml:trace contextRef="#ctx0" brushRef="#br0" timeOffset="119968.63">13852 4836 1726 0,'0'0'0'0,"0"0"0"16,12-20 0-16,-12 20 254 0,0 0-254 0,8-10 255 15,0-1-255-15,-8 11 241 0,0 0-241 0,8-12 241 16,-5-2-241-16,-3 14 165 0,0 0-165 0,2-10 166 15,-2 6-166-15,0 4 87 0,0 0-87 0,-5 4 87 16,-8 7-87-16,13-11 51 0,0 0-51 0,-18 25 51 16,-5 8-51-16,23-33 56 0,0 0-56 0,-26 46 57 0,-4 10-57 15,30-56 60-15,0 0-60 0,-27 65 60 0,2 12-60 16,25-77 56-16,0 0-56 0,-29 91 56 0,4 11-56 16,25-102 9-16,0 0-9 0,-21 77 10 0,10-18-10 0,11-59 15 15,0 0-15-15,-9 36 16 0,6-20-16 0,3-16 15 16,0 0-15-16,0 16 15 0,0-13-15 0,0-3-5 15,0 0 5-15,0-3-4 0,3-13 4 0,-3 16-1 16,0 0 1-16,0-19 0 0,-2-3 0 0,2 22-39 16,0 0 39-16,-8-23-39 0,-3-1 39 0,11 24-42 15,0 0 42-15,-15-16-41 0,-4 1 41 0,19 15 8 16,0 0-8-16,-22 0 9 0,-5 8-9 0,27-8-1 0,0 0 1 16,-29 20 0-16,-2 11 0 0,31-31 1 0,0 0-1 15,-30 40 2-15,-3 5-2 0,33-45-3 0,0 0 3 16,-24 50-2-16,4 7 2 0,20-57 18 0,0 0-18 0,-13 41 18 15,2-4-18-15,11-37 9 0,0 0-9 0,-3 28 10 16,4-2-10-16,-1-26-8 0,0 0 8 0,14 18-7 16,9-5 7-16,-23-13-4 0,0 0 4 0,26-3-3 15,9-7 3-15,-35 10 9 0,0 0-9 0,29-28 10 16,-3-11-10-16,-26 39-4 0,0 0 4 0,27-42-3 16,2-4 3-16,-29 46 0 0,0 0 0 0,23-44 0 15,2 0 0-15,-25 44-6 0,0 0 6 0,19-31-5 16,-1 7 5-16,-18 24 9 0,0 0-9 0,9-15 9 15,-2 10-9-15,-7 5 17 0,0 0-17 0,1 8 17 16,-6 15-17-16,5-23-3 0,0 0 3 0,-3 24-3 0,-3 4 3 16,6-28 6-16,0 0-6 0,-3 30 6 0,0 4-6 15,3-34 8-15,0 0-8 0,0 29 8 0,3-4-8 16,-3-25-34-16,0 0 34 0,12 22-34 0,7-7 34 16,-19-15-265-16,0 0 265 0,26 5-264 0,5-8 264 15,28 6-2202-15</inkml:trace>
  <inkml:trace contextRef="#ctx0" brushRef="#br0" timeOffset="120170.59">13940 5409 2465 0,'0'0'0'0,"-1"8"0"0,-1 9 0 0,2-17 306 0,0 0-306 16,-3 11 306-16,1-3-306 0,2-8 170 0,0 0-170 15,-3 12 170-15,0 7-170 0,3-19 107 0,0 0-107 16,-5 30 107-16,-3 8-107 0,8-38-16 0,0 0 16 0,-4 36-15 15,-6 2 15-15,10-38-45 0,0 0 45 0,-6 31-45 16,1-4 45-16,5-27-178 0,0 0 178 0,-3 20-178 16,1-4 178-16,-1 20-2261 0</inkml:trace>
  <inkml:trace contextRef="#ctx0" brushRef="#br0" timeOffset="120336.61">14016 5073 2331 0,'0'0'0'0,"-2"13"0"0,2 7 0 16,0-20 263-16,0 0-263 0,-3 8 264 15,2 0-264 1,1-8-636-16,0 0 636 0,-4 1-635 0,1 1 635 16,-1 3-972-16</inkml:trace>
  <inkml:trace contextRef="#ctx0" brushRef="#br0" timeOffset="120668.51">14360 5305 2275 0,'0'0'0'0,"-5"-3"0"0,-9-1 0 0,14 4 263 0,0 0-263 0,-8-4 263 16,2 3-263-16,6 1 219 0,0 0-219 15,-7 1 219-15,0 6-219 0,7-7 105 0,0 0-105 16,-13 8 106-16,-3 4-106 0,16-12 68 0,0 0-68 15,-19 16 69-15,-3 0-69 0,22-16-1 0,0 0 1 16,-16 17-1-16,2-2 1 0,14-15 39 0,0 0-39 0,-6 21 39 16,4 2-39-16,2-23 0 0,0 0 0 0,10 27 0 15,9 1 0-15,-19-28-4 0,0 0 4 0,15 25-4 16,6-1 4-16,-21-24-12 0,0 0 12 0,17 24-12 16,4-1 12-16,-21-23-5 0,0 0 5 0,16 20-5 15,-4-7 5-15,-12-13 5 0,0 0-5 0,3 19 5 16,-7-3-5-16,4-16 9 0,0 0-9 0,-15 15 9 15,-7-2-9-15,22-13 1 0,0 0-1 0,-34 9 2 16,-9 2-2-16,43-11-150 0,0 0 150 0,-43 13-150 16,-2-1 150-16,-44 15-2417 0</inkml:trace>
  <inkml:trace contextRef="#ctx1" brushRef="#br0">22807 10927 0,'0'0'0</inkml:trace>
  <inkml:trace contextRef="#ctx0" brushRef="#br0" timeOffset="125134.76">14473 5337 1535 0,'0'0'0'0,"10"0"0"0,6 0 0 0,-16 0 391 15,0 0-391-15,0 0 392 0,-8 0-392 0,8 0 244 16,0 0-244-16,-5 0 244 0,-6 0-244 0,11 0 177 16,0 0-177-16,-8 0 178 0,2 0-178 0,6 0 151 15,0 0-151-15,-8 0 152 0,3 0-152 0,5 0 56 16,0 0-56-16,0 0 57 0,-1-3-57 0,1 3 52 15,0 0-52-15,6-5 52 0,7 2-52 0,-13 3 38 16,0 0-38-16,20-3 39 0,4-2-39 0,-24 5 7 16,0 0-7-16,28-2 8 0,7 1-8 0,-35 1 20 15,0 0-20-15,36-2 20 0,4 2-20 0,-40 0 1 0,0 0-1 16,33 0 1-16,1 0-1 0,-34 0 3 0,0 0-3 16,34-8 4-16,-4-4-4 0,-30 12-1 0,0 0 1 15,23-8 0-15,-5 2 0 0,-18 6-33 0,0 0 33 0,14-5-32 16,-5 3 32-16,-9 2-131 0,0 0 131 0,8-3-130 15,-5 3 130-15,5-6-2529 0</inkml:trace>
  <inkml:trace contextRef="#ctx0" brushRef="#br0" timeOffset="125569.2">14757 4976 1670 0,'0'0'0'0,"2"-5"0"0,1-3 0 0,-3 8 265 15,0 0-265-15,2-4 266 0,-1-1-266 0,-1 5 291 16,0 0-291-16,0 0 291 0,-1-3-291 0,1 3 165 16,0 0-165-16,-2 3 166 0,2 2-166 0,0-5 120 0,0 0-120 15,-8 20 121-15,-1 8-121 0,9-28 76 0,0 0-76 16,-14 47 76-16,-4 13-76 0,18-60 1 0,0 0-1 0,-23 67 2 16,-6 9-2-16,29-76 41 0,0 0-41 0,-33 103 42 15,-11 18-42-15,44-121 34 0,0 0-34 16,-33 104 35-16,4-9-35 0,29-95-20 0,0 0 20 0,-20 68-19 15,7-21 19-15,13-47 0 0,0 0 0 0,-6 33 1 16,9-17-1-16,-3-16 21 0,0 0-21 0,10 8 21 16,9-16-21-16,-19 8-6 0,0 0 6 0,31-19-5 15,15-11 5-15,-46 30-149 0,0 0 149 0,52-52-148 16,9-20 148-16,55-50-2422 0</inkml:trace>
  <inkml:trace contextRef="#ctx0" brushRef="#br0" timeOffset="126135.45">15101 5305 1860 0,'0'0'0'0,"0"0"0"0,4-4 0 0,-4 4 331 0,0 0-331 0,0-3 331 16,-4-5-331-16,4 8 218 0,0 0-218 0,-1-8 219 16,1 3-219-16,0 5 142 0,0 0-142 0,0 0 142 15,0 0-142-15,0 0 45 0,0 0-45 0,-8 17 45 16,-1 12-45-16,9-29 59 0,0 0-59 0,-12 37 59 16,0 12-59-16,12-49 43 0,0 0-43 0,-19 52 44 15,-2 7-44-15,21-59-13 0,0 0 13 0,-15 49-12 16,-1-2 12-16,16-47-11 0,0 0 11 0,-13 39-10 15,4-9 10-15,9-30 31 0,0 0-31 0,-11 27 31 16,3-11-31-16,8-16-1 0,0 0 1 0,-8 7-1 0,2-7 1 16,6 0 7-16,0 0-7 0,-4-11 8 0,8-9-8 15,-4 20 18-15,0 0-18 0,6-31 19 0,8-10-19 16,-14 41 3-16,0 0-3 0,21-39 3 0,9-8-3 0,-30 47 13 16,0 0-13-16,30-38 14 0,1 0-14 0,-31 38-16 15,0 0 16-15,32-30-15 0,-1 7 15 0,-31 23-203 16,0 0 203-16,30-21-203 0,0 10 203 0,32-21-2290 15</inkml:trace>
  <inkml:trace contextRef="#ctx0" brushRef="#br0" timeOffset="126401.43">15439 5318 2409 0,'0'0'0'0,"-11"3"0"16,-6 2 0-16,17-5 328 0,0 0-328 0,-10 8 328 31,6 3-328-31,4-11 194 0,0 0-194 0,-7 23 195 16,1 10-195-16,6-33 85 0,0 0-85 0,-8 33 86 15,0 5-86-15,8-38 1 0,0 0-1 0,-8 37 1 16,-1 3-1-16,9-40-48 0,0 0 48 0,-3 33-47 15,-2 1 47-15,5-34-208 0,0 0 208 0,-2 24-207 0,2-4 207 16,-1 27-2226-16</inkml:trace>
  <inkml:trace contextRef="#ctx0" brushRef="#br0" timeOffset="126562.38">15474 4974 2342 0,'0'0'0'0,"0"0"0"0,0 0 0 0,0 0 85 0,0 0-85 15,0-4 86-15,0-4-86 0,0-3-1847 0</inkml:trace>
  <inkml:trace contextRef="#ctx0" brushRef="#br0" timeOffset="127144.29">15799 4591 2387 0,'0'0'0'0,"-8"10"0"0,-8 9 0 0,16-19 286 16,0 0-286-16,-8 15 286 0,4 6-286 16,4-21 212-16,0 0-212 0,-5 39 213 0,2 14-213 15,3-53 124-15,0 0-124 0,-10 66 125 0,-1 11-125 0,11-77-11 16,0 0 11-16,-12 107-11 0,-9 18 11 0,21-125-48 15,0 0 48-15,-16 112-47 0,-4-2 47 0,20-110 3 16,0 0-3-16,-14 81 4 0,1-18-4 0,13-63 3 16,0 0-3-16,-10 47 3 0,3-17-3 0,7-30-12 15,0 0 12-15,-5 22-12 0,-1-14 12 0,6-8 24 16,0 0-24-16,-7 1 25 0,-1-5-25 0,8 4 0 0,0 0 0 16,-3-16 0-16,3-8 0 0,0 24 33 15,0 0-33-15,8-28 33 0,8-8-33 0,-16 36 5 0,0 0-5 16,20-36 6-16,6-5-6 0,-26 41 0 0,0 0 0 15,31-39 0-15,2 0 0 0,-33 39 47 0,0 0-47 16,37-32 47-16,4 12-47 0,-41 20-6 0,0 0 6 0,33-11-6 16,0 11 6-16,-33 0-11 0,0 0 11 0,22 19-10 15,-9 15 10-15,-13-34 0 0,0 0 0 0,1 41 0 16,-10 3 0-16,9-44 0 0,0 0 0 0,-16 47 0 16,-11-1 0-16,27-46 4 0,0 0-4 0,-27 42 5 15,-1-1-5-15,28-41 0 0,0 0 0 0,-27 33 0 16,5-7 0-16,22-26-26 0,0 0 26 0,-24 11-26 15,5-9 26-15,19-2-201 0,0 0 201 0,-14-9-200 16,6-15 200-16,-17-12-2326 0</inkml:trace>
  <inkml:trace contextRef="#ctx0" brushRef="#br0" timeOffset="127601.61">16064 5227 2499 0,'0'0'0'0,"0"0"0"0,5-2 0 0,-5 2 248 16,0 0-248-16,3-4 248 0,-3-3-248 0,0 7 192 15,0 0-192-15,0-1 193 0,0-2-193 0,0 3 134 16,0 0-134-16,-3 11 135 0,-2 14-135 0,5-25 1 16,0 0-1-16,-8 31 2 0,-3 13-2 0,11-44 16 0,0 0-16 15,-6 39 17-15,-2 5-17 0,8-44 3 0,0 0-3 16,-7 36 4-16,6-4-4 0,1-32 0 0,0 0 0 0,0 28 1 15,3-8-1-15,-3-20 2 0,0 0-2 0,10 11 2 16,5-4-2-16,-15-7 4 0,0 0-4 0,21-5 5 16,3-8-5-16,-24 13-11 0,0 0 11 0,28-23-11 15,5-10 11-15,-33 33 0 0,0 0 0 16,36-39 0-16,2-5 0 0,-38 44 2 0,0 0-2 0,32-44 2 16,-4 0-2-16,-28 44 30 0,0 0-30 0,21-36 30 15,-9 8-30-15,-12 28-2 0,0 0 2 0,11-19-2 16,-6 8 2-16,-5 11 1 0,0 0-1 0,-3 11 1 15,-10 12-1-15,13-23 24 0,0 0-24 0,-15 25 25 16,-8 10-25-16,23-35 2 0,0 0-2 0,-19 36 2 16,1 2-2-16,18-38 8 0,0 0-8 0,-11 34 8 0,7-7-8 15,4-27 0-15,0 0 0 0,8 28 0 0,13-4 0 16,-21-24-64-16,0 0 64 0,22 17-63 0,5-9 63 16,-27-8-692-16,0 0 692 0,23 3-692 0,3-6 692 15,24 0-1495-15</inkml:trace>
  <inkml:trace contextRef="#ctx0" brushRef="#br0" timeOffset="127902.55">16551 5181 2331 0,'0'0'0'0,"0"-7"0"0,-4-1 0 0,4 8 286 0,0 0-286 16,6-11 286 0,5 1-286-16,-11 10 209 0,0 0-209 0,21-7 210 15,5 3-210-15,-26 4 112 0,0 0-112 0,30 0 112 16,4-3-112-16,-34 3-55 0,0 0 55 0,33 3-55 15,1-3 55-15,-34 0-306 0,0 0 306 0,30 0-306 16,-3-4 306-16,30-1-1982 0</inkml:trace>
  <inkml:trace contextRef="#ctx0" brushRef="#br0" timeOffset="128195.4">16897 4836 2431 0,'0'0'0'0,"0"19"0"0,-5 12 0 15,5-31 325-15,0 0-325 0,-6 8 325 0,-3-8-325 0,9 0 195 16,0 0-195-16,-8 5 195 0,1-2-195 0,7-3 96 16,0 0-96-16,-14 21 97 0,-2 15-97 0,16-36 5 15,0 0-5-15,-23 47 5 0,-3 6-5 0,26-53 0 16,0 0 0-16,-28 63 0 0,-5 4 0 0,33-67 11 16,0 0-11-16,-35 76 11 0,-1 8-11 0,36-84 0 15,0 0 0-15,-25 63 0 0,7-14 0 0,18-49 1 0,0 0-1 16,-12 31 1-16,9-15-1 0,3-16 0 0,0 0 0 15,0 14 0-15,0-8 0 0,0-6-4 0,0 0 4 16,11 3-4-16,11-4 4 0,-22 1-33 0,0 0 33 0,25-10-33 16,5-8 33-16,-30 18-91 0,0 0 91 15,30-18-90-15,3-5 90 0,30-18-2500 0</inkml:trace>
  <inkml:trace contextRef="#ctx0" brushRef="#br0" timeOffset="128325.68">17121 5265 2185 0,'0'0'0'0,"-9"1"0"15,-6 2 0-15,15-3 315 16,0 0-315-16,0 0 315 0,4-7-315 0,-1 2-2130 0</inkml:trace>
  <inkml:trace contextRef="#ctx0" brushRef="#br0" timeOffset="129151.72">17137 5277 2465 0,'0'0'0'0,"0"0"0"16,0 0 0-16,0 0 323 0,0 0-323 0,0 0 323 15,0 0-323-15,0 0 207 0,0 0-207 0,0 0 207 16,0 0-207-16,0 0 150 0,0 0-150 0,0 0 150 16,0 0-150-16,0 0 18 0,0 0-18 0,0 0 19 15,1 36-19-15,-1-36 0 0,0 0 0 0,-1 32 1 16,-5 4-1-16,6-36 0 0,0 0 0 0,-7 31 0 16,1-1 0-16,6-30 22 0,0 0-22 0,-8 31 22 15,-1 1-22-15,9-32-12 0,0 0 12 0,-8 25-12 0,0-3 12 16,8-22-72-16,0 0 72 0,-2 12-71 0,7-4 71 15,-5-8-323-15,0 0 323 0,6-5-323 0,5-10 323 16,8-6-2180-16</inkml:trace>
  <inkml:trace contextRef="#ctx0" brushRef="#br0" timeOffset="129391.7">17216 5020 2476 0,'0'0'0'16,"0"0"0"-16,0-5 0 0,0 5 262 0,0 0-262 0,0-5 263 16,1 1-263-16,-1 4 161 0,0 0-161 0,-1-7 161 15,-4 3-161-15,5 4 95 0,0 0-95 0,-5-5 96 16,-6-1-96-16,11 6-100 0,0 0 100 0,-12-2-99 15,-3-1 99-15,-11-5-2402 0</inkml:trace>
  <inkml:trace contextRef="#ctx0" brushRef="#br0" timeOffset="129918.27">17329 5546 2555 0,'0'0'0'0,"0"-5"0"0,4-6 0 0,-4 11 310 0,0 0-310 0,-4-14 310 16,3-2-310-16,1 16 192 0,0 0-192 0,0-22 192 16,0-3-192-16,0 25 101 0,0 0-101 0,8-28 102 15,4-4-102-15,-12 32 23 0,0 0-23 0,16-31 24 16,5-2-24-16,-21 33-2 0,0 0 2 0,26-31-1 15,9-1 1-15,-35 32 0 0,0 0 0 0,30-23 0 16,5 5 0-16,-35 18 1 0,0 0-1 0,25-7 2 16,-1 7-2-16,-24 0-9 0,0 0 9 0,22 15-8 15,-2 14 8-15,-20-29-1 0,0 0 1 0,15 23-1 16,-3 1 1-16,-12-24 0 0,0 0 0 16,2 33 0-16,-4 6 0 0,2-39-2 0,0 0 2 0,-8 33-1 0,-4 1 1 15,12-34-1-15,0 0 1 0,-21 32-1 0,-7-3 1 16,28-29-3-16,0 0 3 0,-33 24-3 0,-2-4 3 15,35-20-30-15,0 0 30 0,-30 11-30 0,2-8 30 16,28-3-259-16,0 0 259 0,-23-3-258 0,9-12 258 16,-25-4-2277-16</inkml:trace>
  <inkml:trace contextRef="#ctx0" brushRef="#br0" timeOffset="130372.65">17858 5181 2129 0,'0'0'0'16,"-6"5"0"-16,-5 6 0 0,11-11 320 0,0 0-320 0,4 8 321 16,12-3-321-16,-16-5 201 0,0 0-201 0,8 3 202 15,3-3-202-15,-11 0 145 0,0 0-145 0,10 17 145 16,-6 10-145-16,-4-27 16 0,0 0-16 0,-1 28 17 15,-7 5-17-15,8-33 61 0,0 0-61 0,-13 36 61 16,-4 6-61-16,17-42 0 0,0 0 0 0,-18 33 0 16,1 2 0-16,17-35-39 0,0 0 39 0,-16 25-39 15,4-1 39-15,12-24 0 0,0 0 0 0,-15 17 1 16,3-3-1-16,12-14 0 0,0 0 0 0,-2 2 0 16,10-7 0-16,-8 5 1 0,0 0-1 0,8-16 2 15,6-9-2-15,-14 25-18 0,0 0 18 0,21-31-18 0,6-10 18 16,-27 41 1-16,0 0-1 0,33-47 1 0,5-5-1 15,-38 52 37-15,0 0-37 0,37-50 37 16,1 1-37-16,-38 49 5 0,0 0-5 0,40-28 5 16,-1 12-5-1,-39 16 3-15,0 0-3 0,29 3 3 0,-10 21-3 0,-19-24 42 16,0 0-42-16,9 30 42 0,-9 12-42 0,0-42 27 16,0 0-27-16,-2 36 27 0,-5 5-27 0,7-41 1 15,0 0-1-15,-5 34 1 0,-3-5-1 0,8-29-97 16,0 0 97-16,-8 23-97 0,3-6 97 0,-6 26-2576 15</inkml:trace>
  <inkml:trace contextRef="#ctx0" brushRef="#br0" timeOffset="130838.36">18393 4596 1995 0,'0'0'0'0,"5"5"0"0,-2 3 0 0,-3-8 418 15,0 0-418-15,4 6 418 0,1-1-418 0,-5-5 249 16,0 0-249-16,3 8 250 0,4-1-250 0,-7-7 180 16,0 0-180-16,12 24 181 0,7 4-181 0,-19-28 67 15,0 0-67-15,21 38 67 0,2 7-67 0,-23-45 31 16,0 0-31-16,21 49 31 0,-2 3-31 0,-19-52-8 15,0 0 8-15,14 59-8 0,-6 9 8 0,-8-68 0 16,0 0 0-16,3 81 0 0,-6 17 0 0,3-98 1 16,0 0-1-16,-11 88 1 0,-8-4-1 0,19-84-4 0,0 0 4 15,-21 76-4-15,-2-9 4 0,23-67-49 0,0 0 49 16,-35 65-48-16,-3-6 48 0,38-59-151 0,0 0 151 16,-49 49-150-16,-4-10 150 0,-48 46-2503 0</inkml:trace>
  <inkml:trace contextRef="#ctx0" brushRef="#br0" timeOffset="137780.34">18743 5665 2017 0,'0'0'0'0,"0"0"0"0,0 0 0 0,0 0 263 0,0 0-263 0,0 0 264 16,13-21-264-16,-13 21 245 0,0 0-245 0,3-7 246 15,2-3-246-15,-5 10 182 0,0 0-182 0,3-3 182 16,-3-2-182-16,0 5-1 0,0 0 1 0,-3 10 0 15,-10 9 0-15,13-19-77 0,0 0 77 0,-8 15-77 16,0 1 77-16,-11 17-2354 0</inkml:trace>
  <inkml:trace contextRef="#ctx0" brushRef="#br0" timeOffset="139919.23">19630 5174 2073 0,'0'0'0'0,"-5"-4"0"0,-1 1 0 0,1-1 342 15,0-4-342-15,2 3 343 0,2 0-343 0,-1 2 265 16,2-1-265-16,2 0 265 0,-1 0-265 0,2 1 115 0,-1 1-115 16,1 0 116-16,-1 2-116 0,1 2 69 15,0 0-69-15,-3-2 69 0,0 0-69 0,0 0 34 16,0 4-34-16,-2 23 34 0,1 17-34 0,-1-8-2 0,1 5 2 16,-1-11-1-16,2-8 1 0,0 1 2 0,0-3-2 15,2 2 2-15,-1 0-2 0,-1 0 5 0,0 2-5 16,0-12 5-16,2-4-5 0,-1 0-2 0,1-3 2 0,1 0-1 15,2 1 1-15,-4-1 0 0,6 2 0 0,-6-2 0 16,2-2 0-16,-3-3 0 0,4 0 0 0,-4-3 0 16,0-2 0-16,1-6 2 0,2 2-2 0,5-7 2 15,0 1-2-15,0-4-6 0,5-5 6 0,-2 2-5 16,1-4 5-16,1 2 1 0,0 1-1 0,-4 1 1 16,2 3-1-16,-3-2 15 0,1 1-15 0,-1 0 16 15,0 4-16-15,-1 0-1 0,-1 2 1 0,-1 5-1 16,-2 2 1-16,0 3 5 0,0 2-5 0,2-1 5 15,-5 0-5-15,0 3 0 0,3 0 0 0,-3 0 0 16,2 3 0-16,-2 2 20 0,0-1-20 0,0 18 20 0,0 10-20 16,0-2 15-16,0 1-15 0,0-12 15 0,0-4-15 15,1 3-1-15,1-6 1 0,-1 9 0 0,-1 2 0 16,3 1 0-16,-3-1 0 0,0-7 0 0,2-5 0 16,0-3 5-16,-1-2-5 0,2 0 5 0,-1-6-5 15,1 0 0-15,2-3 0 0,6-2 0 0,-2-1 0 0,4-6 0 16,1-6 0-16,7 0 1 0,1-3-1 0,0-2 0 15,-2-6 0-15,1-2 1 0,-7-2-1 0,3-3-47 16,1 0 47-16,2 4-47 0,-2 1 47 0,4 6-263 16,0 3 263-16,-2 5-262 0,-2 3 262 0,19-16-2297 15</inkml:trace>
  <inkml:trace contextRef="#ctx0" brushRef="#br0" timeOffset="140180.87">20313 5116 2118 0,'0'0'0'0,"-6"-2"0"16,-2-3 0-16,6 2 313 0,5 0-313 0,-3 3 314 16,0-2-314-16,0 2 227 0,4 0-227 0,-4 0 228 15,0 0-228-15,0 0 167 0,-2 5-167 0,0-2 167 16,1 2-167-16,-1 3 18 0,-1 1-18 0,-2 18 19 15,1 6-19-15,-3-2 1 0,1 1-1 0,1-12 2 16,4-4-2-16,-1-4-54 0,2-1 54 0,-5 10-54 0,2 2 54 16,0-2-323-16,2-3 323 0,-1-5-323 0,0-5 323 15,-1 15-1975-15</inkml:trace>
  <inkml:trace contextRef="#ctx0" brushRef="#br0" timeOffset="140361.43">20476 4752 2230 0,'0'0'0'0,"-7"-4"0"0,-1 3 0 0,2-2 252 16,-2-5-252-16,2 5 253 0,0 1-253 0,-2 2 86 0,-3 0-86 15,0 5 86-15,-2 0-86 0,-9 6-2142 0</inkml:trace>
  <inkml:trace contextRef="#ctx0" brushRef="#br0" timeOffset="140617.17">20562 4951 2443 0,'0'0'0'0,"5"-5"0"16,3-3 0-16,-2 0 258 0,-1-3-258 0,1 8 259 15,1 3-259-15,-1 0 237 0,2 2-237 0,1-1 238 16,1 3-238-16,6-4 77 0,2-5-77 0,5 3 77 0,3 1-77 16,0 1-1-16,0 0 1 0,-3 0-1 0,-3 0 1 15,-1 3-84-15,-3 3 84 0,1-6-84 0,-6-1 84 0,18-4-2484 16</inkml:trace>
  <inkml:trace contextRef="#ctx0" brushRef="#br0" timeOffset="140887.67">20850 4588 2409 0,'0'0'0'15,"1"3"0"-15,4 2 0 0,1-2 266 0,-4-3-266 16,1 2 267-16,0-2-267 0,-3 0 237 0,-3 3-237 0,3-3 237 15,-2 5-237-15,1-1 111 0,-1 3-111 16,-9 21 112-16,-5 16-112 0,-1 3 18 0,-2 5-18 16,0-11 18-16,0-2-18 0,-1 2 0 0,-4-2 0 15,2 9 1-15,1 7-1 0,2-8 0 0,2-6 0 16,4-2 1-16,6-7-1 0,-1-4 1 0,3-4-1 0,2-7 2 16,3-6-2-16,0-3 17 0,5 0-17 0,2-4 17 15,6-2-17-15,1-2-4 0,4-2 4 0,-3-6-4 16,4-4 4-16,3-4-88 0,4-4 88 0,0-7-88 15,3-1 88-15,26-24-2566 0</inkml:trace>
  <inkml:trace contextRef="#ctx0" brushRef="#br0" timeOffset="141273.72">21381 4409 2409 0,'0'0'0'0,"5"-1"0"0,3-5 0 15,-3 4 249-15,-2-4-249 0,-3 6 250 0,0 0-250 16,0 0 217-16,0 0-217 0,-3 19 217 0,-5 6-217 0,-5 9 110 16,-1 5-110-16,3-10 111 0,0-4-111 0,0 3 33 15,-2-1-33-15,-4 21 34 0,-4 15-34 0,-1-10 33 16,-3 2-33-16,4-8 33 0,4-6-33 0,-2-2 7 16,2-2-7-16,-1-4 7 0,7-4-7 0,-3 4-1 15,2-1 1-15,4-17 0 0,5-10 0 0,-1 3-7 16,1 0 7-16,3-4-6 0,0 3 6 0,3-1 0 15,1 2 0-15,5-5 0 0,-1 0 0 0,4-14 13 0,4-5-13 16,2-1 13-16,2-2-13 0,2-1 5 0,0 0-5 16,2-1 5-16,-4-1-5 0,3 2 4 0,0-5-4 15,-1 6 5-15,-1 3-5 0,-1 4 3 0,-1-1-3 0,-5 7 3 16,-4 4-3-16,1-1 0 0,-6 6 0 0,-2-3 0 16,-6 0 0-16,3 0 3 0,-2 5-3 0,-4 14 4 15,-5 9-4-15,0 2 36 0,0 1-36 0,3-10 37 16,3-7-37-16,0-2-1 0,2 1 1 0,0 15 0 15,-2 10 0-15,5-5-35 0,-3 0 35 0,3-7-34 16,0-5 34-16,0 23-2750 0</inkml:trace>
  <inkml:trace contextRef="#ctx0" brushRef="#br0" timeOffset="169016.28">22208 4918 2118 0,'0'0'0'16,"0"0"0"-16,11-22 0 0,-5 9 330 0,1-6-330 0,-3 10 331 16,0 1-331-16,0 8 253 0,-4 0-253 0,3 0 254 15,1-4-254-15,-1 0 151 0,0 4-151 0,0-3 152 16,2-1-152-16,-4 0 27 0,1 0-27 0,-2 4 27 16,3-3-27-16,-3 3 54 0,0 0-54 0,0 0 54 15,0 0-54-15,0 0 4 0,-1 3-4 0,-3 5 5 16,0 4-5-16,-4 7 41 0,-2 1-41 0,-2 4 41 0,1 4-41 15,-2-4 0-15,0-1 0 0,2 5 0 16,0-2 0-16,0 0 3 0,0 2-3 0,5-9 4 0,3-3-4 16,0 1 0-16,-2-1 0 0,3 0 1 0,1-4-1 15,1 4 0-15,0 0 0 0,0-7 0 0,0 2 0 16,0-6 0-16,0 1 0 0,0-4 0 0,-3 1 0 0,3-3-3 16,3 3 3-16,-3-3-2 0,1 0 2 0,1-8-1 15,3 0 1-15,-4-6 0 0,4 0 0 0,0-2 0 16,-2-3 0-16,5-1 1 0,3-4-1 0,1-1 2 15,1-1-2-15,0 1 3 0,-1-2-3 0,4 2-5 16,0-2 5-16,-2 7-5 0,-1 1 5 0,-1 6 0 16,1 5 0-16,3-1 0 0,-4-2 0 0,6-2-2 0,1 1 2 15,-10 9-1-15,-3 4 1 0,2 1-2 0,0 3 2 16,0 2-1-16,-2-2 1 0,2 3 9 0,0-5-9 0,-2 7 10 16,-2 1-10-16,-3 1 0 0,-1-1 0 0,2 2 0 15,-2-1 0-15,0 4 1 0,-2-4-1 0,2-1 2 16,-1-3-2-16,-3 2 1 0,-2-2-1 0,1 3 2 15,1 0-2-15,0 1 4 0,-2 4-4 0,5-8 4 16,1-7-4-16,0 2 2 0,-2 0-2 0,-1 2 3 16,0-2-3-16,0 4 0 0,-2-1 0 0,2-1 0 15,1-2 0-15,2-3-1 0,0 0 1 0,3-7 0 16,2-2 0-16,0-2-1 0,4-5 1 0,2-1-1 16,2-2 1-16,1-1-2 0,3-1 2 0,-1 1-1 15,0-4 1-15,0 4-1 0,1 1 1 0,-1-1-1 16,0-1 1-16,-2 6-3 0,0-1 3 0,-1 0-3 0,-1 4 3 15,1-1-2-15,-4 2 2 0,-1 7-2 0,-1 0 2 16,-3 1-5-16,1 3 5 0,-5 0-5 0,2 3 5 0,-2 1-1 16,-2 0 1-16,0 4 0 0,1-3 0 0,-1 6-2 15,-2 1 2-15,-1 12-2 0,-3 9 2 16,2-2 13-16,-2 1-13 0,3-12 14 0,0-7-14 0,2 1 0 16,0-2 0-16,-2 12 0 0,0 4 0 0,-2 0 0 15,0 1 0-15,4-9 0 0,2-4 0 0,1-1-65 16,3 1 65-16,-2-5-65 0,1-6 65 0,1-2-166 15,2-2 166-15,1-1-166 0,4-1 166 0,7-2-2452 16</inkml:trace>
  <inkml:trace contextRef="#ctx0" brushRef="#br0" timeOffset="169204.39">22899 4886 2420 0,'0'0'0'0,"0"10"0"16,-3 4 0-16,3-9 323 0,-2-5-323 15,2 0 324-15,2-5-324 0,-2 5-47 0,0 0 47 16,3-6-2275-16,-6 12 2275 0</inkml:trace>
  <inkml:trace contextRef="#ctx0" brushRef="#br0" timeOffset="169420.19">22943 4739 3302 0,'0'0'0'0,"0"0"0"0,0 0 0 0,0 0 187 15,0 0-187-15,0 0 187 0,-11 28-187 0,-1 0 107 16,-12 13-107-16,16-17 108 0,5-5-108 0,-5 1-2 16,-3 4 2-16,-8 21-2884 0,38-90 2884 0</inkml:trace>
  <inkml:trace contextRef="#ctx0" brushRef="#br0" timeOffset="169471.05">22849 5175 3808 0,'0'0'0'0,"4"0"0"0,4-1 0 0,5-3-59 0,4 0 59 0,12-7-2737 16,-58 22 2737-16</inkml:trace>
  <inkml:trace contextRef="#ctx0" brushRef="#br0" timeOffset="170466.01">22893 4976 2375 0,'0'0'0'0,"6"-2"0"0,0-1 0 16,-4 0 330-16,-5-2-330 0,3 5 330 0,-2-1-330 15,2 1 255-15,-3-3-255 0,3 3 255 0,0 0-255 16,0 0 126-16,0 0-126 0,0 0 127 0,5 3-127 0,0 1 42 16,-1 0-42-16,3 2 43 0,1 0-43 15,1 2 10-15,4-3-10 0,1-2 10 0,3 2-10 0,-1-2 18 16,-2-3-18-16,0 0 19 0,-1 0-19 0,0-3-1 15,-2 3 1-15,-2-4-1 0,-1 3 1 0,0-7 1 16,0-3-1-16,0 3 1 0,-5 3-1 0,2-2 0 16,-2-1 0-16,0 0 1 0,0-5-1 0,-1 2 0 15,-1-1 0-15,-1 1 1 0,0-2-1 0,-1 2 0 16,-3-1 0-16,1-1 0 0,0 1 0 0,2-4 0 16,-4 3 0-16,2-2 1 0,0 1-1 0,-1 1 0 0,1 4 0 15,0-2 0-15,1 3 0 0,-1 3-6 0,0-3 6 16,-3 4-6-16,1 0 6 0,0 0-4 0,-1 1 4 15,1-2-3-15,4 5 3 0,-6-3-3 0,3 3 3 16,1 0-3-16,-1 0 3 0,1 3 3 0,-3-2-3 0,1 3 3 16,2-4-3-16,-3 3 0 0,-1 1 0 0,1-2 0 15,0 4 0-15,-2 2 8 0,-2 0-8 0,-2 12 8 16,-2 5-8-16,-1 2 23 0,1 1-23 0,5-7 24 16,2-2-24-16,1 1 0 0,0-1 0 0,0 1 1 15,-1 1-1-15,1 2 1 0,3 1-1 0,-2-7 1 16,2-4-1-16,0 2 0 0,1 1 0 0,-1 3 0 15,-2-4 0-15,2 6 0 0,0 2 0 0,1-10 1 16,2-5-1-16,0 0 0 0,0 1 0 0,2-1 0 0,-1-2 0 16,1 4 0-16,1 1 0 0,5-4 0 0,5 1 0 15,-2-3-2-15,3-8 2 0,2 1-1 0,3-6 1 16,1 1-64-16,1-1 64 0,1-5-64 0,1 2 64 16,23-9-2819-16</inkml:trace>
  <inkml:trace contextRef="#ctx0" brushRef="#br0" timeOffset="171535.81">23497 4814 2252 0,'0'0'0'0,"2"-3"0"16,1-2 0-16,-3-2 356 0,0-1-356 0,0 0 356 15,0 0-356-15,0 0 243 0,0 0-243 0,0 4 244 0,0-4-244 16,0-3 97-16,0 3-97 0,0-3 97 0,3 2-97 16,-3-4 22-16,0-3-22 0,0 2 22 0,0 2-22 15,0 2 32-15,0-1-32 0,-3 3 32 0,1 4-32 0,-1-1-4 16,-3 2 4-16,1 3-3 0,2 0 3 0,-3 1 3 15,-4 3-3-15,5-1 3 0,1 1-3 0,-4 4 13 16,-2 0-13-16,-7 17 13 0,-7 10-13 0,-1 4 24 16,0 6-24-16,9-10 25 0,5-11-25 0,-2 5 7 15,-1 3-7-15,3 4 8 0,0 3-8 0,5-4 0 16,1-2 0-16,2-10 0 0,3-6 0 0,3 2 4 16,5-3-4-16,1 0 5 0,6-1-5 0,-6-7 2 15,2-2-2-15,2-3 2 0,-1 1-2 0,1-8-3 0,0 0 3 16,1-4-3-16,2-5 3 0,-1-1 5 0,3-1-5 15,-4-3 6-15,0-5-6 0,2-1-5 0,1-1 5 0,1-3-5 16,1 1 5-16,-7-1-3 0,-1-5 3 16,2 3-3-16,-2 5 3 0,-2 2-6 0,-1 2 6 0,-1 1-6 15,-4 4 6-15,0 3-15 0,-3 6 15 0,0 0-15 16,0 7 15-16,-6 4 4 0,-1 0-4 0,4 2 5 16,0-4-5-16,-2 4 3 0,0 4-3 0,-2 10 3 15,-4 15-3-15,1-7 7 0,1 3-7 0,2-7 7 16,4-4-7-16,2 1 0 0,2-1 0 0,5 4 0 15,5-4 0-15,1-1-58 0,2-2 58 0,3-6-57 16,2-3 57-16,2-3-333 0,2-2 333 0,-2-6-332 16,-1-5 332-16,21-2-2146 0</inkml:trace>
  <inkml:trace contextRef="#ctx0" brushRef="#br0" timeOffset="171947.97">23922 4700 2499 0,'0'0'0'0,"-2"8"0"0,-3 1 0 0,2-1 309 15,2 0-309-15,-1-2 310 0,0 2-310 0,-1 1 189 16,0 4-189-16,-2 10 189 0,-1 12-189 0,-2-7 61 16,0 3-61-16,5-5 62 0,-3-6-62 0,1 2 2 0,0 0-2 15,4-3 2-15,-1-4-2 0,-1 1 3 0,0 5-3 16,1-10 3-16,1-4-3 0,1 3 0 0,-5-2 0 15,3-4 0-15,-1-1 0 0,3-3-7 0,0 4 7 16,3-8-6-16,1 0 6 0,-1-4 0 0,1-8 0 16,3 1 0-16,-1-6 0 0,5 1 22 0,0-4-22 15,3-4 22-15,2-3-22 0,1-1 1 0,4-4-1 0,3 8 1 16,2 1-1-16,0-1 2 0,-6 0-2 0,1 3 2 16,-1 3-2-16,-2 1 27 0,-4 4-27 15,-2 6 27-15,-1 6-27 0,-1-1 27 0,-2 4-27 0,-3 2 27 16,-2 5-27-16,-2 3 38 0,1 3-38 0,-4 1 39 15,-1 4-39-15,0 8 8 0,0 1-8 0,-3 8 8 16,1 9-8-16,-2-1 13 0,1 1-13 0,3-13 13 16,1-9-13-16,-2 3-15 0,2-2 15 0,2 2-15 15,2 1 15-15,2 0-198 0,1-4 198 0,1-8-197 0,1-1 197 16,5 15-2492-16</inkml:trace>
  <inkml:trace contextRef="#ctx0" brushRef="#br0" timeOffset="177998.4">24834 4265 2353 0,'0'0'0'0,"0"0"0"0,18-5 0 0,-18 5 271 15,0 0-271-15,10-6 272 0,-1 1-272 0,-9 5 252 16,0 0-252-16,10 0 253 0,-1-3-253 0,-9 3 137 16,0 0-137-16,7 3 137 0,-3 1-137 0,-4-4 54 15,0 0-54-15,4 20 55 0,-1 8-55 0,-3-28 35 16,0 0-35-16,-3 41 35 0,-5 14-35 0,8-55 15 0,0 0-15 15,-13 60 15-15,-4 7-15 0,17-67 6 0,0 0-6 16,-24 89 6-16,-6 18-6 0,30-107 23 16,0 0-23-16,-25 88 24 0,0-5-24 0,25-83 2 0,0 0-2 15,-18 68 2-15,4-13-2 0,14-55 2 0,0 0-2 16,-8 40 3-16,7-19-3 0,1-21-7 0,0 0 7 0,3 23-6 16,6-5 6-16,-9-18-52 0,0 0 52 0,14 6-52 15,5-6 52-15,-19 0-174 0,0 0 174 0,24-13-174 16,3-9 174-16,23-11-2512 0</inkml:trace>
  <inkml:trace contextRef="#ctx0" brushRef="#br0" timeOffset="178282.14">24901 4304 2499 0,'0'0'0'0,"8"-3"0"0,5-2 0 0,-13 5 309 16,0 0-309-16,19-3 310 0,6-5-310 0,-25 8 217 16,0 0-217-16,30-7 217 0,6-4-217 0,-36 11 84 15,0 0-84-15,41-7 84 0,5 0-84 0,-46 7 1 0,0 0-1 16,46-7 1-16,1 6-1 0,-47 1-18 0,0 0 18 15,43 0-18-15,-4 0 18 0,-39 0-344 0,0 0 344 16,29 4-343-16,-7 0 343 0,30 3-2104 0</inkml:trace>
  <inkml:trace contextRef="#ctx0" brushRef="#br0" timeOffset="178409.1">24928 4695 2431 0,'0'0'0'16</inkml:trace>
  <inkml:trace contextRef="#ctx0" brushRef="#br0" timeOffset="178851.39">25133 5138 2756 0,'0'0'0'0,"0"0"208"0,0 0-208 0,0 0 209 0,0 0-209 15,0 0-2372-15</inkml:trace>
  <inkml:trace contextRef="#ctx0" brushRef="#br0" timeOffset="179232.65">24843 4748 2443 0,'0'0'0'0,"2"0"0"0,1 0 0 16,-3 0 354-16,0 0-354 0,6 0-2127 15,-12 0 2127-15</inkml:trace>
  <inkml:trace contextRef="#ctx0" brushRef="#br0" timeOffset="181181.15">24892 4700 1323 0,'0'0'0'0,"0"0"0"0,0 0 0 0,0 0 486 0,0 0-486 16,0 0 486-16,0 0-486 0,0 0 310 0,0 0-310 15,0 0 310-15,-21-5-310 0,21 5 176 0,0 0-176 16,-12-3 176-16,-4-2-176 0,16 5 135 0,0 0-135 16,-14-3 136-16,0 3-136 0,14 0 56 0,0 0-56 0,-8 0 57 15,5 0-57-15,3 0 87 0,0 0-87 0,-4 0 87 16,3 0-87-16,1 0 26 0,0 0-26 0,5 3 26 15,6 5-26-15,-11-8 37 0,0 0-37 0,14 5 38 16,3-2-38-16,-17-3 8 0,0 0-8 0,27 0 8 16,6 0-8-16,-33 0 27 0,0 0-27 0,35 0 27 15,1 0-27-15,-36 0 0 0,0 0 0 0,35 0 0 16,-2-6 0-16,-33 6 0 0,0 0 0 0,32-2 0 16,-2-1 0-16,-30 3 2 0,0 0-2 0,28-3 3 15,-3 1-3-15,-25 2 2 0,0 0-2 0,25 2 2 16,-1 1-2-16,-24-3 1 0,0 0-1 0,21 0 2 15,-2 3-2-15,-19-3-3 0,0 0 3 0,17 0-3 16,-6 0 3-16,-11 0-61 0,0 0 61 0,11 0-61 0,-3-3 61 16,-8 3-114-16,0 0 114 0,6 0-114 0,-3-3 114 15,7 1-2670-15</inkml:trace>
  <inkml:trace contextRef="#ctx0" brushRef="#br0" timeOffset="181684.42">24791 5123 2207 0,'0'0'0'0,"5"-1"0"15,4-5 0-15,-9 6 306 0,0 0-306 0,2-2 307 16,-4-1-307-16,2 3 247 0,0 0-247 0,0 0 248 15,-6 3-248-15,6-3 137 0,0 0-137 0,-3 0 138 0,-2 0-138 16,5 0 68-16,0 0-68 0,0 0 69 0,0 0-69 16,0 0 31-16,0 0-31 0,5 0 31 0,1 2-31 15,-6-2 45-15,0 0-45 0,16 1 45 0,6 1-45 16,-22-2 26-16,0 0-26 0,27 0 26 0,3-3-26 0,-30 3 4 16,0 0-4-16,31-2 5 0,2-1-5 15,-33 3 17-15,0 0-17 0,32-2 17 0,1 2-17 0,-33 0-2 16,0 0 2-16,28 0-1 0,-4 0 1 0,-24 0 13 15,0 0-13-15,22 2 14 0,-4 1-14 0,-18-3-8 16,0 0 8-16,14 3-8 0,-6-1 8 0,-8-2-84 16,0 0 84-16,6 0-84 0,-3 0 84 0,8 0-2780 15</inkml:trace>
  <inkml:trace contextRef="#ctx0" brushRef="#br0" timeOffset="182397.95">25862 4202 2241 0,'0'0'0'0,"0"0"0"16,0 0 0-16,0 0 299 0,0 0-299 0,0 0 299 31,0 0-299-31,0 0 269 0,0 0-269 0,0 0 270 16,0 0-270-16,0 0 114 0,0 0-114 0,0 0 114 15,-27 40-114-15,27-40 31 0,0 0-31 0,-23 36 31 16,-9 15-31-16,32-51 33 0,0 0-33 0,-38 57 34 16,-7 9-34-16,45-66 17 0,0 0-17 0,-54 92 17 15,-6 17-17-15,60-109 12 0,0 0-12 0,-44 91 12 0,6-8-12 16,38-83 1-16,0 0-1 0,-24 64 2 0,13-12-2 16,11-52 1-16,0 0-1 0,0 44 2 0,11-11-2 0,-11-33-10 15,0 0 10-15,15 22-9 0,8-14 9 0,-23-8-28 16,0 0 28-16,35 4-28 0,9-8 28 0,-44 4-457 15,0 0 457-15,43-8-457 0,-1-3 457 0,45-10-1934 16</inkml:trace>
  <inkml:trace contextRef="#ctx0" brushRef="#br0" timeOffset="182698.51">26107 4526 2342 0,'0'0'0'0,"0"0"0"16,0 0 0-16,0 0 281 0,0 0-281 0,0 0 282 15,1 3-282-15,-1-3 248 0,0 0-248 0,0 3 249 16,0 2-249-16,0-5 148 0,0 0-148 0,0 15 148 16,2 2-148-16,-2-17 46 0,0 0-46 0,3 30 46 15,0 8-46-15,-3-38 15 0,0 0-15 0,5 44 16 16,1 6-16-16,-6-50 30 0,0 0-30 0,11 49 30 15,2-2-30-15,-13-47-7 0,0 0 7 0,16 44-7 16,1-5 7-16,-17-39-66 0,0 0 66 0,18 33-66 16,0-10 66-16,-18-23-82 0,0 0 82 0,18 18-81 15,-2-10 81-15,-16-8-735 0,0 0 735 0,14-2-735 0,-3-9 735 16,14-2-1333-16</inkml:trace>
  <inkml:trace contextRef="#ctx0" brushRef="#br0" timeOffset="182931.48">26490 4446 2420 0,'0'0'0'0,"-4"14"0"0,-4 8 0 0,8-22 318 0,0 0-318 16,-10 7 318-16,-2-7-318 0,12 0 215 16,0 0-215-16,-18 7 216 0,-5 1-216 0,23-8 122 0,0 0-122 15,-34 20 123-15,-8 8-123 0,42-28 37 0,0 0-37 16,-43 36 37-16,-3 8-37 0,46-44 3 0,0 0-3 15,-58 57 4-15,-10 16-4 0,68-73-1 0,0 0 1 16,-41 44-1-16,13-11 1 0,28-33-51 0,0 0 51 0,-27 32-51 16,8-9 51-16,19-23-1216 0,0 0 1216 0,-14 24-1216 15,4-4 1216-15,-13 24-594 0</inkml:trace>
  <inkml:trace contextRef="#ctx0" brushRef="#br0" timeOffset="183300.51">26564 4177 2588 0,'0'0'0'0,"10"8"0"0,6 5 0 0,-16-13 308 16,0 0-308-16,19 12 308 0,3 4-308 0,-22-16 221 15,0 0-221-15,23 23 222 0,4 9-222 0,-27-32 113 16,0 0-113-16,25 36 114 0,2 8-114 0,-27-44 13 16,0 0-13-16,19 47 14 0,-5 5-14 0,-14-52-2 0,0 0 2 15,7 51-2-15,-9-2 2 0,2-49 0 0,0 0 0 16,-16 68 0-16,-12 7 0 0,28-75 2 0,0 0-2 15,-33 66 2-15,-10 0-2 0,43-66-7 0,0 0 7 16,-44 53-7-16,-5-11 7 0,49-42-107 0,0 0 107 16,-54 41-106-16,-1-5 106 0,-57 43-2669 0</inkml:trace>
  <inkml:trace contextRef="#ctx0" brushRef="#br0" timeOffset="183944.31">27039 4577 2487 0,'0'0'0'0,"5"-1"0"0,1-2 0 0,-6 3 314 15,0 0-314-15,19-5 314 16,10-3-314-1,-29 8 240-15,0 0-240 0,30-8 240 0,3 0-240 0,-33 8 117 16,0 0-117-16,35-4 118 0,2-3-118 0,-37 7 0 16,0 0 0-16,34-4 0 0,-3 1 0 0,-31 3-57 15,0 0 57-15,29-2-56 0,-3-1 56 0,30-2-2714 16</inkml:trace>
  <inkml:trace contextRef="#ctx0" brushRef="#br0" timeOffset="184212.87">27039 4792 2532 0,'0'0'0'0,"4"-4"0"15,0-1 0-15,-4 5 324 0,0 0-324 0,5-6 325 16,1 1-325-16,-6 5 199 0,0 0-199 0,11-2 200 16,4 4-200-16,-15-2 115 0,0 0-115 0,25-2 116 15,8-1-116-15,-33 3-2 0,0 0 2 0,41-8-1 16,6 1 1-16,-47 7-146 0,0 0 146 0,44-11-146 16,1 1 146-16,43-10-2541 0</inkml:trace>
  <inkml:trace contextRef="#ctx0" brushRef="#br0" timeOffset="184785.51">27824 4469 2420 0,'0'0'0'15,"0"0"0"-15,-5-5 0 0,5 5 273 0,0 0-273 0,0 0 274 16,-5 0-274-16,5 0 200 0,0 0-200 0,-3 5 200 16,0 3-200-16,3-8 126 0,0 0-126 0,-8 12 126 15,-3 10-126-15,11-22 46 0,0 0-46 0,-14 29 47 16,-5 7-47-16,19-36 6 0,0 0-6 0,-18 37 6 15,1 9-6-15,17-46 3 0,0 0-3 0,-13 44 3 16,5 0-3-16,8-44 5 0,0 0-5 0,-3 41 6 16,6-8-6-16,-3-33-6 0,0 0 6 0,12 26-6 15,6-9 6-15,-18-17 0 0,0 0 0 0,19 7 0 16,2-15 0-16,-21 8 0 0,0 0 0 0,24-20 0 0,2-10 0 16,-26 30 0-16,0 0 0 0,30-38 0 15,5-6 0-15,-35 44 1 0,0 0-1 0,36-50 1 0,2-3-1 16,-38 53 0-16,0 0 0 0,46-73 0 0,6-10 0 15,-52 83 3-15,0 0-3 0,40-64 4 0,-6 12-4 0,-34 52 2 16,0 0-2-16,21-34 2 0,-10 13-2 0,-11 21 29 16,0 0-29-16,6-12 29 0,-6 8-29 0,0 4 1 15,0 0-1-15,0 0 2 0,-6 5-2 0,6-5 30 16,0 0-30-16,-19 28 30 0,-11 18-30 0,30-46 35 16,0 0-35-16,-30 52 36 0,-3 9-36 0,33-61 31 15,0 0-31-15,-32 71 31 0,2 13-31 0,30-84-9 16,0 0 9-16,-11 71-9 0,13-7 9 0,-2-64-43 15,0 0 43-15,19 52-42 0,17-13 42 0,-36-39-116 0,0 0 116 16,35 22-116-16,6-14 116 0,34 23-2657 0</inkml:trace>
  <inkml:trace contextRef="#ctx0" brushRef="#br0" timeOffset="185463.94">29730 4464 2118 0,'0'0'0'0,"-7"2"0"0,-2 1 0 15,9-3 313-15,0 0-313 0,-16 5-1842 16,32-10 1842 0</inkml:trace>
  <inkml:trace contextRef="#ctx0" brushRef="#br0" timeOffset="186736.86">29554 4519 2185 0,'0'0'0'0,"4"-3"0"0,0-2 0 0,-4 5 405 0,0 0-405 16,3-3 405-16,1-5-405 0,-4 8 250 0,0 0-250 16,1-7 250-16,1-9-250 0,-2 16 148 0,0 0-148 15,0-13 148-15,-2-5-148 0,2 18 34 0,0 0-34 16,-1-18 34-16,-1-5-34 0,2 23 3 0,0 0-3 16,-3-21 4-16,-3-2-4 0,6 23 14 0,0 0-14 15,-8-16 15-15,-2 0-15 0,10 16 0 0,0 0 0 0,-11-12 0 16,-3 6 0-16,14 6 6 0,0 0-6 0,-13-2 7 15,-1-1-7-15,14 3 1 0,0 0-1 0,-23 11 1 16,-9 5-1-16,32-16 0 0,0 0 0 0,-35 25 0 16,-4 9 0-16,39-34 7 0,0 0-7 0,-37 38 7 15,3 6-7-15,34-44 8 0,0 0-8 0,-30 44 8 16,3 1-8-16,27-45 4 0,0 0-4 0,-19 46 4 16,6 1-4-16,13-47 0 0,0 0 0 0,-3 39 1 15,6-3-1-15,-3-36 2 0,0 0-2 0,10 31 2 16,7-10-2-16,-17-21-4 0,0 0 4 0,25 12-3 15,7-7 3-15,-32-5 0 0,0 0 0 0,32-5 0 0,2-13 0 16,-34 18 0-16,0 0 0 0,33-21 0 0,1-4 0 16,-34 25-1-16,0 0 1 0,33-34 0 0,1-4 0 15,-34 38-7-15,0 0 7 0,30-39-6 0,-3-5 6 16,-27 44-25-16,0 0 25 0,21-43-24 0,-5 3 24 0,-16 40 0 16,0 0 0-16,12-33 0 0,-4 1 0 0,-8 32-1 15,0 0 1-15,6-20 0 0,-2 1 0 0,-4 19-4 16,0 0 4-16,0-11-3 0,-4 6 3 0,4 5-2 15,0 0 2-15,-3 0-2 0,-3 3 2 0,6-3 0 16,0 0 0-16,-8 13 0 0,-1 7 0 0,9-20 3 0,0 0-3 16,-12 29 3-16,0 5-3 0,12-34 1 0,0 0-1 15,-10 36 1-15,1 4-1 0,9-40 3 0,0 0-3 16,-3 36 4-16,4-3-4 0,-1-33-3 0,0 0 3 16,8 31-2-16,6-8 2 0,-14-23-77 0,0 0 77 15,26 18-76-15,10-7 76 0,26 14-2717 0</inkml:trace>
  <inkml:trace contextRef="#ctx0" brushRef="#br0" timeOffset="187298.05">29958 4369 2319 0,'0'0'0'0,"5"-5"0"0,3-1 0 0,-8 6 324 15,0 0-324-15,5-2 324 0,-2 2-324 0,-3 0 228 16,0 0-228-16,1 9 229 0,-2 7-229 0,1-16 142 15,0 0-142-15,-6 32 142 0,-4 7-142 0,10-39 23 16,0 0-23-16,-11 37 24 0,-3 6-24 0,14-43 2 16,0 0-2-16,-13 37 2 0,1 1-2 0,12-38 13 0,0 0-13 15,-10 36 13-15,1-6-13 0,9-30-11 0,0 0 11 16,-7 24-10-16,4-6 10 0,3-18 7 0,0 0-7 16,0 8 7-16,3-8-7 0,-3 0 3 0,0 0-3 15,10-8 4-15,2-10-4 0,-12 18 21 0,0 0-21 0,21-26 21 16,6-8-21-16,-27 34-1 0,0 0 1 0,31-46-1 15,6-8 1-15,-37 54-10 0,0 0 10 16,45-68-9-16,9-9 9 0,-54 77-1 0,0 0 1 0,41-58-1 16,-5 9 1-16,-36 49 0 0,0 0 0 0,27-32 1 15,-6 13-1-15,-21 19 26 0,0 0-26 0,19-11 26 16,-2 11-26-16,-17 0 22 0,0 0-22 0,11 11 22 16,-3 8-22-16,-8-19 1 0,0 0-1 0,3 32 2 15,-6 8-2-15,3-40 11 0,0 0-11 0,-2 44 11 16,-1 3-11-16,3-47 0 0,0 0 0 0,-3 44 0 15,-2 0 0-15,5-44-2 0,0 0 2 0,0 36-1 0,2-3 1 16,-2-33-42-16,0 0 42 0,3 26-41 0,2-5 41 16,-5-21-104-16,0 0 104 0,11 12-104 0,3-12 104 15,11 13-2638-15</inkml:trace>
  <inkml:trace contextRef="#ctx0" brushRef="#br0" timeOffset="187964.33">31019 3799 2308 0,'0'0'0'15,"0"3"0"-15,1 2 0 0,-1-5 323 0,0 0-323 16,-4 20 323 0,-4 7-323-16,8-27 261 0,0 0-261 0,-11 41 261 15,-2 11-261-15,13-52 143 0,0 0-143 0,-22 54 144 16,-7 5-144-16,29-59 19 0,0 0-19 0,-23 58 20 16,-1 1-20-16,24-59 3 0,0 0-3 0,-17 52 4 15,4-8-4-15,13-44-2 0,0 0 2 0,-9 38-2 16,2-7 2-16,7-31-9 0,0 0 9 0,-4 19-8 15,-1-15 8-15,5-4-1 0,0 0 1 0,-5-4-1 16,-1-9 1-16,6 13-40 0,0 0 40 0,-10-19-39 16,-4-1 39-16,14 20 7 0,0 0-7 0,-19-20 8 0,-3 1-8 15,22 19-1-15,0 0 1 0,-19-10 0 0,0 3 0 16,19 7 5-16,0 0-5 0,-14-7 5 0,1 7-5 0,13 0 9 16,0 0-9-16,-25 19 9 0,-8 12-9 0,33-31 1 15,0 0-1-15,-28 38 1 0,1 6-1 0,27-44 1 16,0 0-1-16,-17 39 1 0,5 1-1 0,12-40 13 15,0 0-13-15,-3 32 13 0,8-2-13 0,-5-30 0 16,0 0 0-16,11 22 0 0,5-6 0 0,-16-16-4 16,0 0 4-16,20 11-4 0,6-10 4 0,-26-1-4 15,0 0 4-15,26-4-3 0,4-6 3 0,-30 10 18 16,0 0-18-16,30-22 18 0,0-7-18 0,-30 29-22 0,0 0 22 16,27-32-22-16,-2-7 22 0,-25 39 0 15,0 0 0-15,21-31 1 0,-5 2-1 0,-16 29-1 0,0 0 1 16,11-20 0-16,-6 7 0 0,-5 13 8 0,0 0-8 15,1-6 9-15,-4 6-9 0,3 0 63 0,0 0-63 0,-5 11 63 16,-3 5-63-16,8-16-2 0,0 0 2 0,-8 28-2 16,1 8 2-16,7-36 0 0,0 0 0 0,-5 35 1 15,3 1-1-15,2-36-2 0,0 0 2 0,8 36-1 16,8 0 1-16,-16-36-127 0,0 0 127 0,28 31-126 16,10-6 126-16,28 35-2639 0</inkml:trace>
  <inkml:trace contextRef="#ctx0" brushRef="#br0" timeOffset="190365.02">1299 7968 2017 0,'0'0'0'0,"0"0"0"0,0-15 0 0,0 15 297 16,0 0-297-16,0-10 297 0,0-5-297 0,0 15 219 15,0 0-219-15,0-13 220 0,3-1-220 0,-3 14 212 16,0 0-212-16,-3-10 213 0,-5-2-213 0,8 12 85 16,0 0-85-16,-5-6 86 0,2 4-86 0,3 2 42 15,0 0-42-15,-2 5 42 0,2 4-42 0,0-9 34 0,0 0-34 16,2 22 34-16,1 6-34 0,-3-28 19 0,0 0-19 15,8 38 20-15,0 12-20 0,-8-50 5 0,0 0-5 16,8 61 5-16,-2 13-5 0,-6-74 15 16,0 0-15-16,14 91 15 0,3 21-15 0,-17-112 1 0,0 0-1 0,16 100 1 15,5-4-1-15,-21-96 0 0,0 0 0 16,20 72 1-16,1-12-1 0,-21-60 7 0,0 0-7 0,19 45 8 16,-5-15-8-16,-14-30 3 0,0 0-3 0,11 20 3 15,-3-17-3-15,-8-3 0 0,0 0 0 0,8-1 1 16,-4-12-1-16,-4 13 0 0,0 0 0 0,10-25 0 15,4-11 0-15,-14 36 1 0,0 0-1 0,14-48 2 16,8-12-2-16,-22 60 1 0,0 0-1 0,26-83 1 16,4-26-1-16,-30 109 24 0,0 0-24 0,28-106 25 15,4-9-25-15,-32 115 0 0,0 0 0 0,25-99 0 16,2 10 0-16,-27 89 3 0,0 0-3 0,28-74 3 0,2 13-3 16,-30 61-53-16,0 0 53 0,27-44-52 0,-2 13 52 15,-25 31-203-15,0 0 203 0,16-19-202 0,-8 14 202 16,17-18-2479-16</inkml:trace>
  <inkml:trace contextRef="#ctx0" brushRef="#br0" timeOffset="190949.26">2087 8507 2140 0,'0'0'0'0,"4"-2"0"16,0-4 0-16,-4 6 327 0,0 0-327 0,4-7 328 15,-8-2-328-15,4 9 293 0,0 0-293 0,-4-12 293 16,-11-4-293-16,15 16 149 0,0 0-149 0,-14-17 149 16,-2-4-149-16,16 21 22 0,0 0-22 0,-18-23 22 15,-3 1-22-15,21 22 24 0,0 0-24 0,-17-19 25 16,1 3-25-16,16 16-1 0,0 0 1 0,-17-8 0 16,1 7 0-16,16 1 0 0,0 0 0 0,-16 8 0 0,0 9 0 15,16-17 0-15,0 0 0 0,-16 26 0 0,2 9 0 16,14-35 1-16,0 0-1 0,-12 42 2 15,-3 7-2-15,15-49 1 0,0 0-1 0,-8 47 2 0,4 2-2 16,4-49 17-16,0 0-17 0,-2 36 17 0,4-5-17 16,-2-31-1-16,0 0 1 0,8 21-1 0,3-9 1 0,-11-12-2 15,0 0 2-15,25-1-1 0,13-10 1 0,-38 11-4 16,0 0 4-16,35-24-4 0,-2-9 4 0,-33 33-14 16,0 0 14-16,28-36-13 0,0-3 13 0,-28 39 1 15,0 0-1-15,21-39 1 0,-5 2-1 0,-16 37-4 16,0 0 4-16,9-23-3 0,-1 10 3 0,-8 13-3 15,0 0 3-15,3 2-2 0,-3 17 2 0,0-19-2 0,0 0 2 16,2 23-1-16,1 9 1 0,-3-32 0 0,0 0 0 16,5 28 1-16,1 0-1 0,-6-28-4 0,0 0 4 15,5 24-3-15,3-9 3 0,-8-15-189 0,0 0 189 16,9 13-188-16,2-8 188 0,10 14-2425 0</inkml:trace>
  <inkml:trace contextRef="#ctx0" brushRef="#br0" timeOffset="191248.86">2416 8339 2364 0,'0'0'0'0,"-8"4"0"16,-3 6 0-16,11-10 273 0,0 0-273 0,0 8 273 0,0 1-273 16,0-9 174-16,0 0-174 0,11 24 175 0,1 9-175 15,-12-33 70-15,0 0-70 0,13 34 70 0,-5 2-70 16,-8-36 0-16,0 0 0 0,5 36 0 0,-2-3 0 15,-3-33 48-15,0 0-48 0,0 27 48 0,-3-7-48 16,3-20 76-16,0 0-76 0,-13 16 77 0,-7-11-77 0,20-5 23 16,0 0-23-16,-13-3 24 0,5-7-24 0,8 10 57 15,0 0-57-15,-5-23 58 0,5-9-58 0,0 32 12 16,0 0-12-16,5-41 12 0,8-10-12 0,-13 51 54 16,0 0-54-16,15-49 54 0,11 2-54 0,-26 47 9 15,0 0-9-15,28-41 10 0,4 10-10 0,-32 31-2 16,0 0 2-16,44-24-1 0,6 12 1 0,47-23-2909 15</inkml:trace>
  <inkml:trace contextRef="#ctx0" brushRef="#br0" timeOffset="191931.51">3340 7601 2364 0,'0'0'0'0,"0"0"0"16,0-19 0-16,0 19 323 0,0 0-323 0,-8 0 324 31,-4 8-324-31,12-8 252 0,0 0-252 0,-25 19 253 16,-12 6-253-16,37-25 114 0,0 0-114 0,-33 36 114 15,-3 10-114-15,36-46 34 0,0 0-34 0,-36 58 34 16,2 11-34-16,34-69 37 0,0 0-37 0,-34 97 38 16,1 26-38-16,33-123 6 0,0 0-6 0,-26 111 7 15,11 5-7-15,15-116 31 0,0 0-31 0,-5 96 31 16,6-11-31-16,-1-85 0 0,0 0 0 0,8 62 0 0,8-21 0 15,-16-41-6-15,0 0 6 0,28 27-6 0,12-18 6 16,-40-9-56-16,0 0 56 0,54-5-56 0,10-15 56 16,-64 20-293-16,0 0 293 0,49-33-292 0,-5-14 292 0,48-36-2307 15</inkml:trace>
  <inkml:trace contextRef="#ctx0" brushRef="#br0" timeOffset="192230.8">3571 7837 2454 0,'0'0'0'0,"0"-4"0"0,1-2 0 0,-1 6 293 0,0 0-293 0,0 0 294 16,3-3-294-16,-3 3 223 0,0 0-223 0,5 8 223 15,3 1-223-15,-8-9 144 0,0 0-144 0,13 27 145 16,2 9-145-16,-15-36 41 0,0 0-41 0,16 47 42 15,2 13-42-15,-18-60 6 0,0 0-6 0,18 59 6 16,3 3-6-16,-21-62 6 0,0 0-6 0,28 70 7 16,2 7-7-16,-30-77-5 0,0 0 5 0,24 49-5 15,-8-16 5-15,-16-33-10 0,0 0 10 0,17 29-10 16,2-5 10-16,-19-24-102 0,0 0 102 0,13 17-102 16,-4-6 102-16,-9-11-867 0,0 0 867 0,11 0-867 15,-3-11 867-15,13 2-1161 0</inkml:trace>
  <inkml:trace contextRef="#ctx0" brushRef="#br0" timeOffset="192465.63">3941 7811 2644 0,'0'0'0'0,"-4"5"0"0,-7 0 0 0,11-5 252 15,0 0-252-15,-13 12 253 0,-7 7-253 0,20-19 206 16,0 0-206-16,-24 28 207 0,-5 7-207 0,29-35 105 15,0 0-105-15,-33 46 106 0,-6 8-106 0,39-54 3 0,0 0-3 16,-54 69 4-16,-15 15-4 0,69-84 16 0,0 0-16 16,-57 75 17-16,0 0-17 0,57-75-5 15,0 0 5-15,-41 65-4 0,13-10 4 0,28-55-38 0,0 0 38 16,-16 33-38-16,11-18 38 0,5-15-384 0,0 0 384 16,5 6-384-16,6-13 384 0,2 5-2064 0</inkml:trace>
  <inkml:trace contextRef="#ctx0" brushRef="#br0" timeOffset="192765.04">3967 7521 2532 0,'0'0'0'0,"-10"13"0"0,-4 10 0 16,14-23 296-16,0 0-296 0,19 11 297 0,22-5-297 15,-41-6 238-15,0 0-238 0,33 22 239 0,7 10-239 16,-40-32 121-16,0 0-121 0,36 41 121 0,-3 3-121 16,-33-44 6-16,0 0-6 0,33 51 6 0,-6 4-6 15,-27-55 31-15,0 0-31 0,28 69 31 0,-1 14-31 0,-27-83 1 16,0 0-1-16,19 73 1 0,-11-3-1 0,-8-70 1 16,0 0-1-16,-3 69 2 0,-18-1-2 0,21-68 16 15,0 0-16-15,-25 63 17 0,-6-5-17 0,31-58-17 16,0 0 17-16,-38 58-17 0,-2 1 17 0,40-59-471 15,0 0 471-15,-53 49-470 0,-7-5 470 0,-51 50-2059 16</inkml:trace>
  <inkml:trace contextRef="#ctx0" brushRef="#br0" timeOffset="193431.24">4661 8004 2387 0,'0'0'0'0,"5"0"0"16,-1-1 0-16,-4 1 336 0,0 0-336 0,8 0 337 31,3 0-337-31,-11 0 240 0,0 0-240 0,29-3 240 16,7 1-240-16,-36 2 107 0,0 0-107 0,33-3 108 15,0-2-108-15,-33 5 6 0,0 0-6 0,29-3 6 16,-4-2-6-16,-25 5 1 0,0 0-1 0,24-3 2 0,-1 0-2 16,-23 3-47-16,0 0 47 0,21-3-46 0,-5 1 46 15,21-2-2687-15</inkml:trace>
  <inkml:trace contextRef="#ctx0" brushRef="#br0" timeOffset="193781.31">4666 8277 2499 0,'0'0'0'15,"3"-3"0"-15,2-1 0 0,-5 4 298 0,0 0-298 16,3-3 298-16,-2-2-298 0,-1 5 209 0,0 0-209 0,3 0 210 16,2-3-210-16,-5 3 142 0,0 0-142 0,3-2 143 15,2 2-143-15,-5 0 24 0,0 0-24 0,3 0 25 16,5-1-25-16,-8 1 20 0,0 0-20 0,25 0 20 16,16 1-20-16,-41-1 5 0,0 0-5 0,34 2 5 15,-3-2-5-15,-31 0-2 0,0 0 2 0,33 0-1 16,-1 0 1-16,-32 0-29 0,0 0 29 0,25-3-29 15,0-2 29-15,-25 5-199 0,0 0 199 0,21-3-199 16,-2 1 199-16,17-6-2470 0</inkml:trace>
  <inkml:trace contextRef="#ctx0" brushRef="#br0" timeOffset="194648.16">5666 7868 2006 0,'0'0'0'0,"0"0"0"0,0 0 0 0,0 0 307 16,0 0-307-16,0 0 307 0,11 23-307 0,-11-23 277 16,0 0-277-16,10 29 277 0,2 5-277 0,-12-34 181 15,0 0-181-15,11 41 181 0,2 6-181 0,-13-47 51 0,0 0-51 16,8 46 51-16,1 1-51 0,-9-47 22 16,0 0-22-16,6 39 22 0,-1-1-22 0,-5-38 27 0,0 0-27 15,3 34 27-15,-3-6-27 0,0-28 0 0,0 0 0 16,-8 25 0-16,1-3 0 0,7-22 0 0,0 0 0 0,-13 21 1 15,-1-9-1-15,14-12 3 0,0 0-3 0,-22 16 3 16,-5-5-3-16,27-11 18 0,0 0-18 16,-30 9 18-16,-3-4-18 0,33-5 0 0,0 0 0 0,-37 2 0 15,3-5 0-15,34 3-10 0,0 0 10 16,-33-8-9-16,-1-5 9 0,34 13-1 0,0 0 1 0,-28-15-1 16,3-9 1-16,25 24-5 0,0 0 5 0,-21-27-5 15,6-1 5-15,15 28 0 0,0 0 0 0,-8-31 0 16,3-2 0-16,5 33 7 0,0 0-7 0,5-40 7 15,4-3-7-15,-9 43 56 0,0 0-56 0,19-41 57 16,3-3-57-16,-22 44 34 0,0 0-34 0,32-39 34 16,4 2-34-16,-36 37 1 0,0 0-1 0,44-32 2 0,5 5-2 15,-49 27 14-15,0 0-14 0,62-32 15 0,7 4-15 16,-69 28 3-16,0 0-3 0,57-20 3 0,-5-1-3 16,-52 21-6-16,0 0 6 0,41-12-6 0,-10 4 6 15,-31 8-5-15,0 0 5 0,23-3-4 0,-8 0 4 0,-15 3-56 16,0 0 56-16,18 0-55 0,-4 3 55 0,-14-3-123 15,0 0 123-15,14 5-123 0,-3 2 123 0,14 6-2612 16</inkml:trace>
  <inkml:trace contextRef="#ctx0" brushRef="#br0" timeOffset="195481.68">6120 7451 2476 0,'0'0'0'0,"2"-2"0"16,1 2 0-16,-3 0 313 0,0 0-313 0,5-6 313 31,3-1-313-31,-8 7 256 0,0 0-256 0,5-6 256 16,2 1-256-16,-7 5 126 0,0 0-126 0,8-6 126 0,0 5-126 15,-8 1 17-15,0 0-17 0,13 0 17 16,3 3-17-16,-16-3 22 0,0 0-22 0,17 12 22 0,2 4-22 16,-19-16 0-16,0 0 0 0,9 20 1 0,-1 4-1 15,-8-24 3-15,0 0-3 0,0 25 3 0,-8 2-3 16,8-27 1-16,0 0-1 0,-9 28 2 0,-10-5-2 15,19-23 0-15,0 0 0 0,-17 26 0 0,-4-3 0 0,21-23-1 16,0 0 1-16,-19 24-1 0,2-4 1 0,17-20 3 16,0 0-3-16,-11 16 3 0,4-4-3 0,7-12 0 15,0 0 0-15,-6 11 0 0,5-6 0 0,1-5-2 16,0 0 2-16,9 3-1 0,15-1 1 0,-24-2 0 16,0 0 0-16,20 0 0 0,9-2 0 0,-29 2-81 15,0 0 81-15,23 0-81 0,2 0 81 0,28 0-2765 0</inkml:trace>
  <inkml:trace contextRef="#ctx0" brushRef="#br0" timeOffset="213066.83">6472 8370 1995 0,'0'0'0'0,"0"0"0"0,0 0 0 0,0 0 294 0,0 0-294 0,0 0 295 16,0 0-295-16,0 0 234 0,0 0-234 0,0 0 235 16,0 0-235-16,0 0 199 0,0 0-199 0,0 0 199 15,0 0-199-15,0 0 84 0,0 0-84 0,0 0 84 16,0 0-84-16,0 0 57 0,0 0-57 0,0 0 58 16,0 0-58-16,0 0 19 0,0 0-19 0,0 0 20 15,-9 17-20-15,9-17 12 0,0 0-12 0,-11 11 12 16,-2 0-12-16,13-11 34 0,0 0-34 0,-9 8 34 15,1-2-34-15,8-6 9 0,0 0-9 0,-8 4 9 0,5-4-9 16,3 0 0-16,0 0 0 0,0-5 1 0,4-3-1 16,-4 8 0-16,0 0 0 0,8-11 0 0,3-2 0 15,-11 13 0-15,0 0 0 0,13-12 0 0,0-5 0 16,-13 17-3-16,0 0 3 0,11-11-3 0,1-3 3 0,-12 14-3 16,0 0 3-16,5-8-2 0,-2 6 2 0,-3 2 6 15,0 0-6-15,0 0 7 0,-5 3-7 0,5-3 4 16,0 0-4-16,-3 7 5 0,-5 2-5 0,8-9 1 15,0 0-1-15,-4 13 1 0,-4-4-1 0,8-9 7 16,0 0-7-16,-5 11 8 0,2 1-8 0,0-4-35 16,-2-3 35-16,5 1-35 0,0-4 35 0,3 1-653 0,2 0 653 15,-2-3-652-15,-1 0 652 0,4 0-1680 0</inkml:trace>
  <inkml:trace contextRef="#ctx0" brushRef="#br0" timeOffset="214132.36">7670 7438 1670 0,'0'0'0'16,"-6"3"0"-16,-4-1 0 0,2-1 248 0,3-1-248 0,-1 0 249 16,1 0-249-16,1 0 304 0,-1 0-304 0,2 0 304 15,-2 2-304-15,2 1 268 0,-5-3-268 0,3 0 268 16,1 2-268-16,-3-1 98 0,3 1-98 0,0 1 99 16,3-2-99-16,1 3 71 0,-3-1-71 0,1-2 71 15,2 2-71-15,2-1 78 0,1-1-78 0,-3-1 79 16,0 5-79-16,5-5 27 0,-2-3-27 0,5 3 27 15,-1 0-27-15,11 0 31 0,2 3-31 0,-2-3 31 16,-4 0-31-16,8-3 0 0,5 0 0 0,-15 3 1 16,-4 0-1-16,5 0 9 0,4 0-9 0,2-2 9 0,2 2-9 15,2-4 1-15,-1 1-1 0,-6-1 1 0,-5 3-1 16,2 1-2-16,3-5 2 0,-2 2-1 0,2-3 1 16,3-2-29-16,1-2 29 0,-10 4-29 0,-6 6 29 0,7-1-64 15,-3-3 64-15,2 3-64 0,-2-2 64 0,7 3-576 16,6-5 576-16,-8 5-576 0,-6-3 576 15,14 0-1749-15</inkml:trace>
  <inkml:trace contextRef="#ctx0" brushRef="#br0" timeOffset="214531.74">7870 7574 2051 0,'0'0'0'0,"0"-4"0"15,0-4 0-15,0 3 244 0,0 1-244 0,0-1 245 16,0 3-245-16,0 2 221 0,0-1-221 0,0 1 221 15,0 0-221-15,0 0 191 0,0 1-191 0,0-1 192 16,-4 7-192-16,0 0 57 0,3 1-57 0,-2 6 57 16,-2 4-57-16,2 7 80 0,-5 8-80 0,0 1 80 0,-2 2-80 15,-1 4 39-15,-1-3-39 0,-1 2 40 0,1 1-40 16,-4 0 28-16,0 4-28 0,-1-1 28 16,1-4-28-16,3 2 4 0,-3-5-4 0,4 0 5 0,1-5-5 15,11-31 15-15,0 0-15 0,-8 29 15 0,3-1-15 0,0-5-9 16,5-7 9-16,0-5-9 0,2-5 9 15,1 1-52-15,2-3 52 0,3-4-51 0,-3-3 51 0,9-2-298 16,3 1 298-16,-1-7-297 0,0-2 297 0,17-12-2189 16</inkml:trace>
  <inkml:trace contextRef="#ctx0" brushRef="#br0" timeOffset="-214372.18">8484 7250 2196 0,'0'0'0'0,"-5"15"0"16,-3 6 0-16,5-13 316 0,3-7-316 0,0 2 317 15,-1 0-317-15,1-3 243 0,0 5-243 0,0 0 243 0,-3 3-243 16,-5 7 171-16,0 6-171 0,-2 5 172 0,-4 7-172 16,5 4 2-16,-4 5-2 0,0-3 2 0,2 3-2 15,-1 6 39-15,1 2-39 0,-2-2 39 0,0 4-39 16,1-3 4-16,-1 0-4 0,-1-4 5 0,4-1-5 15,3-5 14-15,-1 2-14 0,3-8 15 0,0-3-15 0,2-2-1 16,3-3 1-16,-8-5-1 0,0-5 1 0,5-3 4 16,3-4-4-16,-1 0 4 0,-3-7-4 0,4-1 0 15,0 0 0-15,4-4 1 0,-4-6-1 0,4-4-2 16,4-3 2-16,0-5-2 0,2-6 2 0,1-1-19 16,-2-2 19-16,5 1-18 0,-1-1 18 0,0 1-1 15,2 0 1-15,-5 10-1 0,1 4 1 0,-2 0 0 0,5 1 0 16,-7 7 1-16,-1 3-1 0,-1-3-9 0,3 2 9 15,-4 5-9-15,0 2 9 0,-3 2 4 0,2 0-4 16,0 5 4-16,2 0-4 0,0 6 38 0,-2 3-38 16,0 2 38-16,2 3-38 0,-5 3-7 0,0 2 7 0,0-3-7 15,0-7 7-15,0 3-2 0,0 2 2 0,0-5-1 16,-3-4 1-16,6 1-10 0,-3 0 10 0,2-4-10 16,1-4 10-16,0-3-57 0,-2 0 57 0,6-3-56 15,-2 0 56-15,7-3-297 0,4-2 297 0,0-2-297 16,4-1 297-16,16-11-2165 0</inkml:trace>
  <inkml:trace contextRef="#ctx0" brushRef="#br0" timeOffset="-214000.04">8647 7948 2342 0,'0'0'0'0,"0"5"0"0,3 3 0 15,-2-5 304-15,2 0-304 0,2-3 304 0,-2 0-304 0,2 0 186 16,0 0-186-16,0 0 186 0,1-3-186 0,2 3 142 15,0 0-142-15,-1 0 143 0,3 0-143 0,6 0 33 16,1 0-33-16,-1 0 34 0,-5 0-34 0,2-3 9 16,2 1-9-16,-2 2 9 0,-5 0-9 0,0-3 7 15,4 1-7-15,-2-1 8 0,1-3-8 0,1-2 3 16,4-1-3-16,-8-4 3 0,0-1-3 0,-6 0-32 16,1-3 32-16,-3 4-32 0,-5 4 32 0,2-6-2 15,-2 3 2-15,-6-1-2 0,2 1 2 0,-2-2-46 16,-2 0 46-16,0 6-45 0,1 3 45 0,1 3 46 0,0 4-46 15,1 3 46-15,-2-1-46 0,-1 4 0 0,2 3 0 16,1 2 0-16,-1-4 0 0,0 7 15 16,2 3-15-16,-2 1 16 0,1 4-16 0,2 4 6 0,4-1-6 15,-3 2 6-15,6 1-6 0,-2 3 7 0,1 3-7 0,2-11 8 16,5-6-8-16,-5 0 38 0,1 1-38 0,3-7 39 16,0-2-39-16,3 1-55 0,-1-2 55 0,0-4-55 15,-1-4 55-15,3-1-132 0,3-1 132 0,14-3-131 16,5-3 131-16,25-4-2464 0</inkml:trace>
  <inkml:trace contextRef="#ctx0" brushRef="#br0" timeOffset="-213633.4">9126 7811 2476 0,'0'0'0'0,"-5"13"0"0,-2 11 0 16,3-17 296-16,4-2-296 0,4-8 296 0,3-5-296 0,-2 3 219 15,0 1-219-15,0 4 219 0,-2 0-219 0,0 3 82 16,-3 3-82-16,2 5 83 0,1 5-83 0,-3 3 3 15,-3 6-3-15,1-5 4 0,2 1-4 0,-3 2 6 16,-2 1-6-16,0 2 7 0,-1 3-7 0,1-4-2 16,-3-2 2-16,5-6-2 0,2-2 2 0,-2-6-1 15,1-1 1-15,0-2 0 0,2-1 0 0,0-5-3 16,0 0 3-16,4-5-2 0,-1-3 2 0,5-6 0 16,-4-3 0-16,4-10 0 0,2-3 0 0,1 1 7 15,1-4-7-15,4 0 7 0,0 1-7 0,0-2 1 16,1 1-1-16,4 6 2 0,-4 7-2 0,5 2 10 0,3 3-10 15,-9 7 10-15,-8 0-10 0,5 2 8 0,-4 0-8 16,-3 6 9-16,-4 0-9 0,1 0 14 0,-1 4-14 16,4 6 15-16,2 7-15 0,-3 3 8 0,-4 1-8 15,-1-1 9-15,-1 4-9 0,-3 1 33 0,0 1-33 16,-1-5 34-16,2-6-34 0,-2 4 0 0,0 2 0 16,2-4 0-16,3-3 0 0,-3 2-47 0,3 1 47 0,3-9-47 15,0-7 47-15,4 10-2744 0</inkml:trace>
  <inkml:trace contextRef="#ctx0" brushRef="#br0" timeOffset="-212749.79">10242 7749 2364 0,'0'0'0'0,"-2"-5"0"0,2-3 0 0,-5 0 301 16,-1-4-301-16,5 4 301 0,-3 5-301 0,4 0 242 16,0 1-242-16,-3-9 243 0,2-2-243 0,-3 1 104 15,0-7-104-15,-1 7 104 0,3-1-104 0,1-1 28 16,-4 0-28-16,2 0 28 0,-5 1-28 0,0 1 15 16,0-3-15-16,0 6 15 0,-1 1-15 0,-2 0 1 15,-3 5-1-15,3 2 1 0,-2 2-1 0,2 5 17 0,2 1-17 16,-6 4 17-16,1 1-17 0,2 10 13 0,-3 2-13 15,3 1 14-15,-1 2-14 0,0 2 4 16,2 3-4-16,2-1 5 0,-4 2-5 0,2 2 22 0,2 1-22 16,2-8 23-16,3-5-23 0,1 3-2 0,1-3 2 15,2-4-1-15,0-10 1 0,5 7 0 0,-2 0 0 16,-2-10 1-16,3-8-1 0,-4 2 0 0,0-1 0 16,9-2 0-16,10 1 0 0,-2-4 0 0,7-4 0 0,0-4 1 15,1-3-1-15,3-6 0 0,-2-6 0 0,0 1 0 16,-3 0 0-16,-1-2-2 0,-2-3 2 0,-3 0-1 15,1 2 1-15,-4 2 0 0,-1 8 0 0,-5 3 0 16,-4 7 0-16,-1 2 0 0,-1 6 0 0,-2 3 0 16,0 0 0-16,-2 8 0 0,-1 4 0 0,-1 7 0 15,-4 1 0-15,0 4 0 0,0-1 0 0,-2 3 1 16,3 0-1-16,3-1-1 0,0-1 1 0,0-7-1 16,4-1 1-16,4 3-26 0,0-4 26 0,-4-10-26 15,-4-7 26-15,4 2-250 0,0 0 250 0,17 5-250 0,10 0 250 16,19 3-2357-16</inkml:trace>
  <inkml:trace contextRef="#ctx0" brushRef="#br0" timeOffset="-212425.17">10762 7394 2622 0,'0'0'0'0,"-6"13"0"0,-5 7 0 0,8-11 300 16,1-4-300-16,2-3 301 0,-4-2-301 0,-3 1 165 0,-2 1-165 15,-4 4 165-15,-1 7-165 0,1-1 118 16,1 4-118-16,-1 0 118 0,5-4-118 0,0 5 38 0,-4 2-38 16,7-2 39-16,-1-1-39 0,1 3 22 0,0 0-22 15,2-2 22-15,6-1-22 0,-1-1 13 0,4 4-13 16,-1-6 13-16,-2-8-13 0,2 4 1 0,4-1-1 0,4 3 2 16,6 1-2-16,-2-1-1 0,4 0 1 0,-7-4 0 15,-9-4 0-15,4 0 0 0,2 0 0 16,-3 2 0-16,1-4 0 0,2 6-2 0,2-3 2 0,-5-1-1 15,-5-1 1-15,-1 4 3 0,-2-1-3 0,-2 3 3 16,-4 4-3-16,-4 1 3 0,-2 1-3 0,-4 0 3 16,-1 0-3-16,-2-1 0 0,-5-2 0 0,2 1 0 15,-2-2 0-15,1 1-88 0,-1 0 88 0,-4-2-87 16,-2 2 87-16,-32 6-2748 0</inkml:trace>
  <inkml:trace contextRef="#ctx0" brushRef="#br0" timeOffset="-208283.87">11692 7413 2342 0,'0'0'0'0,"0"0"0"0,0 0 0 0,0 0 292 0,0 0-292 16,0 0 293-16,0 0-293 0,0 0 217 0,0 0-217 0,0 0 218 15,0 0-218-15,0 0 125 0,0 0-125 0,0 0 126 16,0 16-126-16,0-16 49 0,0 0-49 0,-5 20 50 16,-1 8-50-16,6-28 2 0,0 0-2 0,-5 33 3 15,-3 10-3-15,8-43 57 0,0 0-57 0,-9 40 57 16,-2 3-57-16,11-43 0 0,0 0 0 0,-13 40 0 15,-1 0 0-15,14-40-2 0,0 0 2 0,-10 33-1 16,-2-5 1-16,12-28-5 0,0 0 5 0,-8 22-5 16,3-5 5-16,5-17-1 0,0 0 1 0,-6 13-1 15,4-7 1-15,2-6 0 0,0 0 0 0,0 0 0 16,0-8 0-16,0 8-1 0,0 0 1 0,8-16 0 0,0-7 0 16,-8 23 0-16,0 0 0 0,8-33 0 0,1-6 0 15,-9 39 0-15,0 0 0 0,13-44 1 0,3-2-1 0,-16 46 12 16,0 0-12-16,17-45 13 0,4 1-13 15,-21 44 9-15,0 0-9 0,26-44 9 0,0 5-9 0,-26 39 1 16,0 0-1-16,31-36 1 0,-1-1-1 0,-30 37 16 16,0 0-16-16,27-28 17 0,-2 8-17 0,-25 20 7 15,0 0-7-15,19-14 7 0,-1 4-7 0,-18 10 15 16,0 0-15-16,15 0 16 0,-2 5-16 0,-13-5 34 16,0 0-34-16,9 19 34 0,2 11-34 0,-11-30 10 15,0 0-10-15,4 31 10 0,-4 4-10 0,0-35 2 0,0 0-2 16,0 33 2-16,0 1-2 0,0-34 0 0,0 0 0 15,-4 33 1-15,0-2-1 0,4-31-8 0,0 0 8 16,-3 32-7-16,-1 2 7 0,4-34-27 0,0 0 27 0,-1 27-27 16,-2-4 27-16,1-4-37 0,-1-6 37 15,0-1-37-15,1-7 37 0,2 1-66 0,0-1 66 0,0-2-65 16,0 4 65-16,2-1-415 0,4-3 415 0,-6-3-415 16,2 2 415-16,1 1-2033 0</inkml:trace>
  <inkml:trace contextRef="#ctx0" brushRef="#br0" timeOffset="-202946.72">12941 7338 1759 0,'0'0'0'0,"0"0"0"0,-4-5 0 0,1 2 337 16,1-4-337-16,2 6 337 0,0-2-337 16,0 1 209-16,-3-4-209 0,3 1 210 0,0 0-210 0,0-6 150 15,0 0-150-15,0 5 151 0,3 3-151 0,-3 0 137 16,0 1-137-16,0-1 138 0,0-5-138 0,0-1 46 15,-3 0-46-15,0 1 46 0,1 0-46 0,-3 3 33 16,2 4-33-16,-5-6 33 0,-1 3-33 0,-1-1 39 16,-2 0-39-16,4 2 40 0,0 3-40 0,2-3-1 15,-2 3 1-15,0 3 0 0,2-3 0 0,-1 5 4 0,-1-1-4 16,0 3 4-16,2-3-4 0,0 4 7 0,-2 8-7 16,-3 4 8-16,1 4-8 0,-4 1 3 0,2 3-3 15,-1 2 3-15,0-2-3 0,2 4 6 0,2 1-6 16,4-8 7-16,2-3-7 0,0 6 32 0,1 0-32 15,2 4 32-15,2 4-32 0,1-3 1 0,2-4-1 16,-2-11 1-16,-3-10-1 0,3-1 2 0,-1-3-2 0,2 0 2 16,4 1-2-16,3-2 5 0,2-1-5 0,-2-1 6 15,-5-1-6-15,8-3 6 0,-1-2-6 0,3-6 7 16,4-1-7-16,-4-7-5 0,1-1 5 0,-1-4-4 16,0 1 4-16,-3-1 1 0,1-1-1 0,0 0 1 15,0 0-1-15,0-2 1 0,-6-3-1 0,2 2 1 16,-4 0-1-16,0 3 1 0,-2 1-1 0,-1 5 1 15,-2 8-1-15,2-3-4 0,-3 3 4 0,0-1-4 16,0 4 4-16,0-3 0 0,0-2 0 0,0 9 0 0,0 0 0 16,0 4 0-16,0-3 0 0,0 3 0 0,0 0 0 15,0 3 1-15,-4 1-1 0,1 3 1 0,-2-2-1 16,-3 6 5-16,0 3-5 0,0 8 5 0,0 2-5 16,0 4 22-16,-1 3-22 0,1 4 22 0,0 2-22 15,0 7 37-15,-3 5-37 0,5-2 37 0,0-1-37 16,1 1 2-16,0 0-2 0,5-8 3 0,-3-1-3 0,3 1 34 15,0 0-34-15,3-3 34 0,2 2-34 0,-2 0-1 16,-1-7 1-16,1-1 0 0,-3-4 0 0,0 3 2 16,0-1-2-16,0-3 2 0,0-3-2 0,0 3-6 15,0 2 6-15,-3-5-5 0,1-3 5 0,2 1-10 16,-3 0 10-16,-2-1-10 0,2-3 10 0,0 1-9 16,1-1 9-16,-1-5-9 0,0-3 9 0,-2-4-4 0,0 1 4 15,1-3-4-15,-3-5 4 0,0-2-13 0,-3-1 13 16,-3-4-12-16,1-6 12 0,-4-2-15 0,0-3 15 15,4 1-14-15,-1-4 14 0,0-1-84 0,6-1 84 16,-6-6-84-16,2-1 84 0,1 3-371 0,2 1 371 0,1 7-370 16,-1 3 370-16,-8-20-2079 0</inkml:trace>
  <inkml:trace contextRef="#ctx0" brushRef="#br0" timeOffset="-201467">13188 7557 1759 0,'0'0'0'0,"4"-9"0"16,-2-8 0-16,1 9 342 0,-3 6-342 0,0 2 343 15,0 0-343-15,-3 2 272 0,1 1-272 0,-2 0 273 16,0-3-273-16,1 0 209 0,0 0-209 0,2-3 209 16,-4 1-209-16,2-1 67 0,3-2-67 0,-4 2 67 15,3-5-67-15,-2-1 82 0,1-2-82 0,2-2 83 16,2-2-83-16,1-1 32 0,2-6-32 0,3 0 33 16,-1-6-33-16,1 0 34 0,0-2-34 0,5 2 34 0,-4-1-34 15,5 1 0-15,4 5 0 0,-9 7 0 0,2 5 0 16,-1 2 10-16,1 4-10 0,0-1 10 0,-2 4-10 15,7 2 4-15,0 0-4 0,-3 8 4 0,-4-2-4 0,5 8 6 16,0 7-6-16,-1 4 7 0,1 9-7 0,-4-1 14 16,1 2-14-16,-7-12 15 0,0-2-15 0,-3-1-2 15,-2 0 2-15,-3 7-1 0,0-2 1 16,-7 2 1-16,1-4-1 0,-1-5 1 0,2-6-1 0,-2 2-2 16,-2-1 2-16,0-5-1 0,-2-5 1 0,2 2-11 15,-4-5 11-15,2 0-10 0,1-5 10 0,0 2-34 16,0-2 34-16,3-1-33 0,0-2 33 0,1-1-58 15,-2-4 58-15,-1 2-57 0,2 0 57 0,2-2-625 0,5 1 625 16,-2 4-625-16,5 2 625 0,-7-8-1623 0</inkml:trace>
  <inkml:trace contextRef="#ctx0" brushRef="#br0" timeOffset="-200891.2">13664 7258 2420 0,'0'0'0'0,"0"0"0"0,5 1 0 0,-5-1 318 16,3 0-318-16,-3 0 318 0,0 0-318 0,0 0 193 0,0 0-193 15,0 0 193-15,0 0-193 0,0 0 129 16,0 0-129-16,5 0 129 0,-1 3-129 0,7 0 5 0,4 5-5 15,5-3 6-15,7-4-6 0,-2 1 19 0,4-4-19 16,-10 2 20-16,-7-1-20 0,1-2 3 0,-2-2-3 16,1-6 4-16,1-3-4 0,0 3 0 0,-1-5 0 15,-4 5 0-15,-3 2 0 0,-2 1-1 0,-3-5 1 0,3 6 0 16,-3 4 0-16,0-5 0 0,0 0 0 0,0-3 0 16,0 1 0-16,0-2-4 0,-6-4 4 15,4 5-3-15,-4 3 3 0,-2 0 0 0,-1 1 0 0,1 2 0 16,0 0 0-16,-2 2-2 0,-2 3 2 0,1 0-1 15,0 0 1-15,-3 8-2 0,-2 0 2 0,-3 3-1 16,-2 4 1-16,4 3 7 0,-2 2-7 0,2 4 8 16,-1 1-8-16,4 6 1 0,0 4-1 0,3-7 2 15,3 0-2-15,0-1 5 0,0 1-5 0,2-3 5 16,3-1-5-16,-2 1-2 0,3-2 2 0,2-10-1 16,0-10 1-16,4 3-76 0,0-1 76 0,15 3-76 15,10 4 76-15,15 12-2633 0</inkml:trace>
  <inkml:trace contextRef="#ctx0" brushRef="#br0" timeOffset="-200751.86">14414 6977 2644 0,'0'0'0'0,"-5"6"0"15,-5 5 0-15,10-11 286 0,2-3-286 0,1 0-2209 0,-6 6 2209 0</inkml:trace>
  <inkml:trace contextRef="#ctx0" brushRef="#br0" timeOffset="-200532.86">14283 7286 2779 0,'31'20'0'0,"-18"-12"283"0,-1-3-283 0,-4-1 284 15,-3 3-284-15,0-6 191 0,3 2-191 0,-2 1 192 16,-1-3-192-16,3 5 95 0,-1-2-95 0,-2 0 96 15,-2 1-96-15,2 3 1 0,-5 0-1 0,0 4 1 16,0 4-1-16,-6 1 1 0,-2 0-1 0,0-2 1 16,2-4-1-16,-10-1 1 0,-5 3-1 0,1-5 1 15,-9 0-1-15,1-4 1 0,0 4-1 0,-5-5 1 16,1-1-1-16,7 1-170 0,-2 0 170 0,2 2-170 16,1-5 170-16,-25 5-2589 0</inkml:trace>
  <inkml:trace contextRef="#ctx0" brushRef="#br0" timeOffset="-199451.02">14319 7325 2118 0,'0'0'0'0,"8"-3"0"0,0-8 0 0,-4 6 280 16,-2 0-280-16,-2 5 280 0,-5 2-280 0,0 1 170 16,1-3-170-16,1 3 170 0,1-3-170 0,2 0 207 15,-3 2-207-15,3-2 207 0,-5 0-207 0,5 0 43 16,-3 3-43-16,3-3 44 0,-3 0-44 0,0 0 77 15,1 0-77-15,-3 0 77 0,2 0-77 0,0-3 1 16,-2 1-1-16,2 2 1 0,-2-3-1 0,1-2 38 0,-4-1-38 16,3 0 38-16,-3-2-38 0,3 0 10 0,-2 0-10 15,2 1 11-15,2 0-11 0,0 1 11 0,-2 3-11 0,2-5 11 16,1 2-11-16,-1-1-1 0,3 1 1 0,-2-2 0 16,-1-1 0-16,3-4 1 0,3 2-1 0,2-1 1 15,-3 4-1-15,2-5 8 0,3 2-8 0,1-1 8 16,-1-2-8-16,3-2-1 0,1-1 1 0,-3 6-1 15,0 6 1-15,1-4-45 0,1 1 45 0,-1 0-45 16,4 0 45-16,-5 0-212 0,0 0 212 0,-2 5-211 16,-3 0 211-16,6-3-2360 0</inkml:trace>
  <inkml:trace contextRef="#ctx0" brushRef="#br0" timeOffset="-192018.84">15584 6374 2073 0,'0'0'0'0,"0"8"0"0,0 3 0 0,0-11 353 0,0 0-353 0,0 5 354 16,0-2-354-16,0-3 183 0,0 0-183 0,0 4 184 15,-1 0-184-15,1-4 172 0,0 0-172 0,-7 15 172 16,-2 14-172-16,9-29 56 0,0 0-56 0,-16 36 57 16,-9 8-57-16,25-44 46 0,0 0-46 0,-30 54 46 15,-5 16-46-15,35-70 7 0,0 0-7 0,-44 98 8 16,-10 26-8-16,54-124 6 0,0 0-6 0,-42 120 6 15,4 4-6-15,38-124 32 0,0 0-32 0,-32 98 33 16,7-10-33-16,25-88-10 0,0 0 10 0,-17 66-9 0,6-16 9 16,11-50 1-16,0 0-1 0,-10 32 2 0,7-15-2 15,3-17-1-15,0 0 1 0,-5 11 0 0,5-9 0 16,0-2-44-16,0 0 44 0,5-2-43 0,3-6 43 16,-8 8-272-16,0 0 272 0,13-15-272 0,-1-9 272 0,13-15-2227 15</inkml:trace>
  <inkml:trace contextRef="#ctx0" brushRef="#br0" timeOffset="-191396.55">15755 7035 2207 0,'0'0'0'0,"-5"0"0"15,-1 0 0-15,6 0 284 0,0 0-284 0,-5-7 284 0,0-5-284 16,5 12 136-16,0 0-136 0,-6-10 136 0,0-4-136 16,6 14 89-16,0 0-89 0,-8-8 90 0,0 2-90 15,8 6 58-15,0 0-58 0,-11-1 59 0,-2 2-59 16,13-1 24-16,0 0-24 0,-16 10 25 0,-4 5-25 16,20-15 72-16,0 0-72 0,-21 24 72 0,-1 1-72 0,22-25-3 15,0 0 3-15,-22 34-3 0,0 7 3 16,22-41 58-16,0 0-58 0,-19 43 59 0,2 5-59 15,17-48-7-15,0 0 7 0,-13 36-7 0,5-1 7 16,8-35 0-16,0 0 0 0,2 33 0 0,9-6 0 0,-11-27 4 16,0 0-4-16,11 20 4 0,6-6-4 0,-17-14 19 15,0 0-19-15,21 2 20 0,2-10-20 0,-23 8-1 16,0 0 1-16,23-14-1 0,0-10 1 0,-23 24-23 0,0 0 23 16,24-30-22-16,-4-6 22 0,-20 36 9 0,0 0-9 15,21-36 10-15,-2-2-10 0,-19 38 3 0,0 0-3 16,17-32 3-16,-4 3-3 0,-13 29 0 0,0 0 0 0,11-23 1 15,-5 5-1-15,-6 18-6 0,0 0 6 16,6-9-5-16,-6 7 5 0,0 2 22 0,0 0-22 0,-3 10 23 16,-1 12-23-16,4-22-5 0,0 0 5 0,-5 28-5 15,2 8 5-15,3-36-6 0,0 0 6 0,3 32-5 16,3-1 5-16,-6-31-82 0,0 0 82 0,11 27-82 16,5-4 82-16,4-1-814 0,1-6 814 0,-4-8-813 15,2-8 813-15,18 8-1148 0</inkml:trace>
  <inkml:trace contextRef="#ctx0" brushRef="#br0" timeOffset="-191082.52">16039 6952 2387 0,'0'0'0'0,"-3"17"0"0,-2 9 0 0,5-26 286 15,0 0-286-15,1 11 286 0,6-11-286 0,-7 0 229 16,0 0-229-16,6 13 230 0,0-2-230 0,-6-11 66 15,0 0-66-15,3 25 67 0,-1 6-67 0,-2-31 0 16,0 0 0-16,-2 37 0 0,-1 7 0 0,0 3 5 16,-2 1-5-16,1-16 5 0,-1-12-5 0,5-20 19 15,0 0-19-15,-3 16 20 0,-4-7-20 0,7-9 23 0,0 0-23 16,-4 11 24-16,-1-3-24 0,0 0 24 0,-1-5-24 16,4-2 25-16,-2 3-25 0,4-4 3 0,-3-5-3 15,3-6 4-15,0-9-4 0,0-1 33 0,3-1-33 16,3-6 34-16,5-5-34 0,-11 33-1 0,0 0 1 15,17-39-1-15,10-5 1 0,-5 12-7 0,5 7 7 16,-3-1-6-16,1 4 6 0,-3-2-84 0,0 1 84 0,3 12-83 16,1 14 83-16,26-11-2611 0</inkml:trace>
  <inkml:trace contextRef="#ctx0" brushRef="#br0" timeOffset="-190435.16">16679 6991 2476 0,'0'0'0'0,"-11"3"0"0,-8 3 0 16,10-6 212-16,7-5-212 0,1 1 212 0,2-7-212 0,-1 3 184 15,-1-1-184-15,1 1 184 0,0 0-184 0,-5 3 106 16,2 2-106-16,0-3 107 0,-2 4-107 0,0-4 49 16,-3 1-49-16,2 4 50 0,1 1-50 0,-3 1 6 15,-1 2-6-15,-2 0 7 0,-3 5-7 0,-1 5 1 16,0 3-1-16,5-7 1 0,1-1-1 0,-1 3 32 16,1 1-32-16,-4 12 33 0,2 9-33 0,2-2-2 0,1 4 2 15,3-15-1-15,3-7 1 0,2-4 10 0,2-3-10 16,4 13 10-16,2 8-10 0,3-2 1 0,2 2-1 0,-4-10 2 15,1-8-2-15,2-1 5 0,1-5-5 0,3-3 5 16,-2-8-5-16,5-3-2 0,-3-1 2 0,1-1-1 16,-1-5 1-16,1-1 29 0,2-3-29 0,-5 0 29 15,1 0-29-15,0-5-1 0,3 2 1 0,-6 1 0 16,-4 4 0-16,-1-3-1 0,-3-4 1 0,1 6-1 16,-3 3 1-16,-2 0-9 0,-2-2 9 0,2 9-8 15,0 8 8-15,-3 1 1 0,0-1-1 0,3 3 1 16,-3 3-1-16,1-1 3 0,0 4-3 0,-5 10 4 15,-6 7-4-15,-3 1 14 0,0 3-14 0,5-1 15 16,3 2-15-16,-1 7 24 0,-1 6-24 0,1 6 25 16,3 9-25-16,-5-1 0 0,1 5 0 0,-1 9 0 15,0 11 0-15,5-9 0 0,3-2 0 0,-1-22 0 16,3-14 0-16,-4 3-2 0,4-5 2 0,-1-1-1 0,2-2 1 16,0 0-19-16,0-2 19 0,0-6-18 0,-3-6 18 15,3 3-3-15,0 2 3 0,0-9-3 0,0-7 3 0,0 3 5 16,-2-1-5-16,1 7 5 0,-1 4-5 0,1-5 3 15,-1 2-3-15,0-6 4 0,2-7-4 16,0 0 1-16,-4 0-1 0,0-11 1 0,0-1-1 0,-3-4-17 16,1-4 17-16,-2-1-17 0,0-1 17 0,-3-1-114 15,-1-2 114-15,-1-4-114 0,-1 1 114 0,-13-27-2554 16</inkml:trace>
  <inkml:trace contextRef="#ctx0" brushRef="#br0" timeOffset="-189885.54">16966 6991 2510 0,'0'0'0'0,"-6"8"0"0,0 4 0 16,1-7 294-16,4-2-294 0,7-8 294 0,2-1-294 0,1 1 197 15,4 2-197-15,6 2 198 0,1 1-198 16,1-4 112-16,2 4-112 0,0-1 112 0,-1-1-112 0,-2-2 6 15,1-4-6-15,-7 5 6 0,-6 3-6 0,3-2-1 16,-3 2 1-16,1-3 0 0,2-2 0 0,-3-3 1 16,2-3-1-16,-4 4 1 0,-1 0-1 0,-4-1 0 15,1 1 0-15,-2-4 0 0,0-7 0 0,0 1-10 16,-2-3 10-16,1 2-9 0,-6 3 9 0,1-1 1 16,0 0-1-16,-1 7 1 0,4 3-1 0,-3 1 0 0,0 5 0 15,2 0 0-15,0 0 0 0,-4 1 3 0,-5 6-3 16,-3 5 4-16,-4 7-4 0,-1 2 0 0,-2 7 0 15,10-13 1-15,0-5-1 0,1 6 0 0,1 2 0 16,-5 8 0-16,-1 5 0 0,1 0 0 0,-1 4 0 16,7-15 0-16,4-7 0 0,1 2 0 0,3-4 0 0,1 10 0 15,1 7 0-15,1-7 30 0,6 2-30 0,-3-10 30 16,-4-6-30-16,2 1-14 0,4-3 14 0,9 0-13 16,8-2 13-16,6-3-88 0,4-2 88 0,-6-1-87 15,-7-2 87-15,24-2-2603 0</inkml:trace>
  <inkml:trace contextRef="#ctx0" brushRef="#br0" timeOffset="-189468.55">17582 6755 2465 0,'0'0'0'0,"-2"8"0"0,2 0 0 0,0-3 216 15,2-8-216-15,-2 3 217 0,0 0-217 0,0 0 240 16,1 4-240-16,1-1 241 0,1 2-241 0,-3 5 90 16,2 2-90-16,-1 12 91 0,1 12-91 0,-1 0-1 0,-1 0 1 15,0-12 0-15,-1-12 0 0,-1 4 3 16,1-1-3-16,-1 7 4 0,-4 8-4 0,4-5 18 0,-4 2-18 15,4-11 18-15,-1-7-18 0,2 2-2 0,-3-6 2 16,1 3-1-16,2 0 1 0,-6-1 1 0,0 1-1 16,0-5 1-16,-1-1-1 0,0-4 39 0,1-1-39 0,2-5 40 15,5 1-40-15,0-4 28 0,0-4-28 0,5-2 28 16,-1-3-28-16,4-4 17 0,0-1-17 0,5-2 17 16,1-1-17-16,0-3 2 0,0-5-2 15,0 6 3-15,2-2-3 0,-3 4 6 0,3 2-6 0,-4 8 7 16,1 6-7-16,1 4 12 0,0 5-12 0,1-2 13 15,2 5-13-15,-1 5-102 0,1 4 102 0,-1-1-101 16,-4-2 101-16,17 10-2623 0</inkml:trace>
  <inkml:trace contextRef="#ctx0" brushRef="#br0" timeOffset="-142554.22">5320 10048 2084 0,'0'0'0'0,"0"0"0"15,0 0 0-15,0 0 299 0,0 0-299 0,0 0 299 16,0 0-299-16,0 0 301 0,0 0-301 0,0 0 301 15,0 0-301-15,0 0 141 0,0 0-141 0,0 0 142 0,0 0-142 16,0 0 88-16,0 0-88 0,0 0 88 0,13 29-88 16,-2-7 71-16,-3 2-71 0,1 4 71 0,3 2-71 15,0 3 12-15,-2 3-12 0,4 2 12 0,3 1-12 0,-1 2 17 16,4 3-17-16,-2-2 17 0,1-4-17 0,-2 1 8 16,4 0-8-16,2 0 9 0,-2-3-9 0,2-3 0 15,0-1 0-15,-1-1 1 0,-2-4-1 0,-2 3 3 16,-6 1-3-16,1-3 3 0,-2-1-3 0,-2-5 1 15,2-5-1-15,-6 2 2 0,1-2-2 0,-1-3-8 16,0-4 8-16,-2-1-8 0,2 1 8 0,-5-4-69 16,0-5 69-16,0-1-68 0,0 0 68 0,3-4-256 15,-2-4 256-15,3 0-256 0,-4-3 256 0,3-8-2355 16</inkml:trace>
  <inkml:trace contextRef="#ctx0" brushRef="#br0" timeOffset="-142201.93">5898 9856 2219 0,'0'0'0'0,"0"3"0"0,0 4 0 16,-5-1 302-16,0-2-302 0,-2 4 302 0,-4 2-302 16,1 4 213-16,-6-2-213 0,1 7 213 0,-1 2-213 0,-5 7 147 15,1 0-147-15,-6 8 147 0,3 3-147 0,-6 5 39 16,1 0-39-16,0 3 39 0,-1 2-39 0,-4 14 6 16,-6 9-6-16,9-4 6 0,-2-4-6 0,7-5 36 15,1-5-36-15,4-12 37 0,4-7-37 0,-1 6 1 16,1-2-1-16,0-5 1 0,0-4-1 0,4 1-1 15,-1 1 1-15,2-5 0 0,1-4 0 0,3-3-13 16,-4-4 13-16,6-3-12 0,3-4 12 0,2-3-131 16,2 1 131-16,1-6-130 0,-3-1 130 0,0 3-2474 15</inkml:trace>
  <inkml:trace contextRef="#ctx0" brushRef="#br0" timeOffset="-140400.52">6004 10765 2297 0,'0'0'0'0,"3"1"0"0,5 6 0 0,-7-7 333 15,-1-5-333-15,-1 2 333 0,-2-5-333 0,3 3 173 16,0 2-173-16,0-2 173 0,-4 4-173 0,4 1 131 0,7 3-131 16,-6 2 131-16,2 1-131 0,-1 5 6 0,-2 4-6 15,0 3 6-15,0 1-6 0,0 6 18 0,0-2-18 16,0 1 19-16,-2-2-19 0,2-2 39 0,-4-3-39 15,1 1 40-15,-1-3-40 0,3 1-1 0,-2-3 1 0,3-2 0 16,-5-4 0-16,5-2-2 0,-3-3 2 0,3-2-1 16,-2 3 1-16,2-3-16 0,0 0 16 15,0-5-15-15,0-1 15 0,2-4-5 0,1-2 5 0,2-4-4 16,-5 1 4-16,4-4 25 0,3-2-25 0,-3 1 26 16,4-1-26-16,2 1 0 0,1-3 0 0,-3 10 0 15,0 7 0-15,0-4 18 0,1 2-18 0,-4 4 19 16,1 1-19-16,2-1 40 0,-2 1-40 0,1 2 40 15,-6 1-40-15,5 1 0 0,1 2 0 0,4 10 1 16,5 4-1-16,-4 4 5 0,-1 2-5 0,-1 2 5 16,-6 4-5-16,0-1 0 0,-4 0 0 0,3-1 1 15,-3-2-1-15,1-3 6 0,-1-3-6 0,3-1 7 0,-3-2-7 16,2-2-2-16,1-3 2 0,0-3-1 0,-3-2 1 16,0-1-120-16,0 0 120 0,0-5-120 0,5 0 120 15,0 0-2614-15</inkml:trace>
  <inkml:trace contextRef="#ctx0" brushRef="#br0" timeOffset="-139585.99">5218 9662 1983 0,'0'0'0'16,"0"-4"0"-16,-3 0 0 0,6-1 327 0,2-1-327 0,-5 1 328 15,3 2-328-15,-3 1 257 0,1-4-257 0,-1 6 258 16,4-3-258-16,0 1 223 0,1 2-223 0,1 0 224 16,-4-1-224-16,9 1 59 0,5-3-59 0,-2 1 59 15,2 0-59-15,11 1 54 0,6 1-54 0,3-3 54 16,0 1-54-16,-36 2 22 0,0 0-22 0,51-6 23 0,13-4-23 16,-64 10 1-16,0 0-1 0,65-9 1 0,1-3-1 15,-66 12 0-15,0 0 0 0,56-8 0 0,-11 0 0 16,-45 8 0-16,0 0 0 0,41-5 0 0,-6 0 0 15,-2 5-26-15,-4 0 26 0,-14 0-25 0,-5-3 25 0,1 3-116 16,-2 3 116-16,-4-3-115 0,-2 0 115 16,2 2-2605-16</inkml:trace>
  <inkml:trace contextRef="#ctx0" brushRef="#br0" timeOffset="-138680">6849 10310 2510 0,'0'0'0'0,"0"0"0"0,-4 4 0 16,4-4 282-16,4 2-282 0,-4-2 283 0,0 0-283 0,4 0 223 15,-3-2-223-15,7 2 224 0,3 0-224 0,5-3 110 0,9 0-110 16,-12 1 111-16,-5-1-111 0,7 2 3 0,-2-2-3 15,8 3 4-15,-1-5-4 0,4 2 9 0,1-4-9 16,-12 4 10-16,-7 2-10 0,6-1-5 0,-4-1 5 16,-3 2-5-16,-3-1 5 0,4 0-174 0,-1 2 174 0,3-4-173 15,0 1 173-15,7-4-2456 0</inkml:trace>
  <inkml:trace contextRef="#ctx0" brushRef="#br0" timeOffset="-138396.83">6853 10539 2532 0,'0'0'0'0,"12"-7"0"0,9-2 0 0,-13 4 257 16,-7 4-257-16,2 2 258 0,-3 2-258 15,8 2 224-15,0 0-224 0,-6-2 224 0,1-1-224 16,0-2 120-16,5 0-120 0,6 0 120 0,8-2-120 16,3 0 9-16,4-1-9 0,-13 0 10 0,-7 0-10 0,4 1-2 15,1-1 2-15,-2 2-1 0,1 1 1 0,8 0-41 16,-1 0 41-16,-12 0-41 0,-8 0 41 0,0 0-341 16,0 0 341-16,9 0-340 0,10-2 340 0,10 1-2096 15</inkml:trace>
  <inkml:trace contextRef="#ctx0" brushRef="#br0" timeOffset="-137603.42">8557 9236 2174 0,'0'0'0'15,"7"3"0"-15,8 2 0 0,-9-6 381 0,-4-7-381 0,1 0 381 16,-3-5-381-16,0 2 172 0,3 0-172 0,-3 2 172 16,0 1-172-16,0-1 139 0,0 2-139 0,1 3 140 15,-1 1-140-15,0 3 70 0,5-4-70 0,-2 4 70 16,1 2-70-16,-3 3 38 0,2-1-38 0,2 9 39 15,1 3-39-15,-1 7 32 0,0 5-32 0,3-4 32 0,-4-1-32 16,3 4 8-16,-1 3-8 0,0 1 8 0,-1 4-8 16,0-2 11-16,3 3-11 0,3-5 11 0,-3 2-11 0,4 3 0 15,1 2 0-15,-5-13 0 0,0-6 0 16,0 6 3-16,4-1-3 0,-2 1 3 0,2 1-3 0,-1-1-6 16,0-1 6-16,-3-8-6 0,-3-5 6 0,3 1-35 15,-3-4 35-15,-2-5-34 0,-2 2 34 0,4-3-108 16,1-1 108-16,-1-1-108 0,-5 0 108 0,5-1-604 15,0-1 604-15,1-1-603 0,-1-2 603 0,6-6-1575 16</inkml:trace>
  <inkml:trace contextRef="#ctx0" brushRef="#br0" timeOffset="-137324.31">8976 9148 2286 0,'0'0'0'0,"3"-6"0"15,5-3 0-15,-6 1 247 0,1 2-247 0,-1-1 248 16,-2 6-248-16,-2-4 171 0,-1 2-171 0,-2 3 171 16,-3 1-171-16,-4 6 150 0,-1-3-150 0,-3 6 150 15,1 1-150-15,-3 3 67 0,-1 3-67 0,2 4 68 16,-4 5-68-16,1 3 60 0,-4 2-60 0,4 0 61 16,-4 2-61-16,2 0 42 0,-2 5-42 0,4 0 43 15,-4 1-43-15,-1-3 0 0,1 3 0 0,0 0 1 16,-1 2-1-16,5-3 1 0,-1-1-1 0,2-4 1 15,2-4-1-15,1-3-4 0,4-5 4 0,4-4-4 16,0-6 4-16,3 0-52 0,0-3 52 0,2-4-51 0,3 0 51 16,0-4-184-16,8 4 184 0,-8-4-184 0,0 0 184 15,0 0-2360-15</inkml:trace>
  <inkml:trace contextRef="#ctx0" brushRef="#br0" timeOffset="-136987.53">9142 9607 2566 0,'0'0'0'0,"-6"11"0"16,-7 6 0-16,8-8 255 0,5-4-255 0,0 0 255 16,-3-2-255-16,3-3 197 0,3 1-197 0,0 6 198 15,5 1-198-15,2 4 70 0,-2 8-70 0,-5-12 70 16,2-5-70-16,-5 1-53 0,1 0 53 0,2 3-53 15,-3 4 53-15,0 7-2556 0</inkml:trace>
  <inkml:trace contextRef="#ctx0" brushRef="#br0" timeOffset="-136377.49">9544 9421 2196 0,'0'0'0'0,"2"5"0"0,4-2 0 0,-6-3 333 16,0 0-333-16,0 0 334 0,0 0-334 15,0 0 213-15,0-3-213 0,0 3 213 0,2-3-213 0,-2 3 138 16,5-2-138-16,-2-1 139 0,1 2-139 0,7-1 44 16,-1 1-44-16,14-4 44 0,4 2-44 0,0-5 35 15,4 0-35-15,-10 3 36 0,-3 5-36 0,1 0-9 0,-2 0 9 16,-6 0-9-16,-5 2 9 0,5-2-43 0,1-2 43 16,-8 1-43-16,-2-1 43 0,2 2-307 0,3-3 307 0,-4 1-306 15,-1 2 306-15,5-1-2120 0</inkml:trace>
  <inkml:trace contextRef="#ctx0" brushRef="#br0" timeOffset="-136153.25">9781 9104 2510 0,'0'0'0'0,"3"11"0"15,7 8 0-15,-7-9 288 0,-6-6-288 0,-1 3 289 0,3-3-289 16,-5 7 196-16,-1-1-196 0,1 9 196 0,1 4-196 15,0 2 83-15,-1 7-83 0,1-1 84 0,4 0-84 16,-5 4 18-16,-1 3-18 0,4-5 19 0,3-1-19 16,-3 1 14-16,1 0-14 0,2-6 15 0,-3 0-15 15,0 1-4-15,1-1 4 0,-1-7-3 0,3-1 3 0,0-3-13 16,0-5 13-16,0 0-12 0,3-4 12 0,-3 1-242 16,2-1 242-16,1-4-242 0,0-5 242 0,4 4-2277 15</inkml:trace>
  <inkml:trace contextRef="#ctx0" brushRef="#br0" timeOffset="-135836.93">10294 9092 2431 0,'0'0'0'0,"-8"5"0"16,-5 1 0-16,9 2 319 0,4 1-319 0,0 2 320 15,1-3-320-15,5 1 199 0,-1 6-199 0,8 8 199 16,-2 13-199-16,1-4 131 0,-2 4-131 0,1-3 131 16,2-2-131-16,-4 0 30 0,1 1-30 0,-1-7 30 15,-1-6-30-15,5 1-17 0,-2 0 17 0,-2-4-16 16,2-3 16-16,2 2-2 0,-4 3 2 0,-1-4-2 15,-2-2 2-15,1-2-44 0,-1-1 44 0,-1-4-44 16,-5-4 44-16,0-1-144 0,3 0 144 0,-3 0-144 16,0 0 144-16,0 0-2437 0</inkml:trace>
  <inkml:trace contextRef="#ctx0" brushRef="#br0" timeOffset="-135688.49">10676 8987 2375 0,'0'0'0'0,"-5"17"0"0,-1 10 0 16,4-15 274-16,2-9-274 0,-5 13-1996 0,10-32 1996 0</inkml:trace>
  <inkml:trace contextRef="#ctx0" brushRef="#br0" timeOffset="-135137.68">10668 9447 2633 0,'0'0'0'0,"0"0"0"0,0 0 0 15,0 0 273-15,0 0-273 0,0 0 274 0,0 0-274 0,0 0 188 16,23-5-188-16,-15 5 188 0,-3 0-188 16,3 0 115-16,-3 0-115 0,-2 0 115 0,-2 0-115 0,3 3 39 15,0 2-39-15,3 3 39 0,-1-1-39 0,0 6 0 16,-1 3 0-16,-2-7 0 0,2-1 0 0,-5 1 13 15,-3 1-13-15,0-2 13 0,1 3-13 0,-3 1 1 16,-1-1-1-16,4-2 2 0,-2 1-2 0,0-2 0 16,0 0 0-16,-3-2 0 0,3-3 0 0,-1 2 0 15,-3-1 0-15,3 1 0 0,2-2 0 0,-2 2 0 16,-1 0 0-16,1 1 1 0,1-1-1 0,-1-2-5 16,-3-2 5-16,2 3-5 0,4-1 5 0,-3-2 1 0,4 2-1 15,1-3 1-15,-5 4-1 0,5-4 0 0,-1 3 0 16,1-3 0-16,-4 3 0 0,4-3-4 0,0 6 4 15,0-6-3-15,4 2 3 0,-4-2-3 0,1 1 3 0,2 1-2 16,2 1 2-16,3-2-1 0,3 3 1 0,-6-1 0 16,3 0 0-16,-4 2-11 0,1-4 11 0,3 1-10 15,3-1 10-15,2-1-25 0,-1 0 25 16,-4 0-24-16,-5 0 24 0,2 0-20 0,-3 0 20 0,1 0-20 16,1 3 20-16,4-3-86 0,3-3 86 0,-3 3-85 15,-6 0 85-15,9 0-2613 0</inkml:trace>
  <inkml:trace contextRef="#ctx0" brushRef="#br0" timeOffset="-134621.25">10191 9673 2263 0,'0'0'0'0,"8"-8"0"0,2-3 0 0,-10 8 357 0,-5 3-357 0,5 0 358 15,-3-2-358-15,3 2 260 0,-5-3-260 0,5 0 261 16,0-4-261-16,3 1 146 0,2-3-146 0,3 1 146 15,0-5-146-15,0-1 44 0,4-3-44 0,1-2 44 16,-2-1-44-16,6-7 6 0,-1 2-6 0,-2 5 6 16,0 4-6-16,1-5 35 0,3-1-35 0,3-7 36 15,3-6-36-15,-2 2 4 0,5 0-4 0,-5 7 4 0,-2-1-4 16,2 3 9-16,-1 2-9 0,-5-1 10 16,1 2-10-16,-1 6-9 0,-2 2 9 0,-3 4-8 0,-6 1 8 0,1 2-52 15,0 3 52-15,-3-1-52 0,-3 4 52 16,0 0-135-16,5 0 135 0,-5 0-135 0,0 0 135 15,0 0-2605-15</inkml:trace>
  <inkml:trace contextRef="#ctx0" brushRef="#br0" timeOffset="-133188.68">11054 9365 2387 0,'0'0'0'0,"11"0"0"0,7-2 0 0,-14 2 314 0,-4-1-314 15,0 1 314-15,-7 0-314 0,5 1 241 0,-1 3-241 0,3-4 241 16,-3 3-241-16,3-3 133 0,6 0-133 0,-4-3 133 16,-1 1-133-16,5 0 20 0,5 1-20 0,2-2 20 15,6-2-20-15,3 2 21 0,5-2-21 0,-7 0 21 16,-7 2-21-16,4-3 8 0,2 0-8 0,2 3 8 15,7-1-8-15,-2 3-16 0,-3-2 16 0,-10 3-15 16,-5 0 15-16,0 0-69 0,-4-2 69 0,0-1-68 16,0-5 68-16,-1 0-700 0,2 2 700 0,0 0-699 15,-2 3 699-15,5-10-1486 0</inkml:trace>
  <inkml:trace contextRef="#ctx0" brushRef="#br0" timeOffset="-132940.47">11343 8999 2532 0,'0'0'0'0,"3"16"0"0,5 12 0 0,-6-15 274 15,1-2-274-15,-3-10 274 0,0-2-274 0,-5 1 205 16,2 0-205-16,-5 9 206 0,0 5-206 0,-1 8 123 16,-2 7-123-16,1 2 124 0,2 3-124 0,-3 4 3 15,3 1-3-15,0 1 4 0,2-1-4 0,0-3 18 16,-2-5-18-16,0-1 19 0,0-3-19 0,2-1 0 15,0 0 0-15,4-8 0 0,-1-2 0 0,-2 1-41 0,5 1 41 16,0-7-41-16,0-7 41 0,0 4-31 0,-3 3 31 0,1-6-31 16,1-2 31-16,1 2-73 0,1-1 73 15,-1-4-73-15,0 0 73 0,0 0-2541 0</inkml:trace>
  <inkml:trace contextRef="#ctx0" brushRef="#br0" timeOffset="-132677.29">11738 9340 2487 0,'0'0'0'0,"-8"8"0"0,-5 3 0 0,8-8 297 15,2-6-297-15,0 3 298 0,1 3-298 0,2-3 163 16,0 0-163-16,0 0 164 0,0 0-164 0,2-3 37 16,4 0-37-16,-6 3 38 0,2-2-38 0,-2 2-503 15,0 0 503-15,11 0-503 0,5 0 503 0,12 2-1673 16</inkml:trace>
  <inkml:trace contextRef="#ctx0" brushRef="#br0" timeOffset="-132520.22">11944 9367 2532 0,'0'0'0'0,"-8"0"0"0,-9-2 0 0,14 0 257 0,0 1-257 0,3 1 258 15,6-5-258-15,0 2 101 0,5 0-101 0,-8 1 101 16,-1 1-101-16,-2 1-976 0,0 0 976 0,3 0-976 16,2 0 976-16,3 0-669 0</inkml:trace>
  <inkml:trace contextRef="#ctx0" brushRef="#br0" timeOffset="-132389.39">12194 9340 2487 0,'0'0'0'0,"-15"0"0"16,-8 0 0-16,15-2 247 0,5-4-247 0,15 0 247 0,12-2-247 16,-5 5-7-16,-2 3 7 0,-1-2-7 0,-8 1 7 15,16-1-2164-15</inkml:trace>
  <inkml:trace contextRef="#ctx0" brushRef="#br0" timeOffset="-132237.97">12465 9271 2555 0,'0'0'0'0,"-13"0"0"0,-10 3 0 0,13-3 175 15,7 0-175-15,6 0 176 0,7 0-176 0,1 0-627 16,6 1 627-16,-9 3-626 0,-3-4 626 0,7 0-1024 0</inkml:trace>
  <inkml:trace contextRef="#ctx0" brushRef="#br0" timeOffset="-132070.22">12661 9243 2297 0,'0'0'0'0,"-13"3"0"16,-12 3 0-16,14-3 271 0,1 0-271 0,4-1 271 15,4-2-271-15,2 0 177 0,0 0-177 0,0 0 177 16,2 3-177-16,1 0-356 0,0 2 356 0,2 3-356 16,0-4 356-16,3 9-1712 0</inkml:trace>
  <inkml:trace contextRef="#ctx0" brushRef="#br0" timeOffset="-131268.98">13151 9159 1838 0,'0'0'0'0,"10"0"0"0,6 4 0 0,-15-8 367 0,-6 1-367 0,5 3 368 16,-4-4-368-16,-4 2 259 0,-3-1-259 0,4 3 259 15,4 0-259-15,0 0 215 0,1 0-215 0,2 0 216 16,-4-3-216-16,4 3 82 0,-3-3-82 0,3 3 83 15,0-2-83-15,0 2 63 0,0 0-63 0,4-3 63 16,4 1-63-16,3-1 19 0,7-5-19 0,-3 0 20 16,6 1-20-16,3-1 2 0,4-2-2 0,5 4 2 15,3 1-2-15,-2 2-36 0,2 0 36 0,-14 2-36 16,-8 1 36-16,-1 0-72 0,-1-4 72 0,-2 3-72 16,-2 1 72-16,4-3-502 0,3 1 502 0,-8 2-501 15,-7 0 501-15,5 0-1793 0</inkml:trace>
  <inkml:trace contextRef="#ctx0" brushRef="#br0" timeOffset="-131085.48">13375 8784 2454 0,'0'0'0'0,"8"13"0"0,5 10 0 0,-5-15 304 16,-4-8-304-16,-4-3 305 0,-3-5-305 0,3 8 208 15,-4 0-208-15,-1 3 209 0,0 2-209 0,5-5-154 16,0 0 154-16,-8 8-2449 0,16-16 2449 0</inkml:trace>
  <inkml:trace contextRef="#ctx0" brushRef="#br0" timeOffset="-130987.74">13255 9509 2129 0,'7'-22'0'0,"1"0"-1537"0</inkml:trace>
  <inkml:trace contextRef="#ctx0" brushRef="#br0" timeOffset="-130138.16">13470 8849 1614 0,'0'0'0'0,"0"0"0"0,5 3 0 0,-5-3 310 15,0 0-310-15,0-8 310 0,0-8-310 0,0 16 247 16,0 0-247-16,-2-15 247 0,-3-1-247 0,5 16 149 15,0 0-149-15,-1-13 149 0,-1 2-149 0,2 11 109 16,0 0-109-16,0-9 109 0,-4 1-109 0,4 8 53 16,0 0-53-16,0-8 53 0,-4 5-53 0,4 3 97 0,0 0-97 15,0 0 97-15,-4 3-97 0,4-3 75 0,0 0-75 16,-4 16 76-16,0 4-76 0,4-20 35 0,0 0-35 16,-8 29 35-16,-5 7-35 0,13-36 22 15,0 0-22-15,-16 40 22 0,-4 8-22 0,20-48 34 0,0 0-34 0,-17 54 35 16,-2 3-35-16,19-57-3 0,0 0 3 15,-16 58-3-15,3 0 3 0,13-58-1 0,0 0 1 0,-9 55-1 16,1 0 1-16,8-55-1 0,0 0 1 0,-8 44-1 16,0-3 1-16,8-41-10 0,0 0 10 0,-8 33-9 15,-3-8 9-15,11-25-39 0,0 0 39 0,-6 20-38 16,3-6 38-16,3-14-41 0,0 0 41 0,-5 11-41 16,3-4 41-16,2-7-135 0,0 0 135 0,0 0-135 15,4 0 135-15,-1 0-2472 0</inkml:trace>
  <inkml:trace contextRef="#ctx0" brushRef="#br0" timeOffset="-129605.79">13857 8689 1737 0,'0'0'0'0,"-5"9"0"16,-8 10 0-16,5-14 379 0,5-7-379 0,3 2 379 15,0-5-379-15,0 5 262 0,0 0-262 0,0 0 263 16,3-3-263-16,-3 3 233 0,5-3-233 0,0 14 233 15,1 5-233-15,2 6 105 0,0 4-105 0,0 6 106 16,1 5-106-16,-4 3 52 0,-2 0-52 0,-1 3 53 16,-1-2-53-16,4-2 29 0,0-3-29 0,-1 5 29 0,1 1-29 15,2 5 7-15,0 0-7 0,-2-14 8 16,-2-9-8-16,2-2 4 0,-2-5-4 0,3 10 5 0,1 2-5 0,-7-29-2 16,0 0 2-16,8 26-1 0,-4-4 1 0,1-5-37 15,0-2 37-15,-2-7-37 0,-3-3 37 0,3 0-70 16,-3-4 70-16,0-1-70 0,0 0 70 0,0 0-523 15,0-3 523-15,2-8-522 0,1-8 522 0,-1-10-1776 16</inkml:trace>
  <inkml:trace contextRef="#ctx0" brushRef="#br0" timeOffset="-129322.66">14237 8601 2263 0,'0'0'0'0,"-11"15"0"16,-8 14 0-16,9-12 217 0,1-5-217 0,9-13 218 16,5-15-218-16,-5 12 225 0,-4-1-225 0,0 5 225 15,-9 5-225-15,0 6 181 0,-1 6-181 0,-3 0 181 16,-2 5-181-16,-2 3 84 0,1 6-84 0,-2 4 85 16,0 1-85-16,0 6 18 0,-5 4-18 0,0-4 18 15,0 1-18-15,-3-2 36 0,-1 1-36 0,-1-1 36 16,2 1-36-16,-3 8 18 0,1 5-18 0,12-20 18 15,4-12-18-15,0 4-9 0,4-4 9 0,-1-1-8 16,5-4 8-16,-3 1-8 0,3-7 8 0,4-1-8 16,2-5 8-16,0 2-197 0,1 0 197 0,1-5-197 0,0 0 197 15,0 0-2438-15</inkml:trace>
  <inkml:trace contextRef="#ctx0" brushRef="#br0" timeOffset="-128905.04">14231 9155 2521 0,'0'0'0'0,"-15"8"0"0,-8 4 0 0,15-9 239 0,8-3-239 15,8-1 239-15,4-4-239 0,-1 8 203 0,2-1-203 16,-5-1 204-16,-3-1-204 0,-4 2 85 0,2 1-85 0,-3 16 86 15,-3 14-86-15,2-7-1 0,-7 4 1 0,5-9 0 16,1-6 0-16,-1 1 2 0,-2-3-2 0,-3 5 2 16,0-2-2-16,0-3 5 0,0-2-5 0,4-7 6 15,1 1-6-15,1-2 8 0,2-3-8 0,0 0 8 16,5-5-8-16,-1 1 0 0,4-4 0 0,-3 2 0 16,1 1 0-16,7-11 7 0,0-7-7 0,2-4 7 15,6-3-7-15,-7 2 8 0,0 0-8 0,-4 9 8 16,1 6-8-16,-3-1 3 0,-2 5-3 0,0 4 4 15,-4 3-4-15,1 1 31 0,0 1-31 0,-1 1 31 16,1 1-31-16,-3 3 4 0,3 3-4 0,-1 7 4 16,1 9-4-16,-2-2 1 0,1 4-1 0,-2-8 2 15,0-3-2-15,0 4 16 0,-2-1-16 0,2-3 17 0,-1-1-17 16,1 2-58-16,1 0 58 0,-1-2-57 0,0-3 57 16,0 14-2652-16</inkml:trace>
  <inkml:trace contextRef="#ctx0" brushRef="#br0" timeOffset="-127168.66">8121 10383 2263 0,'0'0'0'0,"6"-1"0"0,9-2 0 0,-11 0 290 0,-4 1-290 16,0-3 290-16,0 4-290 0,0 1 241 0,0-5-241 15,0 5 241-15,0 0-241 0,0 0 118 0,4 0-118 16,-4 0 119-16,0 0-119 0,1 0 68 0,2-2-68 15,2 1 69-15,-5-1-69 0,8 2 10 0,0-4-10 16,0 0 10-16,0 1-10 0,7-1 44 0,6-1-44 0,-7 2 45 16,0 0-45-16,7-1 13 0,4 0-13 0,-4 2 14 15,-6-3-14-15,9 2 42 0,4 3-42 0,2-3 42 16,2 3-42-16,1 0 3 0,3 0-3 0,-20 0 3 16,-11 3-3-16,0-3 15 0,-2 0-15 0,25-3 16 15,21 0-16-15,-5-2 9 0,5 1-9 0,-8 0 9 16,-8 3-9-16,4-1 3 0,0 1-3 0,-10 1 4 15,-6 0-4-15,7-3 0 0,2 1 0 0,-3 2 1 16,-3 0-1-16,6 0 0 0,3-2 0 0,-13 2 0 16,-9-1 0-16,13 1 10 0,1 0-10 0,15 0 10 15,10 0-10-15,-6-2 8 0,1-1-8 0,-20 2 9 16,-9 1-9-16,4-2 1 0,1 1-1 0,10-6 1 0,10-1-1 16,-5 4 4-16,5-4-4 0,-15 2 4 0,-7 4-4 15,6-1-2-15,3 0 2 0,5 1-2 0,4 2 2 16,-1 0 1-16,-4-1-1 0,-12 1 2 0,-7 0-2 0,2 0-1 15,3 1 1-15,10-2 0 0,9-3 0 16,-37 4 0-16,0 0 0 0,44-4 0 0,9 2 0 0,-53 2 1 16,0 0-1-16,54-8 2 0,3-4-2 0,-5-4 0 15,-6-4 0-15,-2 15 0 0,-3 5 0 0,0 3-1 16,-2 2 1-16,-6-2 0 0,-4-1 0 0,7 5 4 16,4 6-4-16,-6-10 4 0,1-3-4 0,0-3 0 15,1-5 0-15,-1 5 0 0,-7 3 0 0,10 1-5 0,-2 4 5 16,5-3-5-16,3-1 5 0,-44-1 4 0,0 0-4 15,53 2 5-15,5 1-5 0,-4-3 13 0,1 0-13 16,-13 0 14-16,-5 0-14 0,-37 0-8 0,0 0 8 16,71-5-8-16,23 2 8 0,-19-9-8 0,-3-4 8 15,-17 10-8-15,-14 6 8 0,0 1 3 0,-3 4-3 0,3-5 3 16,2-5-3-16,-1 10 0 0,1 3 0 0,0-11 0 16,-2-2 0-16,1 5-11 0,4 5 11 0,-2-7-10 15,-1-1 10-15,1-8 1 0,0-5-1 0,0 10 1 16,1 3-1-16,-4-3 0 0,-4-4 0 0,4 5 0 15,2 2 0-15,3 11-2 0,-2 3 2 0,-3-12-1 16,3-9 1-16,-3 2-1 0,-4 2 1 0,-1-2-1 16,-1-1 1-16,4 4-17 0,-1 2 17 0,3-2-16 15,1-3 16-15,-4 8-1 0,2 4 1 0,-4-8-1 16,-1-2 1-16,1 5-1 0,-1-4 1 0,-2 2-1 16,-8 0 1-16,7 3 1 0,4 0-1 0,-1-2 2 0,4 0-2 15,-1-4-3-15,-2-2 3 0,-6 4-2 0,-3 2 2 16,2 2 0-16,2 2 0 0,-3-4 1 0,4 0-1 15,1-1-2-15,-3-1 2 0,-3 4-2 0,-2 1 2 16,4-1-29-16,-1-1 29 0,-4 1-29 0,-2 0 29 0,5 1 7 16,-4 2-7-16,-2 0 8 0,-4-3-8 0,7 0 0 15,-2 0 0-15,-2 0 0 0,-1-3 0 0,5 3 2 16,-2-1-2-16,-3-1 2 0,-5 1-2 0,8 1 19 16,-1 0-19-16,-1-4 20 0,1 3-20 0,3 6-5 15,1-1 5-15,-8-4-5 0,-3-3 5 0,4 2-3 16,-3 1 3-16,-2-4-2 0,-3 4 2 0,4 0-20 15,-2-1 20-15,-4 1-20 0,-3-2 20 0,3 2-1 0,-3 0 1 16,1 0-1-16,-1-1 1 0,1 1-1 0,0 0 1 0,-1 0-1 16,-2-3 1-16,0 3-72 0,-1-2 72 15,-2 2-72-15,3-3 72 0,-3 3-260 0,0-6 260 0,0 6-260 16,0-4 260-16,0 1-2311 0</inkml:trace>
  <inkml:trace contextRef="#ctx0" brushRef="#br0" timeOffset="-126222.99">10956 10609 2387 0,'0'0'0'0,"0"0"0"0,16 19 0 0,-13-13 303 16,2-1-303-16,-5-5 303 0,0-8-303 0,0 4 221 15,0-1-221-15,0 2 222 0,-3 1-222 0,3 2 122 16,-5 2-122-16,-1 6 123 0,0 4-123 0,-5 5 13 16,1 4-13-16,-1 2 14 0,-2 4-14 0,6 3 21 15,-4-2-21-15,1 0 21 0,2-1-21 0,3 1 0 16,-2-4 0-16,2 1 1 0,2-2-1 0,-2-4 3 15,-1-3-3-15,4-2 4 0,-3-1-4 0,4-4 2 0,-1-4-2 16,2-1 2-16,0 0-2 0,0-4 4 0,0 0-4 16,0 0 5-16,0 0-5 0,0 0 12 0,2-4-12 15,4-7 13-15,2-4-13 0,0-6 15 0,1-4-15 0,2-3 15 16,2-5-15-16,3 2 1 0,1-1-1 0,-6 4 1 16,2 6-1-16,1-1-1 0,5 1 1 0,1-5-1 15,-1-1 1-15,-1 1 3 0,-3 0-3 0,-5 13 4 16,-5 9-4-16,1-1 12 0,-1 5-12 0,3-4 12 15,1-1-12-15,2 1 39 0,0 0-39 0,-6 1 40 16,0 2-40-16,-1 2 31 0,3 3-31 0,-3 10 31 16,4 7-31-16,-5 2 0 0,2 6 0 0,-3-3 1 15,-2 4-1-15,0-1 11 0,-2 2-11 0,2-2 11 16,-3-3-11-16,1-1 1 0,1-4-1 0,1 3 1 16,0 1-1-16,0-4 0 0,-2-1 0 0,2-6 0 15,0-2 0-15,2-6-2 0,-1-1 2 0,1 1-1 0,-2-2 1 16,3 0-65-16,-3 0 65 0,0-3-64 0,0 0 64 15,0 0-361-15,2-1 361 0,4-1-360 0,-1-6 360 16,7-1-2228-16</inkml:trace>
  <inkml:trace contextRef="#ctx0" brushRef="#br0" timeOffset="-123805.28">15894 9473 2342 0,'0'0'0'0,"0"0"0"0,0 0 0 0,0 0 315 0,0 0-315 16,0 0 315-16,0 0-315 0,0 0 211 16,0 0-211-16,0 0 211 0,0 0-211 0,0 0 148 0,0 0-148 15,0 0 149-15,0 0-149 0,0 0 43 0,0 0-43 16,0 0 44-16,7 22-44 0,-2 0 12 0,0 3-12 16,1 2 13-16,-3-4-13 0,2 6 22 0,3 2-22 15,-3-9 22-15,-2-3-22 0,2 0 0 0,-4 3 0 0,1-11 0 16,-1-8 0-16,2 3 0 0,1 0 0 0,-1-1 0 15,-2-2 0-15,1 2 2 0,-2 3-2 0,3-7 2 16,-3-1-2-16,0 0 2 0,0 0-2 0,0-1 2 16,3-5-2-16,2-1 1 0,0-1-1 0,-1-3 2 15,1 0-2-15,2-6 17 0,0-3-17 0,-2 1 17 16,3-1-17-16,0-1 3 0,0 1-3 0,0-2 3 16,0 4-3-16,1-2 0 0,1-2 0 0,-1 5 1 15,4 1-1-15,-4-1 0 0,2 1 0 0,-3 5 1 16,-6 7-1-16,2-3 5 0,-1 3-5 0,1 0 6 15,-1 3-6-15,2-4 0 0,-4 2 0 0,-1 3 1 16,3 0-1-16,-3 2 32 0,0 4-32 0,0 6 32 0,-1 9-32 16,-2 5 4-16,-5 3-4 0,1-9 4 0,3 1-4 15,2 2-3-15,-1 1 3 0,1-1-3 0,1-2 3 0,1 2 0 16,0-4 0-16,0-7 0 0,1-4 0 16,4-1 0-16,0-1 0 0,-4-5 0 0,2-1 0 0,1 0 10 15,-1 0-10-15,2 0 11 0,-4-1-11 0,5 1-1 16,-1-5 1-16,6-6 0 0,7-6 0 0,-3-2 1 15,1-1-1-15,1-2 2 0,-1 1-2 0,-2-1-24 16,2 0 24-16,-2 5-23 0,-1 1 23 0,0 1-61 16,-2-6 61-16,-2 9-61 0,-1 2 61 0,0 1-194 15,0 0 194-15,-3 5-194 0,-4 4 194 0,5-6-2475 0</inkml:trace>
  <inkml:trace contextRef="#ctx0" brushRef="#br0" timeOffset="-123532.66">16572 9428 2622 0,'0'0'0'0,"-11"6"0"16,-10-1 0-16,14-1 272 0,5 0-272 0,-3 0 273 15,2-1-273-15,3 5 192 0,0 3-192 0,0 2 193 0,0 2-193 16,-5 6 99-16,2 2-99 0,0-5 99 16,1-3-99-16,2 4 0 0,-3-2 0 0,3 4 0 0,3 1 0 15,-3 1-35-15,0 1 35 0,2-12-35 0,-2-12 35 16,0 0-148-16,0 0 148 0,0 0-148 0,0 0 148 16,0 0-2441-16</inkml:trace>
  <inkml:trace contextRef="#ctx0" brushRef="#br0" timeOffset="-123368.58">16645 9142 2454 0,'0'0'0'16,"-8"-9"0"-16,-5-5 0 0,10-1 226 0,0 1-226 0,-2 5 227 15,0 3-227-15,-3 3-55 0,1-2 55 16,2 0-55-16,-2 4 55 0,-2-4-2024 0</inkml:trace>
  <inkml:trace contextRef="#ctx0" brushRef="#br0" timeOffset="-123069.48">16891 8813 2588 0,'0'0'0'0,"-7"11"0"0,0 9 0 0,2-12 291 15,5-7-291-15,0 6 292 0,0-6-292 16,1 6 184-16,3-3-184 0,-3 12 184 0,1 7-184 16,-4 3 126-16,1 8-126 0,-7-3 126 0,0 6-126 0,0 3 2 15,0 1-2-15,0 5 3 0,0 2-3 0,0-2-15 16,-1 4 15-16,1-6-15 0,-3 1 15 15,3-5-26-15,0-6 26 0,2-4-26 0,0-6 26 0,4 2-62 16,-1-4 62-16,1-6-61 0,1-5 61 0,-1 1-330 16,2 1 330-16,0 1-329 0,0-3 329 0,0 14-2057 15</inkml:trace>
  <inkml:trace contextRef="#ctx0" brushRef="#br0" timeOffset="-122756.2">17304 8551 2420 0,'0'0'0'0,"-11"15"0"15,-5 12 0-15,10-11 290 0,6-9-290 0,0 0 290 16,0-4-290-16,2 3 209 0,1 2-209 0,-2 8 210 15,-1 6-210-15,-1 6 158 0,-4 6-158 0,0 6 158 0,-1 5-158 16,-2 5 37-16,0 7-37 0,-1-1 38 0,1 4-38 16,-5 15 2-16,-3 12-2 0,5-15 3 15,2-6-3-15,-4-8 5 0,1-6-5 0,4-20 5 0,3-13-5 16,2 6 5-16,-3-1-5 0,4-4 6 0,2-4-6 16,0 6-12-16,0 3 12 0,0-14-12 0,0-5 12 15,0 2-69-15,0 0 69 0,2-5-68 0,-1-1 68 0,4 4-2680 16</inkml:trace>
  <inkml:trace contextRef="#ctx0" brushRef="#br0" timeOffset="-121802.18">18377 9061 2028 0,'0'0'0'0,"8"6"0"0,6 0 0 0,-11-6 365 16,-4-1-365-16,1 1 366 0,-2-5-366 0,-3-1 223 16,1-1-223-16,-1 4 224 0,3 3-224 15,2 0 142-15,-4 2-142 0,-11 4 142 0,-7 2-142 0,-3 1 99 16,-5 7-99-16,6-2 100 0,1 3-100 0,-1 2 36 0,2 6-36 16,2 2 36-16,1 1-36 0,1 0 43 0,-2 1-43 15,4-1 44-15,-3 0-44 0,6 0 10 0,4 1-10 16,-4-6 11-16,4-1-11 0,3 2 6 15,-2-2-6-15,0-7 6 0,3-4-6 0,2-1 1 16,0 1-1-16,4 1 1 0,6 2-1 0,0-1 13 0,5-5-13 16,0-2 13-16,4-4-13 0,4-2-10 0,1-4 10 0,4-3-10 15,2-4 10-15,6-3-74 0,0-4 74 0,4 1-73 16,-1 0 73-16,36-18-2729 0</inkml:trace>
  <inkml:trace contextRef="#ctx0" brushRef="#br0" timeOffset="-121388.86">18581 9486 2420 0,'0'0'0'0,"7"-7"0"0,6-3 0 0,-10 3 279 16,2 3-279-16,-5-1 279 0,-5 2-279 0,2-5 212 15,-2 0-212-15,2-3 213 0,0 2-213 0,3-6 118 16,2 0-118-16,4-7 118 0,2-6-118 0,1-1 52 16,6-1-52-16,-1 5 52 0,3-1-52 0,4 4 2 15,4 3-2-15,-9 6 2 0,-4 6-2 0,6-1 27 0,1 3-27 16,-5 2 27-16,1 0-27 0,4 3-1 0,-3 3 1 15,0 2 0-15,-3 1 0 0,-1 6-1 0,1 1 1 16,-5-2 0-16,-4 3 0 0,-2 2-2 16,-4 3 2-16,-1-4-2 0,-3 6 2 0,-5-4-6 0,-2 5 6 0,-2-6-6 15,-1-1 6-15,-2-1-3 0,-5 0 3 16,-2 2-3-16,-7 0 3 0,2-4-6 0,-2 1 6 16,9-5-6-16,5 0 6 0,-4-4-144 0,0 1 144 0,10-2-144 15,4 0 144-15,-13 1-2512 0</inkml:trace>
  <inkml:trace contextRef="#ctx0" brushRef="#br0" timeOffset="-120937.52">19089 9023 2308 0,'0'0'0'0,"-13"8"0"0,-3 4 0 0,10-7 300 16,9-5-300-16,7 0 301 0,5-3-301 0,-4 4 183 16,-3 1-183-16,0-2 184 0,-3 0-184 0,-2 3 147 15,-3-1-147-15,0 12 147 0,-3 1-147 0,1 7 10 16,1 5-10-16,-1-6 10 0,-3-3-10 0,-1 6 0 16,-2 4 0-16,-1 0 0 0,1 4 0 0,-5-4 16 0,1 0-16 15,4-4 17-15,3-9-17 0,-1 3 6 0,-2-3-6 16,1-2 6-16,3-2-6 0,-1-2-24 0,-1 1 24 15,3-5-23-15,3-5 23 0,0 0-1 0,-5 0 1 16,5 0 0-16,0-4 0 0,0 1 0 0,1-1 0 16,4-12 0-16,1-6 0 0,4-5 2 0,3-7-2 0,2 1 2 15,6-3-2-15,1 1-2 0,3 1 2 16,-3 4-1-16,5 2 1 0,-6 2 43 0,1 3-43 16,-7 7 43-16,-3 5-43 0,0 2 2 0,1 1-2 0,-5 2 3 15,-4 4-3-15,3-1 1 0,-6 3-1 0,2 6 2 16,-1 7-2-16,-2-1 19 0,-3 6-19 0,1-3 20 15,1-1-20-15,-2 7 0 0,-1-1 0 0,3 5 0 16,-6 5 0-16,3-5-11 0,-1 2 11 0,3-7-11 16,2-9 11-16,0 5-226 0,0-2 226 0,2-3-225 15,0-8 225-15,1 11-2320 0</inkml:trace>
  <inkml:trace contextRef="#ctx0" brushRef="#br0" timeOffset="-120588.8">19590 8830 2566 0,'0'0'0'0,"-6"16"0"0,-5 10 0 0,11-9 283 15,5-2-283-15,-2-6 283 0,-3 2-283 0,3 5 198 0,2 1-198 16,-2 10 198-16,3 1-198 0,-3 3 83 0,-1 2-83 15,1-5 84-15,0-1-84 0,-3 1 1 0,0 1-1 16,2 2 2-16,-2 2-2 0,1-6 0 0,1-4 0 0,0-4 0 16,-2-6 0-16,-2-1 8 0,0-2-8 0,2-4 9 15,2-3-9-15,-4 2 3 0,1-5-3 0,1 0 4 16,0 0-4-16,1-5 7 0,3-4-7 0,0-9 7 16,1-5-7-16,0-1 8 0,0-1-8 0,2-5 8 15,3 0-8-15,4-6 38 0,0-3-38 0,5 3 38 16,3-3-38-16,2 1-1 0,0 4 1 0,-4 7 0 15,-1 10 0-15,2 1-203 0,1 3 203 0,-3 6-203 16,-5 0 203-16,21-7-2455 0</inkml:trace>
  <inkml:trace contextRef="#ctx0" brushRef="#br0" timeOffset="-120203.15">19988 9043 2375 0,'0'0'0'0,"0"-6"0"0,2-3 0 0,-1 4 324 16,-1 2-324-16,0 3 325 0,5-3-325 0,0 3 220 16,-1 0-220-16,3-2 220 0,-1 2-220 0,3-5 146 15,4 2-146-15,3-2 147 0,4-1-147 0,-1 1 13 16,2-2-13-16,1-1 14 0,-5-2-14 0,2 7 33 16,0-1-33-16,-5-3 34 0,-3-2-34 0,2 1 0 15,0-1 0-15,-7-2 0 0,0 0 0 0,2 0 0 16,-5 6 0-16,2-8 0 0,-5-1 0 0,0 14-30 0,0 0 30 15,-5-17-30-15,-3-7 30 0,8 24-12 0,0 0 12 16,-7-20-12-16,-1 4 12 0,8 16-21 0,0 0 21 16,-19-8-21-16,-3 8 21 0,0 0 8 0,-1 5-8 15,3 8 9-15,1 9-9 0,2-2 9 0,1 1-9 16,3 4 9-16,-3 1-9 0,4 6 5 0,1-1-5 16,1-3 5-16,1-7-5 0,9-21 8 0,0 0-8 0,-11 33 8 15,-5 4-8-15,7 4 0 0,2 3 0 0,3-19 0 16,4-11 0-16,1-1-1 0,5-5 1 0,5 0 0 15,7-5 0-15,-2 3-13 0,4 0 13 0,1-9-13 16,1-5 13-16,-22 8-152 0,0 0 152 0,28-12-152 16,7-12 152-16,28-12-2494 0</inkml:trace>
  <inkml:trace contextRef="#ctx0" brushRef="#br0" timeOffset="-119872.15">20499 8748 2409 0,'0'0'0'0,"-1"8"0"0,-1 8 0 0,4-10 328 16,4 0-328-16,-6-3 328 0,2-1-328 0,-1 1 172 16,1 0-172-16,1 18 172 0,2 9-172 0,-2-1 103 15,1 3-103-15,-4-4 103 0,2 0-103 0,-2-4 1 16,-2-1-1-16,-1 2 2 0,2-4-2 0,-2-1-9 15,-1 1 9-15,1-7-8 0,2-2 8 0,-4-4 3 16,-3 0-3-16,5-3 4 0,3-2-4 0,0-3 20 0,-3 0-20 16,0 0 20-16,-2-3-20 0,-1 0 49 0,-9-2-49 15,9 0 50-15,-2-3-50 0,2-4 5 0,1-4-5 0,8-6 5 16,5-6-5 0,5-5 6-16,3-3-6 0,4-3 7 0,1-2-7 0,1 5-4 0,1 4 4 0,3 4-4 15,0 4 4-15,1 6-309 0,-2 8 309 0,2-1-309 16,2 7 309-16,26-14-2221 0</inkml:trace>
  <inkml:trace contextRef="#ctx0" brushRef="#br0" timeOffset="-119303.52">21149 8653 2521 0,'0'0'0'0,"-14"4"0"0,-10 4 0 0,9-8 289 16,2-5-289-16,4 5 290 0,4 0-290 0,-1 0 175 16,-1 2-175-16,-1 0 175 0,-1-2-175 0,-4 1 73 15,-4 2-73-15,1 7 73 0,-1 2-73 0,1 4 0 16,-1 3 0-16,1 4 1 0,2 5-1 0,-1 4 10 16,0 4-10-16,5 0 10 0,2-1-10 0,0 1 50 15,1-2-50-15,2-2 51 0,3-6-51 0,2 3 8 16,3-4-8-16,1-7 9 0,-3-5-9 0,5 0 3 15,2-2-3-15,3 1 4 0,4 2-4 16,0-4 22-16,3-3-22 0,-1-3 22 0,0-9-22 0,1-3 1 16,2-3-1-16,-4-1 2 0,1-4-2 0,1-6 0 0,-2 0 0 15,2-2 0-15,0 1 0 0,1-4 0 0,-2-3 0 16,-3-6 0-16,-3-1 0 0,0-1-13 0,0-3 13 0,-3 2-13 16,-3-3 13-16,0 9-5 0,0 0 5 0,-2 14-5 15,-3 11 5-15,0 0 4 0,0 3-4 0,0 5 4 16,0 0-4-16,0 0 14 0,0 5-14 0,-8 11 15 15,-5 7-15-15,1 6 1 0,-4 4-1 0,2 6 2 16,-1 8-2-16,1 0 28 0,2 6-28 0,-1 2 28 16,-1 5-28-16,0 12 10 0,-2 11-10 0,2-3 10 15,-1 2-10-15,3-12-3 0,2-5 3 0,2-3-2 16,4-5 2-16,0-15 0 0,1-10 0 0,-1 1 0 16,-1-2 0-16,-1-1-3 0,-4 0 3 0,5-13-3 15,1-6 3-15,-1 0-12 0,-1 0 12 0,-4 6-12 16,-4 4 12-16,0-4 4 0,0 2-4 0,6-8 5 0,3-5-5 15,0-1 0-15,-4-2 0 0,6 0 1 0,-1-2-1 16,0 3 0-16,-6-1 0 0,-1-3 0 0,-6-3 0 16,-2-2-26-16,-2-1 26 0,1-1-25 0,-2-4 25 0,1-1-100 15,1-7 100-15,-1-3-100 0,1-5 100 16,-21-21-2610-16</inkml:trace>
  <inkml:trace contextRef="#ctx0" brushRef="#br0" timeOffset="-118788.58">21362 8849 2577 0,'0'0'0'0,"5"0"0"16,3 3 0-16,1-3 301 0,1 3-301 16,-1 2 301-16,2-5-301 0,5 0 197 0,2 0-197 0,2 0 197 15,2-3-197-15,3 6 107 0,4-2-107 0,-4-2 108 16,-1-2-108-16,-2-1-1 0,-3 3 1 0,0-7 0 15,-2 0 0-15,0-3 0 0,-2 2 0 0,-4-2 0 0,-4 0 0 16,1-2-3-16,0 1 3 0,-5-1-3 0,2-6 3 16,-5 2-1-16,0-5 1 0,0 6 0 0,0 2 0 0,-3-1-2 15,0-1 2-15,1 5-2 0,2 3 2 16,-4 0 7-16,-3 2-7 0,2 0 7 0,1 1-7 16,-4 0 26-16,-5 4-26 0,2 2 26 0,-1 4-26 0,-7 3 0 15,-3 1 0-15,-7 5 0 0,1 4 0 0,-2 2 3 16,3 3-3-16,2 6 4 0,3 5-4 0,0 4 22 15,1 6-22-15,-1-2 22 0,1 2-22 0,4 3 20 16,1-3-20-16,7-8 20 0,1-7-20 0,3 2 17 16,4-1-17-16,5 1 17 0,6 0-17 0,1 1-32 15,6-4 32-15,1-9-32 0,5-10 32 0,6-2-86 0,7-7 86 16,-3-2-85-16,2-4 85 0,34-2-2718 0</inkml:trace>
  <inkml:trace contextRef="#ctx0" brushRef="#br0" timeOffset="-117964.22">22536 8645 2465 0,'0'0'0'0,"5"1"0"0,3 2 0 0,-3 1 317 0,-4-4-317 16,-1 0 317-16,0 0-317 0,0 0 200 0,0 0-200 15,0 1 201-15,-1 5-201 0,-3 4 120 0,-2 4-120 16,1 2 120-16,1 4-120 0,-3 2 1 0,-2 8-1 16,1 0 1-16,2 4-1 0,-2-1 12 0,0 2-12 15,3-10 12-15,4-6-12 0,-4-1-26 0,-1 1 26 0,2-2-25 16,1 1 25-16,0-3-122 0,0 1 122 0,3-6-122 15,0-4 122-15,-2-1-1048 0,-1-5 1048 0,3 0-1048 16,-3 0 1048-16,0-4-710 0</inkml:trace>
  <inkml:trace contextRef="#ctx0" brushRef="#br0" timeOffset="-117813.73">22631 8301 2532 0,'0'0'0'0,"0"0"0"16,-6-3 0-16,2-5 268 0,1-8-268 0,2 5 269 0,-1-1-269 16,4 1 42-16,-1-2-42 0,1 4 42 0,1-2-42 15,2-10-2316-15</inkml:trace>
  <inkml:trace contextRef="#ctx0" brushRef="#br0" timeOffset="-117638.88">22875 8602 2510 0,'0'0'0'0,"-1"7"0"0,-2 2 0 16,3 7 232-16,-5 3-232 0,0 17-2055 0,10-72 2055 0</inkml:trace>
  <inkml:trace contextRef="#ctx0" brushRef="#br0" timeOffset="-117417.58">22940 8720 2465 0,'27'-31'0'0,"-27"31"295"0,0 0-295 0,24-29 295 15,1 3-295-15,-25 26 178 0,0 0-178 0,27-24 179 16,1 2-179-16,-28 22 113 0,0 0-113 0,21-14 114 15,-2 5-114-15,-19 9 46 0,0 0-46 0,6 4 47 0,-5 12-47 16,-1-16 45-16,0 0-45 0,-6 25 46 16,-6 13-46-16,12-38 6 0,0 0-6 0,-13 44 6 0,-1 9-6 15,14-53-5-15,0 0 5 0,-10 50-4 0,4 2 4 16,6-52-275-16,0 0 275 0,0 42-274 0,6-5 274 16,1 41-2330-16</inkml:trace>
  <inkml:trace contextRef="#ctx0" brushRef="#br0" timeOffset="-116731.72">22850 8668 2241 0,'0'0'0'0,"0"0"0"0,0 0 0 0,0 0 310 15,0 0-310-15,0 0 310 0,0 0-310 0,0 0-2164 0</inkml:trace>
  <inkml:trace contextRef="#ctx0" brushRef="#br0" timeOffset="-115623.02">22863 8689 1894 0,'0'0'0'0,"0"0"0"0,0 0 0 15,0 0 334-15,0 0-334 0,0 0 335 0,0 0-335 0,0 0 322 16,0 0-322-16,0 0 322 0,0 0-322 0,0 0 175 16,0 0-175-16,0 0 176 0,0 0-176 0,0 0 101 15,0 0-101-15,0 0 101 0,0 0-101 0,0 0 43 16,0 0-43-16,0 0 43 0,0 0-43 0,0 0 48 16,0 0-48-16,0 0 48 0,0 0-48 0,0 0 18 15,0 0-18-15,0 0 18 0,-8 23-18 0,8-23 36 0,0 0-36 16,-11 30 37-16,-6 12-37 0,17-42 0 0,0 0 0 15,-18 38 1-15,-1 4-1 0,19-42 8 16,0 0-8-16,-16 40 9 0,2-4-9 0,14-36 0 0,0 0 0 0,-9 31 0 16,1-9 0-16,8-22-5 0,0 0 5 0,-6 19-5 15,2-3 5-15,4-16-24 0,0 0 24 0,-1 9-23 16,-1-1 23-16,2-8-60 0,0 0 60 0,2 6-60 16,3-6 60-16,-5 0-70 0,0 0 70 0,6 0-70 15,5-8 70-15,-11 8-430 0,0 0 430 0,11-4-429 16,-2-3 429-16,12-2-2003 0</inkml:trace>
  <inkml:trace contextRef="#ctx0" brushRef="#br0" timeOffset="-113192.39">24007 8949 2767 0,'36'-30'0'0,"-36"30"271"0,0 0-271 0,17-15 272 0,-1-7-272 0,-16 22 143 16,0 0-143-16,19-29 144 0,3-4-144 16,-22 33-185-16,0 0 185 0,19-28-184 0,-3 0 184 15,20-29-2315-15</inkml:trace>
  <inkml:trace contextRef="#ctx0" brushRef="#br0" timeOffset="-111731.99">24355 7736 2039 0,'0'0'0'0,"0"0"0"0,0 0 0 16,0 0 311-16,0 0-311 0,0-3 311 15,-1-2-311-15,1 5 262 0,0 0-262 0,-2-4 263 16,1 0-263-16,1 4 122 0,0 0-122 0,-3 0 123 0,-1 0-123 16,4 0 98-16,0 0-98 0,-6 16 98 0,-2 8-98 15,8-24 64-15,0 0-64 0,-9 33 65 0,-2 9-65 16,11-42 48-16,0 0-48 0,-11 49 48 0,0 7-48 0,11-56 9 16,0 0-9-16,-13 60 9 0,-3 4-9 0,16-64 6 15,0 0-6-15,-16 75 7 0,1 9-7 0,15-84 3 16,0 0-3-16,-11 75 4 0,-4-8-4 0,15-67 5 15,0 0-5-15,-9 66 5 0,1-5-5 0,8-61 2 16,0 0-2-16,-9 57 2 0,-2-5-2 0,11-52 5 16,0 0-5-16,-5 36 5 0,-1-13-5 0,6-23 3 15,0 0-3-15,-2 21 3 0,2-6-3 0,0-15 0 16,0 0 0-16,0 10 0 0,0-2 0 0,0-8-1 0,0 0 1 16,2 3 0-16,1-5 0 0,-3 2-10 0,0 0 10 15,6-8-9-15,2-3 9 0,-8 11-4 0,0 0 4 16,8-20-4-16,-2-3 4 0,-6 23-3 0,0 0 3 0,5-27-3 15,0-5 3-15,-5 32-5 0,0 0 5 0,3-25-5 16,-2 2 5-16,-1 23-3 0,0 0 3 0,-1-19-2 16,-2 5 2-16,3 14-2 0,0 0 2 0,-7-14-1 15,-2 1 1-15,9 13-17 0,0 0 17 0,-10-11-16 16,1 2 16-16,9 9 1 0,0 0-1 0,-10-10 2 16,2 7-2-16,8 3-15 0,0 0 15 0,-17 2-14 15,-8 9 14-15,25-11 3 0,0 0-3 0,-24 15 4 16,-1 9-4-16,25-24 2 0,0 0-2 0,-22 20 3 15,0 1-3-15,22-21 1 0,0 0-1 0,-22 31 2 16,0 8-2-16,22-39-3 0,0 0 3 0,-19 40-2 0,0 4 2 16,19-44 1-16,0 0-1 0,-14 48 2 0,2 1-2 15,12-49-4-15,0 0 4 0,-6 47-3 0,3-3 3 16,3-44 0-16,0 0 0 0,0 36 0 0,5-5 0 0,-5-31 0 16,0 0 0-16,6 24 0 0,4-7 0 0,-10-17 0 15,0 0 0-15,12 11 0 0,6-11 0 0,-18 0-2 16,0 0 2-16,20-11-1 0,2-9 1 0,-22 20 0 15,0 0 0-15,25-28 1 0,4-9-1 0,-29 37-2 16,0 0 2-16,25-39-1 0,-1-5 1 0,-24 44-11 16,0 0 11-16,22-44-11 0,-3 0 11 0,-19 44-1 15,0 0 1-15,15-36-1 0,-3 5 1 0,-12 31-9 0,0 0 9 16,9-24-9-16,-4 6 9 0,-5 18 1 0,0 0-1 16,4-15 2-16,1 3-2 0,-5 12 5 0,0 0-5 15,3-10 5-15,0 3-5 0,-3 7 3 0,0 0-3 16,0-2 4-16,0 4-4 0,0-2 13 0,0 0-13 15,-3 11 13-15,-3 7-13 0,6-18 3 0,0 0-3 16,-5 21 4-16,-1-1-4 0,6-20 6 0,0 0-6 16,-6 25 6-16,-1 5-6 0,7-30 13 0,0 0-13 0,-3 32 14 15,3 4-14-15,0-36 0 0,0 0 0 0,5 29 0 16,3-2 0-16,-8-27 0 0,0 0 0 0,11 19 0 16,6-5 0-16,-17-14-74 0,0 0 74 0,25-5-74 31,10-12 74-31,-35 17-319 0,0 0 319 0,33-19-319 15,0-6 319-15,34-19-2166 0</inkml:trace>
  <inkml:trace contextRef="#ctx0" brushRef="#br0" timeOffset="-111454.77">24499 8533 2331 0,'0'0'0'0,"2"-6"0"0,-1 0 0 0,-1 6 325 16,0 0-325-16,3-8 325 0,-3 2-325 0,0 6 263 0,0 0-263 15,2-2 263-15,0-1-263 0,-2 3 110 16,0 0-110-16,1 5 110 0,1 6-110 0,-2-11 46 0,0 0-46 16,-2 17 46-16,-1 10-46 0,3-27 34 0,0 0-34 15,-10 34 35-15,-2 10-35 0,12-44 0 0,0 0 0 16,-16 45 0-16,-3 6 0 0,19-51-4 0,0 0 4 15,-16 48-3-15,2-4 3 0,14-44-60 0,0 0 60 0,-9 36-60 16,4-4 60-16,5-32-310 0,0 0 310 16,2 15-310-16,2-11 310 0,4 16-2219 0</inkml:trace>
  <inkml:trace contextRef="#ctx0" brushRef="#br0" timeOffset="-111269.64">24608 8234 2342 0,'0'0'0'0,"0"9"0"0,0 5 0 16,0-14 320-16,0 0-320 0,-5 0 321 0,-1-9-321 0,6 9 156 15,0 0-156-15,-6-7 156 0,-1 1-156 16,7 6 65-16,0 0-65 0,-8-3 65 0,0 1-65 16,8 2-137-16,0 0 137 0,-11 4-136 0,-1 2 136 0,-12 3-2270 15</inkml:trace>
  <inkml:trace contextRef="#ctx0" brushRef="#br0" timeOffset="-110902.16">24936 8372 2263 0,'0'0'0'15,"-19"-2"0"-15,-14-3 0 0,33 5 301 0,0 0-301 0,-13 5 302 16,6 0-302-16,7-5 209 0,0 0-209 16,-8 8 210-16,1-1-210 0,7-7 124 0,0 0-124 0,-14 19 124 15,-3 3-124-15,17-22-1 0,0 0 1 0,-18 27-1 16,1 4 1-16,17-31 58 0,0 0-58 0,-11 29 59 16,5 2-59-16,6-31 26 0,0 0-26 0,0 28 26 15,6 4-26-15,-6-32 2 0,0 0-2 0,14 28 2 16,8-1-2-16,-22-27 9 0,0 0-9 0,24 25 10 15,1-5-10-15,-25-20 7 0,0 0-7 0,21 20 7 16,-2 1-7-16,-19-21-11 0,0 0 11 0,12 19-10 16,-5-2 10-16,-7-17 0 0,0 0 0 0,-2 17 1 0,-6 0-1 15,8-17 0-15,0 0 0 0,-17 18 1 0,-10 1-1 16,27-19-2-16,0 0 2 0,-24 15-1 0,-1-7 1 16,25-8-47-16,0 0 47 0,-28 8-46 0,-2-8 46 15,-29 8-2645-15</inkml:trace>
  <inkml:trace contextRef="#ctx0" brushRef="#br0" timeOffset="-110286.86">25166 8343 1838 0,'0'0'0'0,"0"0"0"0,32 4 0 0,-32-4 356 0,0 0-356 15,-9-2 357-15,-17-1-357 0,26 3 240 0,0 0-240 16,-17-5 240-16,0 4-240 0,17 1 204 0,0 0-204 0,-13-2 204 15,5 2-204-15,8 0 62 0,0 0-62 16,3-5 62-16,8 2-62 0,-11 3 46 0,0 0-46 0,24-5 46 16,12 2-46-16,-36 3 12 0,0 0-12 0,40-4 13 15,5-3-13-15,-45 7-3 0,0 0 3 0,43-4-3 16,1-1 3-16,-44 5-177 0,0 0 177 0,33 0-177 16,-7 0 177-16,32 0-2386 0</inkml:trace>
  <inkml:trace contextRef="#ctx0" brushRef="#br0" timeOffset="-109981.47">25392 8034 2431 0,'0'0'0'0,"3"2"0"0,2 1 0 15,-5-3 314-15,0 0-314 0,2 5 314 16,-2-1-314-16,0-4 220 15,0 0-220-15,-10 24 220 0,-7 15-220 0,17-39 118 16,0 0-118-16,-21 44 118 0,-4 11-118 0,25-55 12 16,0 0-12-16,-28 64 12 0,-6 13-12 0,34-77 6 15,0 0-6-15,-37 94 6 0,-4 10-6 0,41-104 0 16,0 0 0-16,-29 88 0 0,2-10 0 0,27-78 2 16,0 0-2-16,-14 63 2 0,8-16-2 0,6-47-15 0,0 0 15 15,0 27-14-15,8-24 14 0,-8-3 8 0,0 0-8 16,16-3 8-16,9-16-8 0,-25 19-45 0,0 0 45 15,31-24-45-15,9-7 45 0,31-22-2683 0</inkml:trace>
  <inkml:trace contextRef="#ctx0" brushRef="#br0" timeOffset="-109639.09">25641 8334 2297 0,'0'0'0'0,"2"-5"0"16,1 2 0-16,-3 3 288 0,0 0-288 0,2-5 288 0,-2 2-288 15,0 3 219-15,0 0-219 0,-2 8 220 16,-1 5-220-16,3-13 103 0,0 0-103 0,-5 28 103 0,-1 11-103 16,6-39 25-16,0 0-25 0,-11 44 26 0,-2 8-26 15,13-52 33-15,0 0-33 0,-12 50 34 0,-1 0-34 16,13-50-1-16,0 0 1 0,-13 43 0 0,2-7 0 0,11-36 0 15,0 0 0-15,-9 28 1 0,1-9-1 0,8-19 3 16,0 0-3-16,-6 14 4 0,-1-5-4 0,7-9 0 16,0 0 0-16,-6-1 0 0,1-12 0 0,5 13 18 15,0 0-18-15,5-23 19 0,5-10-19 0,-10 33 3 16,0 0-3-16,18-36 4 0,9-11-4 0,-27 47-17 16,0 0 17-16,29-46-17 0,4-1 17 0,-33 47-101 15,0 0 101-15,33-36-101 0,0 5 101 0,33-40-2503 0</inkml:trace>
  <inkml:trace contextRef="#ctx0" brushRef="#br0" timeOffset="-109384.95">25993 8337 2196 0,'0'0'0'0,"0"0"0"16,-3-6 0-16,3 6 383 0,0 0-383 0,2-3 384 15,-1 1-384-15,-1 2 258 0,0 0-258 0,0 0 258 16,3-5-258-16,-3 5 124 0,0 0-124 0,0 5 125 16,-1 3-125-16,1-8 10 0,0 0-10 0,-6 20 11 15,-4 12-11-15,10-32 19 0,0 0-19 0,-11 37 20 16,-2 9-20-16,13-46 18 0,0 0-18 0,-11 44 19 0,-1 3-19 16,12-47-26-16,0 0 26 0,-10 44-25 0,2-2 25 15,8-42-131-15,0 0 131 0,-6 35-131 0,3-12 131 16,-7 37-2542-16</inkml:trace>
  <inkml:trace contextRef="#ctx0" brushRef="#br0" timeOffset="-109137.58">26129 8064 2398 0,'0'0'0'0,"-5"13"0"0,-1 9 0 0,6-22 282 0,0 0-282 0,-10-5 282 15,-1-14-282-15,11 19 223 0,0 0-223 0,-9-12 223 16,1-4-223-16,8 16 81 0,0 0-81 0,-6-8 82 16,1 0-82-16,5 8-1114 0,0 0 1114 0,-8-5-1113 15,-3 7 1113-15,-8-4-670 0</inkml:trace>
  <inkml:trace contextRef="#ctx0" brushRef="#br0" timeOffset="-108223.48">26449 7589 1916 0,'0'0'0'0,"0"4"0"0,-4 7 0 0,4-11 331 15,0 0-331-15,-8 13 332 16,-5 3-332 0,13-16 311-16,0 0-311 0,-14 31 311 0,-5 13-311 0,19-44 207 15,0 0-207-15,-16 53 207 0,-1 12-207 0,17-65 39 16,0 0-39-16,-21 95 39 0,-1 25-39 0,22-120 0 16,0 0 0-16,-20 109 0 0,-2 3 0 0,22-112 7 15,0 0-7-15,-19 96 8 0,0-9-8 0,19-87 28 16,0 0-28-16,-18 73 28 0,3-17-28 0,15-56-7 15,0 0 7-15,-12 39-6 0,3-18 6 0,9-21 0 0,0 0 0 16,-6 14 0-16,1-9 0 0,5-5 0 0,0 0 0 16,-5 1 1-16,1-2-1 0,4 1 2 0,0 0-2 15,-4-13 2-15,1-9-2 0,3 22 0 0,0 0 0 16,0-33 0-16,3-16 0 0,-3 49 0 0,0 0 0 0,10-45 0 16,6-4 0-16,-16 49-1 0,0 0 1 0,22-47 0 15,6 2 0-15,-28 45-8 0,0 0 8 0,30-40-8 16,3 7 8-16,-33 33 4 0,0 0-4 0,37-23 4 15,2 9-4-15,-39 14 14 0,0 0-14 0,36-2 15 16,1 7-15-16,-37-5 16 0,0 0-16 0,30 19 17 16,-5 12-17-16,-25-31 9 0,0 0-9 0,12 43 10 15,-10 10-10-15,-2-53 1 0,0 0-1 0,-14 60 1 16,-15 9-1-16,29-69 24 0,0 0-24 0,-33 54 25 16,-8-5-25-16,41-49-3 0,0 0 3 0,-25 32-2 15,1-15 2-15,24-17-2 0,0 0 2 0,-27 15-1 0,1-7 1 16,26-8-35-16,0 0 35 0,-26 0-34 0,3-8 34 15,23 8-131-15,0 0 131 0,-18-17-130 0,6-9 130 16,-18-18-2564-16</inkml:trace>
  <inkml:trace contextRef="#ctx0" brushRef="#br0" timeOffset="-107721.71">26747 8171 2420 0,'0'0'0'0,"-3"4"0"16,-1 4 0-16,4-8 301 0,0 0-301 0,-2 5 302 15,0 1-302-15,2-6 211 0,0 0-211 0,-3 13 212 16,0 6-212-16,3-19 103 0,0 0-103 0,-8 31 104 15,-3 11-104-15,11-42 37 0,0 0-37 0,-11 48 38 16,-3 6-38-16,14-54-2 0,0 0 2 0,-10 52-1 16,1 0 1-16,9-52-4 0,0 0 4 0,-3 41-3 15,3-2 3-15,0-39-1 0,0 0 1 0,5 25 0 16,4-9 0-16,-9-16 0 0,0 0 0 0,13 3 0 16,4-11 0-16,-17 8 2 0,0 0-2 0,22-20 3 15,3-12-3-15,-25 32 21 0,0 0-21 0,32-44 21 16,4-7-21-16,-36 51 7 0,0 0-7 0,44-69 8 0,7-10-8 15,-51 79-1-15,0 0 1 0,41-63-1 0,-6 10 1 16,-35 53 0-16,0 0 0 0,22-31 0 0,-13 15 0 16,-9 16 8-16,0 0-8 0,5-3 8 0,-10 15-8 15,5-12 1-15,0 0-1 0,-8 22 1 0,-6 14-1 0,14-36 34 16,0 0-34-16,-16 40 34 0,-1 8-34 0,17-48-1 16,0 0 1-16,-13 52 0 0,4 0 0 0,9-52-2 15,0 0 2-15,-3 44-2 0,4-5 2 0,-1-39-18 16,0 0 18-16,8 28-18 0,6-4 18 0,-14-24-146 15,0 0 146-15,19 12-145 0,5-15 145 0,20 14-2552 16</inkml:trace>
  <inkml:trace contextRef="#ctx0" brushRef="#br0" timeOffset="-107468.43">27221 8202 2275 0,'0'0'0'0,"0"5"0"16,-2 6 0-16,2-11 369 0,0 0-369 0,-3 0 370 15,-2 0-370-15,5 0 219 0,0 0-219 0,-1-6 219 16,2-1-219-16,-1 7 116 0,0 0-116 0,11-6 116 16,8 1-116-16,-19 5 15 0,0 0-15 0,27-8 16 15,8-4-16-15,-35 12 10 0,0 0-10 0,39-8 10 0,5-3-10 16,-44 11-62-16,0 0 62 0,43-9-62 0,1-2 62 15,-44 11-558-15,0 0 558 0,37-13-557 0,-4-3 557 16,36-12-1673-16</inkml:trace>
  <inkml:trace contextRef="#ctx0" brushRef="#br0" timeOffset="-107206.46">27626 7824 2364 0,'0'0'0'0,"-1"13"0"0,-1 7 0 0,2-20 351 0,0 0-351 15,-3 13 352-15,-3-6-352 0,6-7 174 0,0 0-174 16,-11 16 175-16,-7 3-175 0,18-19 128 0,0 0-128 16,-20 34 128-16,-4 12-128 0,24-46 11 0,0 0-11 0,-28 55 11 15,-5 9-11-15,33-64 28 0,0 0-28 0,-40 83 28 16,-7 18-28-16,47-101 12 0,0 0-12 16,-40 86 13-16,2-4-13 0,38-82 18 0,0 0-18 0,-25 62 18 15,9-10-18-15,16-52 1 0,0 0-1 0,-4 32 1 16,10-12-1-16,-6-20 15 0,0 0-15 0,13 8 16 15,7-8-16-15,-20 0-2 0,0 0 2 0,27-13-1 16,8-9 1-16,-35 22-208 0,0 0 208 0,36-25-208 16,5-11 208-16,36-24-2457 0</inkml:trace>
  <inkml:trace contextRef="#ctx0" brushRef="#br0" timeOffset="-106961.25">27860 8271 2566 0,'0'0'0'0,"-2"3"0"0,-2 2 0 0,4-5 288 16,0 0-288-16,-10 19 289 15,-4 9-289-15,14-28 177 16,0 0-177-16,-16 33 177 0,-3 9-177 0,19-42 68 15,0 0-68-15,-17 41 69 0,1 6-69 0,16-47-127 16,0 0 127-16,-11 41-127 0,2-5 127 0,-12 43-2444 16</inkml:trace>
  <inkml:trace contextRef="#ctx0" brushRef="#br0" timeOffset="-106786.91">27936 7899 2588 0,'0'0'0'0,"4"-8"0"16,3-4 0-16,-7 12 263 0,0 0-263 0,8-14 264 16,-1-2-264-16,-7 16 122 0,0 0-122 0,8-14 122 15,0 0-122-15,-8 14-517 0,0 0 517 0,6-8-517 16,-1 3 517-16,6-7-1555 0</inkml:trace>
  <inkml:trace contextRef="#ctx0" brushRef="#br0" timeOffset="-106421.61">28003 8594 2611 0,'0'0'0'0,"2"-17"0"0,0-14 0 0,-2 31 299 15,0 0-299-15,-4-5 299 0,-2 10-299 0,6-5 203 16,0 0-203-16,0-5 204 0,2-3-204 0,-2 8 137 15,0 0-137-15,9-20 138 0,5-8-138 0,-14 28 5 16,0 0-5-16,21-35 5 0,6-6-5 0,-27 41 20 16,0 0-20-16,31-51 20 0,6-9-20 0,-37 60-4 0,0 0 4 15,45-64-4-15,9-7 4 0,-54 71 1 16,0 0-1-16,36-36 1 0,-7 20-1 0,-29 16-1 0,0 0 1 16,22 3-1-16,-8 21 1 0,-14-24 1 15,0 0-1-15,9 36 1 0,-4 16-1 0,-5-52 1 0,0 0-1 16,3 64 2-16,-3 16-2 0,0-80-4 0,0 0 4 0,-6 52-3 15,-5-8 3-15,11-44-3 0,0 0 3 0,-13 31-3 16,-2-7 3-16,15-24 1 0,0 0-1 0,-26 20 2 16,-7-7-2-16,33-13-2 0,0 0 2 0,-39 4-2 15,-7-8 2-15,46 4-103 0,0 0 103 0,-38-5-103 16,5-9 103-16,-38-3-2703 0</inkml:trace>
  <inkml:trace contextRef="#ctx0" brushRef="#br0" timeOffset="-106023.22">28575 8122 2588 0,'0'0'0'0,"6"5"0"0,3 3 0 0,-9-8 263 16,0 0-263-16,4 15 264 0,-3 3-264 15,-1-18 183-15,0 0-183 0,-3 26 184 0,-3 7-184 0,6-33 101 16,0 0-101-16,-10 36 101 0,-2 7-101 0,12-43-6 15,0 0 6-15,-15 44-6 0,0 1 6 0,15-45-1 16,0 0 1-16,-15 36 0 0,3-4 0 0,12-32 10 16,0 0-10-16,-11 23 11 0,1-7-11 0,10-16 17 0,0 0-17 15,-3 3 17-15,6-17-17 0,-3 14 40 0,0 0-40 16,11-22 41-16,8-9-41 0,-19 31 3 0,0 0-3 16,27-44 3-16,8-11-3 0,-35 55 3 15,0 0-3-15,49-76 4 0,11-16-4 0,-60 92 13 0,0 0-13 16,55-72 14-16,2 6-14 0,-57 66 7 0,0 0-7 0,47-41 8 15,-8 20-8-15,-39 21 1 0,0 0-1 0,23 0 1 16,-14 24-1-16,-9-24 49 0,0 0-49 0,2 36 50 16,-12 16-50-16,10-52 6 0,0 0-6 0,-16 67 7 15,-6 21-7-15,22-88 0 0,0 0 0 0,-19 80 1 16,0-1-1-16,19-79-26 0,0 0 26 0,-11 64-25 16,5-7 25-16,6-57-823 0,0 0 823 0,-5 33-823 15,2-15 823-15,-5 34-1445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2T02:45:48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2979 13793 2219 0,'0'0'0'15,"0"0"0"-15,0 0 0 0,0 0 302 0,0 0-302 0,0 0 302 16,0 0-302-16,0 0 190 0,0 0-190 0,0 0 191 15,0 0-191-15,0 0 170 0,0-15-170 0,0 5 170 16,3 2-170-16,-3 4 59 0,0-1-59 0,0 0 59 16,0 2-59-16,0 3 53 0,5 0-53 0,-2 2 54 15,2-1-54-15,3 1 51 0,-4-2-51 0,4 1 51 16,3-1-51-16,-1 0 31 0,1-1-31 0,1-1 31 16,-4 1-31-16,5-1-1 0,3-1 1 0,-8 1-1 0,-4-1 1 15,7 2 2-15,2-3-2 0,0 0 2 16,4-3-2-16,10 1 1 0,1-2-1 0,-3 4 2 0,-1 0-2 15,-3 3-1-15,2 2 1 0,-5-1-1 0,-6-1 1 16,4-1 1-16,-6 1-1 0,1-1 1 0,-4-1-1 0,1 1-9 16,-3 2 9-16,0-1-9 0,1-2 9 15,-4-2-96-15,1 2 96 0,2-5-96 0,-5 2 96 0,3-2-637 16,-3-1 637-16,-3-1-636 0,-2-1 636 0,0-9-1623 16</inkml:trace>
  <inkml:trace contextRef="#ctx0" brushRef="#br0" timeOffset="362.68">3312 13275 2487 0,'0'0'0'0,"3"0"0"0,-1 2 0 0,1 1 230 0,0 2-230 0,-3-1 230 15,0 3-230-15,-3 4 188 0,-2 3-188 0,2 6 189 16,1 4-189-16,-4 4 126 0,1 5-126 0,-3 2 126 16,-4 2-126-16,-4 4 0 0,-1 1 0 0,6 7 1 15,1 0-1-15,2 2 13 0,-3 1-13 0,2-2 14 16,-6-1-14-16,6-5 56 0,-4 0-56 0,1-2 57 16,1-2-57-16,1-3-9 0,-1-1 9 0,-1-3-9 0,4-3 9 15,0-3 22-15,3-4-22 0,2-1 22 16,-2-1-22-16,2-9 1 0,1-2-1 0,2-1 1 0,0-3-1 15,2-1 16-15,1-3-16 0,-1-4 17 0,1-3-17 16,2-3-4-16,1-4 4 0,2 4-3 0,-3 0 3 16,2-3-33-16,6-3 33 0,0-3-32 0,-2-2 32 15,6-5-35-15,7-2 35 0,-12 10-35 0,-4 8 35 0,16-15-2659 16</inkml:trace>
  <inkml:trace contextRef="#ctx0" brushRef="#br0" timeOffset="862.09">3706 14123 2062 0,'0'0'0'0,"0"0"0"15,-1 1 0-15,-2-2 363 0,-2-1-363 0,2 1 364 16,-2-3-364-16,2-2 247 0,-2-2-247 0,2-1 247 16,3-4-247-16,-5 1 175 0,0-1-175 0,2 1 175 15,3-2-175-15,0-4 58 0,0-1-58 0,3-1 58 0,-1-2-58 16,1-3 36-16,-3-5-36 0,3 10 37 0,2 3-37 15,3-4 34-15,0 1-34 0,4-5 34 0,1-4-34 16,3 4 2-16,1 0-2 0,-4 9 2 0,-2 5-2 0,5 4 39 16,4 2-39-16,-4 0 39 0,1 5-39 15,1 5 1-15,1-2-1 0,1 8 2 0,1 3-2 0,-9 7 8 16,-1 2-8-16,-3 5 8 0,-3 5-8 0,-5-33 3 16,0 0-3-16,-3 41 4 0,-5 5-4 0,0-6 2 15,-1 0-2-15,-4-4 2 0,0-3-2 0,2-2 1 16,-5-1-1-16,7-7 2 0,-4-2-2 0,2-5-1 15,-1-4 1-15,4-2-1 0,-3-6 1 0,1-10-11 16,2-14 11-16,-3 12-10 0,2 5 10 0,-2-18-68 16,1-12 68-16,-2 19-68 0,-1 6 68 0,-1 0-782 0,1 2 782 15,1-3-781-15,-1-1 781 0,-11-9-1457 0</inkml:trace>
  <inkml:trace contextRef="#ctx0" brushRef="#br0" timeOffset="8778.62">5177 13355 2230 0,'0'0'0'0,"0"0"0"0,0-6 0 15,0 6 297-15,0-3-297 0,0-2 298 0,0-1-298 0,0 0 257 16,1-1-257-16,3 1 258 0,-4 0-258 0,0 3 139 16,0 3-139-16,-4 3 140 0,3 3-140 15,1 7 58-15,-3 6-58 0,3-4 58 0,-5 3-58 0,2 5 28 16,-5 4-28-16,3 1 28 0,-3 2-28 0,0 1 1 15,4 2-1-15,-4 3 1 0,0 5-1 0,0-10 0 16,0 1 0-16,0 2 0 0,4 4 0 0,-4-7 4 16,-2-1-4-16,4 2 5 0,1-1-5 0,2-1 2 15,1-4-2-15,-1-4 2 0,0-4-2 0,1-1 0 0,2-1 0 16,0-5 0-16,0-4 0 0,-3 0 11 0,2 1-11 16,1-8 11-16,0-10-11 0,0 5 3 0,1-2-3 15,2-8 4-15,-3 0-4 0,5-6 2 0,-2-4-2 16,5-1 3-16,-3-3-3 0,3-4 11 0,0-3-11 15,0-1 11-15,-4 1-11 0,4-1-2 0,2 1 2 0,1 3-1 16,-2 5 1-16,5-3 0 0,1 1 0 0,4-5 1 16,-2-4-1-16,7 3 14 0,-1 2-14 0,-5 10 15 15,-7 7-15-15,3 1 15 0,5 4-15 0,-3-1 15 16,-2-3-15-16,5 4 0 0,1-1 0 0,-7 5 0 16,-5 5 0-16,0 0 10 0,1 2-10 0,5 2 11 15,4 2-11-15,1 3 8 0,-2 4-8 0,-4 10 9 16,-2 10-9-16,-7 0 3 0,0 1-3 0,-4 5 4 15,0 5-4-15,-4 0 0 0,0 1 0 0,0-2 1 16,4-3-1-16,-4-2 5 0,1-7-5 0,1 2 6 0,-1 0-6 16,3-2 0-16,-3-1 0 0,3-7 0 15,0-3 0-15,0-4-36 0,0-5 36 0,3-1-36 0,-3-2 36 0,0 0-64 16,0-2 64-16,0-3-64 0,3-3 64 0,-1-3-1228 16,1-4 1228-16,1 4-1227 0,0 1 1227 0,0-9-624 15</inkml:trace>
  <inkml:trace contextRef="#ctx0" brushRef="#br0" timeOffset="9164.08">5833 13842 2263 0,'0'0'0'15,"0"0"0"-15,-4-5 0 0,-1 0 340 0,-3-1-340 0,2-3 341 16,-1-2-341-16,1 0 235 0,1-2-235 0,-3-4 235 16,0-5-235-16,1 0 144 0,-1-2-144 0,3 1 145 15,0-1-145-15,5-2 27 0,-3-3-27 0,3 6 27 16,3 1-27-16,2-2 35 0,3-4-35 0,0 0 36 16,3-2-36-16,-2 3 30 0,7 4-30 0,-8 7 30 15,-3 7-30-15,3-1 3 0,1 4-3 0,10-3 3 16,5-4-3-16,4 10 15 0,5 6-15 0,-3 2 16 15,2 7-16-15,-4 3 1 0,0 2-1 0,-4 5 1 16,-7 4-1-16,-1 1 0 0,-8 1 0 0,-3-1 1 0,-5-2-1 16,-3 2 13-16,-2 0-13 0,-4-1 14 15,-4 1-14-15,-3 4-1 0,-4 2 1 0,-1-6-1 0,-1-4 1 16,0 3 0-16,-2-8 0 0,1 0 0 0,1-3 0 16,-2-2-40-16,-1-2 40 0,4-5-40 0,-1-3 40 15,5-4-99-15,-1-6 99 0,4-2-98 0,5-4 98 16,-17-9-2673-16</inkml:trace>
  <inkml:trace contextRef="#ctx0" brushRef="#br0" timeOffset="9549.12">6292 13294 2308 0,'0'0'0'0,"0"0"0"0,-4 5 0 0,12-15 306 0,-1-7-306 0,0 9 306 16,-4 2-306-16,2 0 224 0,1-2-224 0,-4 5 224 15,1 1-224-15,0 2 111 0,-3 0-111 0,6 10 112 16,5 5-112-16,-3 10 30 0,-3 10-30 0,-2-5 30 16,-1 1-30-16,-2 4 7 0,-2 1-7 0,-1 0 8 15,1 0-8-15,-4 0 34 0,1-1-34 0,0 1 35 16,-2 0-35-16,2-5-1 0,-3 1 1 0,0-9 0 15,2-1 0-15,-1-5 20 0,0-3-20 0,3-3 20 16,0-3-20-16,-1-3 15 0,2-3-15 0,-2-6 16 16,2-2-16-16,3-5 5 0,0-6-5 0,3 4 5 0,-3-2-5 15,5-7 1-15,-2-7-1 0,6-5 1 0,-1-8-1 16,5-1 3-16,0-2-3 0,2 2 3 0,-2 1-3 16,6 0 0-16,1 1 0 0,-4 14 0 0,-6 10 0 0,5-4-50 15,6 3 50-15,7-3-49 0,9-2 49 16,-4 5-140-16,3 3 140 0,-8 7-140 0,1 5 140 0,29-8-2488 15</inkml:trace>
  <inkml:trace contextRef="#ctx0" brushRef="#br0" timeOffset="10244.71">6812 13227 2387 0,'0'0'0'16,"-4"-3"0"-16,0-2 0 0,0 2 314 0,4-5-314 0,0 3 314 15,4-1-314-15,-4 3 224 0,4 0-224 0,-4 3 224 16,2 1-224-16,-2 5 113 0,-2 5-113 0,2 7 113 16,-3 4-113-16,2 4 29 0,-3 3-29 0,0 2 29 15,-3 2-29-15,1 3 0 0,-2 3 0 0,0-3 0 16,0 0 0-16,4-1 15 0,-4-4-15 0,5-1 15 15,-2-3-15-15,2 0 1 0,3-2-1 0,-3 0 1 16,1-2-1-16,-3-9-4 0,2-6 4 0,3 2-3 16,-3-1 3-16,3-6-8 0,0-6 8 0,0 3-8 15,3-6 8-15,-3 1 3 0,3-1-3 0,-3-8 4 0,5-8-4 16,0-3-2-16,3-5 2 0,-4 0-1 16,4-1 1-16,3-5-5 0,-3-4 5 0,5-2-4 0,-1 0 4 15,4-1-3-15,2 1 3 0,-7 14-3 0,-3 10 3 16,1-2 6-16,7 4-6 0,0-6 6 0,-1 2-6 0,6 3 10 15,-4 1-10-15,-1 5 10 0,-7 3-10 0,3 6 5 16,-1 6-5-16,1 3 5 0,-2 6-5 0,-2 7 7 16,-1 7-7-16,-3-2 8 0,0 2-8 0,-1 1-2 15,-1 5 2-15,-4-3-1 0,-1 3 1 0,-1-5-6 16,-4-4 6-16,0-1-6 0,3-2 6 0,-1-3 1 0,1 0-1 16,0-3 1-16,-1-1-1 0,1-3 0 0,1-4 0 15,4-1 0-15,0-3 0 0,0-3-1 16,0 0 1-16,0 0 0 0,3-6 0 0,1-2 4 0,-2-3-4 15,4-3 5-15,-1-2-5 0,3-7-2 0,0-6 2 16,1-3-1-16,5-8 1 0,-4 1-2 0,1-3 2 0,-3 15-1 16,-2 5 1-16,5 0 0 0,-3 0 0 0,5-3 1 15,3-3-1-15,1 3 8 0,2 0-8 0,-7 9 9 16,-4 8-9-16,2 0 40 0,1 2-40 0,-2 6 40 16,2 0-40-16,2 5-1 0,-2 7 1 0,-2 4 0 15,3 4 0-15,-8 7 1 0,-1 4-1 0,2 1 1 16,-5 1-1-16,-5 0 4 0,2 1-4 0,-1-3 5 15,0 4-5-15,0-4 6 0,-4 1-6 0,3-6 6 16,2-4-6-16,0 0-1 0,3-7 1 0,0-1-1 16,3-2 1-16,0-1-92 0,-1-3 92 0,1-6-91 15,0-2 91-15,2-2-491 0,4-3 491 0,-3 2-490 0,-6 3 490 16,8-6-1877-16</inkml:trace>
  <inkml:trace contextRef="#ctx0" brushRef="#br0" timeOffset="10744.14">7719 13263 2599 0,'0'0'0'0,"-19"16"0"0,-10 9 0 0,17-21 270 0,7-10-270 16,21-11 270-16,12-13-270 0,-10 10 169 0,-1 1-169 16,-3 1 169-16,-4 6-169 0,-2 1 138 15,-5 2-138-15,-2 1 138 0,-1 0-138 0,-1 0 2 0,-7 0-2 16,3-1 3-16,-6-1-3 0,3-2 18 0,-4-2-18 15,-1 1 19-15,0 1-19 0,2 1 9 0,2 0-9 16,1 3 10-16,-3 0-10 0,1 6 1 0,2 4-1 0,1 1 1 16,-4 2-1-16,3 4 0 0,-2 2 0 0,2 6 1 15,-3 5-1-15,2 2 3 0,-2 3-3 0,1 1 3 16,2 2-3-16,0 4 0 0,1 5 0 0,2-1 0 16,-3 0 0-16,3-2 5 0,-3 0-5 0,0-3 5 15,4 0-5-15,1-3 0 0,-2-2 0 0,5-3 1 16,1-5-1-16,3-2 0 0,-4-6 0 0,3-2 1 15,1-4-1-15,4-5-12 0,0-2 12 0,-3-1-12 16,-2 1 12-16,3-4 22 0,1-3-22 0,5-9 22 16,1-5-22-16,3-3-2 0,0-7 2 0,-2 7-1 15,0 0 1-15,0-8-9 0,5-4 9 0,-2-1-8 16,-1-3 8-16,0 5-23 0,-3 3 23 0,-5 8-22 0,-1 8 22 16,-2-1-1-16,0 6 1 0,-2 6-1 0,0 1 1 15,-3 10 1-15,0 2-1 0,5 9 1 0,-2 6-1 16,2 0-4-16,3 3 4 0,-4 7-3 0,4 5 3 0,-5 1-1 15,-1 0 1-15,1-4 0 0,2-2 0 0,0-4-3 16,3-2 3-16,-1-7-2 0,1-8 2 0,3 0-47 16,2-1 47-16,-4-6-47 0,3-2 47 0,0-2-127 15,1-3 127-15,-5 1-126 0,-5 1 126 0,9-2-2481 16</inkml:trace>
  <inkml:trace contextRef="#ctx0" brushRef="#br0" timeOffset="10919.83">8378 12227 2185 0,'0'0'0'0,"-4"8"0"15,-4 6 0-15,3-12 360 16,5-9-360-16,0 4 360 0,0 0-360 0,0-3-2209 0</inkml:trace>
  <inkml:trace contextRef="#ctx0" brushRef="#br0" timeOffset="11067.63">8121 13526 2756 0,'-16'37'0'0,"12"-22"253"0,0-4-253 0,1-3 254 0,2-5-254 0,1 0 88 15,0-1-88-15,0-2 89 0,0 0-89 16,0 0-2543-16</inkml:trace>
  <inkml:trace contextRef="#ctx0" brushRef="#br0" timeOffset="12115.67">8402 12263 1020 0,'0'0'0'0,"2"8"0"0,4 0 0 0,-1-11 425 16,-2-7-425-16,1-7 426 0,1-10-426 0,-2 4 378 16,-3-4-378-16,0 10 378 0,0 3-378 0,0 1 277 15,0 2-277-15,-3 5 277 0,3 3-277 0,-3-3 133 16,3 2-133-16,0 4 134 0,-2 0-134 0,-2 5 98 16,1 5-98-16,-1 1 98 0,0 1-98 0,1 5 39 0,1 5-39 15,-4 0 39-15,-1 5-39 0,-1 4 57 16,1 1-57-16,-1 4 58 0,0 0-58 0,0 5 43 0,-3 4-43 15,1 4 43-15,3 1-43 0,-5 3 10 0,3 2-10 16,-4 14 11-16,1 8-11 0,-2-4 15 0,4-3-15 16,-3-9 15-16,1-6-15 0,4-12 8 0,-3-10-8 0,1 0 9 15,3-4-9-15,-1 7 1 0,-3-3-1 0,6 5 1 16,-3 0-1-16,0-4 3 0,0-2-3 0,3-4 3 16,1-1-3-16,-3-4-1 0,3-1 1 0,2-2 0 15,-1-5 0-15,0-1-1 0,1-2 1 0,2-1-1 16,0-6 1-16,0 1-4 0,0-3 4 0,0 0-3 15,0-3 3-15,0 0-13 0,0 0 13 0,0 0-13 16,0-4 13-16,2 1-9 0,1-2 9 0,-3 0-8 16,0 1 8-16,3-3-62 0,-3 1 62 0,2 3-61 15,1 0 61-15,-3 0-248 0,3-2 248 0,2-1-247 16,-4-1 247-16,6-5-2375 0</inkml:trace>
  <inkml:trace contextRef="#ctx0" brushRef="#br0" timeOffset="13413.8">9615 12075 1390 0,'0'0'0'0,"0"0"0"16,0 0 0-16,0 0 224 0,0 0-224 0,0 0 225 15,0 0-225-15,0 0 162 0,0 0-162 0,0 0 162 16,0 0-162-16,0 0 243 0,13-24-243 0,-7 6 243 16,-1-8-243-16,-2 6 218 0,2 1-218 0,-5 5 219 15,1 5-219-15,1 1 137 0,-2 0-137 0,0 3 137 16,0-3-137-16,0 2 74 0,-2 1-74 0,2 5 75 0,-4-1-75 15,2 2 61-15,-4 3-61 0,1 0 61 0,0 4-61 16,-3 9 3-16,4 5-3 0,-4 5 3 0,0 3-3 16,-3 9 45-16,1 3-45 0,-2 7 46 0,-2 3-46 15,1 6 2-15,-1 3-2 0,0 18 3 0,-2 10-3 0,2-7 15 16,-2-2-15-16,3-7 15 0,5-8-15 0,0-2 45 16,4-4-45-16,1-7 46 0,-2-5-46 0,5-47 6 15,0 0-6-15,-5 41 7 0,4-8-7 0,1-33 0 16,0 0 0-16,-2 28 1 0,-3-4-1 0,5-24 7 15,0 0-7-15,0 15 7 0,-3-7-7 0,3-5 0 16,0-6 0-16,0-6 0 0,3-9 0 0,-3-2-3 0,-3-5 3 16,-2 0-2-16,-1-2 2 0,-3-3-2 0,-4 1 2 15,0-1-2-15,2 0 2 0,-5 8-12 0,4 3 12 16,-4 3-12-16,3 5 12 0,1 5-1 0,-4 6 1 16,0 5 0-16,2 4 0 0,3 4-3 0,-2 3 3 0,1 5-3 15,-2 8 3-15,1 4-1 0,0 0 1 0,1 1 0 16,-4 2 0-16,3 5-2 0,2 5 2 0,2-7-1 15,1-2 1-15,3 0 1 0,2 2-1 0,0-2 1 16,-2 0-1-16,2-5 0 0,1-2 0 0,2-3 0 16,-4-5 0-16,4-5 1 0,-3-3-1 0,6-3 1 15,-2-1-1-15,4-4-1 0,1-4 1 0,-1-2-1 16,-2-2 1-16,-1-1 0 0,4-3 0 0,7-12 0 16,2-8 0-16,3-3 1 0,-1-4-1 0,-3 7 1 15,-1 1-1-15,3-2 8 0,4 0-8 0,2-10 9 16,7-7-9-16,-2 6 0 0,-2 2 0 0,-9 14 0 0,-8 11 0 15,-1 2 0-15,0 4 0 0,7-11 0 0,6-1 0 16,-4 1-5-16,-2 2 5 0,-3 8-4 0,-6 4 4 16,0 9-24-16,-2 7 24 0,0 0-23 0,-6 3 23 15,3 5 10-15,0 3-10 0,0-1 11 0,-1-4-11 16,1 4 3-16,-2-1-3 0,4-2 4 0,2-3-4 0,4 4-2 16,-3 0 2-16,0-11-1 0,-1-6 1 0,4 0-119 15,0-4 119-15,0-1-118 0,3-1 118 0,5-1-2604 16</inkml:trace>
  <inkml:trace contextRef="#ctx0" brushRef="#br0" timeOffset="13638.77">9817 12897 2465 0,'0'0'0'0,"-20"36"0"0,-15 24 0 0,21-29 328 0,6-15-328 0,16-32 329 15,12-26-329-15,-7 18 208 0,3 6-208 0,-4 7 209 16,-4 7-209-16,-6 12 111 0,-2 11-111 0,-2 3 112 15,-1 6-112-15,0 4 0 0,-2 2 0 0,1 2 0 16,-1 0 0-16,-3 5 4 0,2 2-4 0,-1-4 4 16,-1-2-4-16,0 1-28 0,1-2 28 0,-1-8-28 15,3-4 28-15,0-7-122 0,2-4 122 0,3-4-121 16,0-2 121-16,3-4-253 0,2-10 253 0,-3 6-253 16,1-1 253-16,0-1-2101 0</inkml:trace>
  <inkml:trace contextRef="#ctx0" brushRef="#br0" timeOffset="13754.6">9839 12530 1961 0,'0'0'0'0,"-4"-8"0"0,-6-4 0 0,4 4 185 15,-2 0-185-15,3 3 185 0,4 2-185 0,-2 3-127 16,-2 2 127-16,2 7-127 0,-2 8 127 0,-1 7-1466 16</inkml:trace>
  <inkml:trace contextRef="#ctx0" brushRef="#br0" timeOffset="14113.33">10237 12742 2510 0,'0'0'0'15,"-16"-3"0"-15,-12-4 0 0,18 4 288 0,10 0-288 0,-4 3 289 16,2 0-289-16,2 5 185 0,2 1-185 0,-6 4 185 15,-3 1-185-15,-6 4 120 0,-3 6-120 0,4-3 120 16,-4 3-120-16,3-1 48 0,2 4-48 0,2-4 48 16,1 4-48-16,3-2 18 0,2 0-18 0,0-3 18 15,3-4-18-15,3 2 14 0,5-1-14 0,1-2 15 16,5 2-15-16,4 0 10 0,-2 1-10 0,1-1 11 16,7 1-11-16,-4-3 3 0,1 3-3 0,-2-3 4 15,-2-3-4-15,-1 0-2 0,-1-1 2 0,-2 1-2 16,-3-3 2-16,-3 3 1 0,-2 1-1 0,1-2 2 15,-6-3-2-15,0 4 1 0,-7-1-1 0,2-1 2 0,-3-1-2 16,-3 6 1-16,1 2-1 0,-4-4 2 0,-3-2-2 16,-4-1-1-16,1-1 1 0,-7-5-1 0,0 2 1 15,0 0-231-15,-1 2 231 0,3 1-230 0,-4 2 230 16,-24 7-2454-16</inkml:trace>
  <inkml:trace contextRef="#ctx0" brushRef="#br0" timeOffset="14638.13">10699 12761 2230 0,'0'0'0'0,"5"-2"0"0,-3-3 0 0,-4 1 342 16,-3-1-342-16,2 2 343 0,-2 0-343 0,-1 0 188 15,1-1-188-15,5 4 189 0,-3-3-189 0,3 3 129 16,0-4-129-16,0 4 129 0,3-4-129 0,1 1 56 16,0 0-56-16,4-2 56 0,5-1-56 0,7-2 6 0,6-1-6 15,-4 3 6-15,-2-1-6 0,9 4 0 0,-1 2 0 16,5-2 1-16,5 1-1 0,-3 0-102 0,-5 1 102 16,-7-2-101-16,-7 1 101 0,20-1-2519 15</inkml:trace>
  <inkml:trace contextRef="#ctx0" brushRef="#br0" timeOffset="14961.44">11016 12312 2476 0,'0'0'0'0,"5"6"0"16,-2 7 0-16,-3-9 251 0,-3 3-251 0,-5 1 252 15,0 1-252-15,-1 8 220 0,-2 5-220 0,-2 2 220 0,1 2-220 16,-7 7 90-16,1 8-90 0,-1 0 90 0,2 6-90 16,0 5 1-16,1 0-1 0,3-1 1 0,2 4-1 15,-5 11 41-15,-1 6-41 0,1-9 41 0,4-6-41 16,1-13-3-16,3-10 3 0,3-3-3 0,2-2 3 16,1-3 33-16,2 3-33 0,0-4 34 0,0-2-34 0,2-7 0 15,1-7 0-15,2 1 1 0,0-2-1 0,1-5 1 16,2-5-1-16,-4 1 1 0,0-2-1 0,0-8-23 15,6-5 23-15,9-11-22 0,6-9 22 0,2 2-236 16,3-3 236-16,-5 11-236 0,-3 5 236 0,27-26-2304 16</inkml:trace>
  <inkml:trace contextRef="#ctx0" brushRef="#br0" timeOffset="15314.19">11416 12626 2443 0,'0'0'0'0,"0"4"0"16,0 6 0-16,0 2 298 0,0 6-298 0,-4-3 298 16,3 6-298-16,-2 5 150 0,-2 7-150 0,-1-1 150 15,4 4-150-15,-6 0 90 0,0 2-90 0,0-1 91 16,4 3-91-16,-1-4 25 0,2 0-25 0,-2-5 26 15,2-1-26-15,-7-2 0 0,1-1 0 0,3-4 0 16,-5-2 0-16,3-4 8 0,0 2-8 0,0-3 9 0,2-1-9 16,-1-10 56-16,3-4-56 0,0 3 57 0,3-3-57 15,-4-6-1-15,4-1 1 0,-1-2-1 0,2 4 1 16,0-6-2-16,2-4 2 0,1-9-1 0,5-14 1 0,0 1 3 16,-1-4-3-16,6 2 4 0,-3-1-4 0,4-2 12 15,3-3-12-15,-4 16 13 0,-2 7-13 0,5-1-1 16,4 2 1-16,2-5 0 0,5-2 0 0,-2 2-252 15,4 0 252-15,-12 9-251 0,-6 7 251 0,17-16-2296 16</inkml:trace>
  <inkml:trace contextRef="#ctx0" brushRef="#br0" timeOffset="15606.15">11826 12729 2555 0,'0'0'0'0,"-3"3"0"0,-2 2 0 0,5 0 287 0,-3 1-287 0,1 0 288 16,2 2-288-16,0 3 170 0,2-1-170 0,-2 4 171 16,0 3-171-16,-2 7 106 0,-1 2-106 0,0-1 106 15,1 0-106-15,-1 2 0 0,-2 1 0 0,1-3 1 16,1 1-1-16,-4-4 3 0,3-4-3 0,2 1 3 15,2 0-3-15,-3-3-27 0,-2-2 27 0,-1-3-27 16,-1-2 27-16,4 1-66 0,-1-1 66 0,0-3-66 0,1 1 66 16,2-6-930-16,1 2 930 0,0-3-930 0,-3-3 930 15,1 2-941-15</inkml:trace>
  <inkml:trace contextRef="#ctx0" brushRef="#br0" timeOffset="15789.56">11864 12324 2588 0,'0'0'0'0,"-2"21"0"0,1 12 0 0,1-27 252 0,0-12-252 16,3-11 252-16,0-13-252 0,-2 6 136 0,-2-1-136 16,1 11 137-16,0 5-137 0,-6 2-134 0,-1 4 134 15,1 3-134-15,0 2 134 0,-5-1-2230 0</inkml:trace>
  <inkml:trace contextRef="#ctx0" brushRef="#br0" timeOffset="24498.44">12263 11523 1479 0,'0'0'0'0,"-6"17"0"0,-5 13 0 16,6-13 402-16,0-5-402 0,10-24 402 0,7-19-402 15,-4 4 283-15,0 0-283 0,-3 7 283 0,0 7-283 16,-2 2 248-16,-2 3-248 0,3 4 248 0,-1 1-248 15,-3-2 82-15,0 0-82 0,0 5 82 0,0-3-82 0,0 3 82 16,0 0-82-16,0 5 83 0,0 4-83 16,0 7 39-16,-7 6-39 0,6 3 40 0,1 5-40 0,-3 7 16 15,3 7-16-15,-2 3 17 0,2 2-17 16,-6 6 7-16,-2-2-7 0,3 5 7 0,2 2-7 16,-3 15 23-16,-2 12-23 0,2-9 24 0,-1-3-24 0,-1-4 6 0,0-7-6 15,2-4 6-15,0-5-6 0,0-2 4 16,1-1-4-16,0-13 5 0,2-6-5 0,-2 6 7 0,-3 5-7 15,0-9 7-15,0-2-7 0,1 3 7 16,-1-3-7-16,0 0 7 0,2-3-7 0,-1-4 14 0,-1-1-14 16,2-3 15-16,-2-1-15 0,2-4 0 0,-2-4 0 0,3-2 0 15,0-5 0-15,1-5 22 0,1-2-22 0,3 1 23 16,-4 0-23-16,3-3 0 0,1-2 0 16,0-4 0-16,0-4 0 0,1-6-2 0,3-3 2 0,-1-8-1 15,1-6 1-15,-2-1 1 0,4-4-1 0,-3 11 1 16,2 3-1-16,3 2 1 0,-2 2-1 0,9-13 1 15,-3-8-1-15,4 1-1 0,-2 1 1 0,-3 17-1 16,-3 11 1-16,2 1 0 0,1 4 0 0,9-10 0 16,4-5 0-16,-4 9-5 0,1 4 5 0,-1 8-5 15,-4 6 5-15,0 6 0 0,-2 8 0 0,-1 4 0 16,1 7 0-16,-6-3-2 0,-2 3 2 0,0 1-2 16,-6 1 2-16,0-2 0 0,-4-2 0 0,1 0 0 15,-2-1 0-15,-1 3 6 0,-4 0-6 0,2-1 7 0,0-1-7 16,-1-4 0-16,-1-1 0 0,1 2 0 0,-4 1 0 15,2-5 4-15,2-4-4 0,-2 1 5 0,-2-2-5 16,2-1 0-16,-2-4 0 0,1-1 0 0,-1 0 0 0,1-7-20 16,-6-2 20-16,2 1-20 0,1 0 20 0,-1-5-118 15,-3 2 118-15,6-3-117 0,4 1 117 0,-2-3-307 16,3-1 307-16,3 1-307 0,2 2 307 0,-3-8-2180 16</inkml:trace>
  <inkml:trace contextRef="#ctx0" brushRef="#br0" timeOffset="24994.73">12657 12480 2499 0,'0'0'0'0,"-14"20"0"15,-14 13 0-15,14-12 253 0,4-7-253 0,15-21 254 16,14-13-254-16,-7 9 210 0,1 0-210 0,-5 14 211 16,-5 7-211-16,-1 5 88 0,-2 9-88 0,-5 2 89 15,-3 4-89-15,-1 2 22 0,-1 1-22 0,4-2 22 16,-1 0-22-16,1 2 9 0,0 0-9 0,4-3 9 16,-1-3-9-16,3-1 34 0,-3 0-34 0,6-9 35 15,0-1-35-15,-1-2 1 0,1-2-1 0,0-6 2 0,2-2-2 16,0-4 2-16,-1-2-2 0,4-1 3 0,3-3-3 15,2-7 29-15,0-4-29 0,2-8 29 0,6-7-29 16,-5-2 4-16,4-5-4 0,-4 7 5 0,-2 6-5 16,5-6 9-16,-3 1-9 0,1-12 10 0,2-5-10 0,-2 4 1 15,-1 0-1-15,-8 20 1 0,-3 15-1 0,-2 1 1 16,-3 6-1-16,8-12 1 0,1-8-1 0,-4 8 3 16,-2 3-3-16,-3 11 3 0,0 7-3 0,-4 5 0 15,-8 5 0-15,5 5 0 0,-1 5 0 0,0 3 1 16,-2 1-1-16,2 2 2 0,-3 2-2 0,2-1 15 15,-2 1-15-15,5-2 16 0,2-3-16 0,0-2 9 0,4 0-9 16,4-3 9-16,0 2-9 0,2-7 0 0,2-4 0 16,-3-7 0-16,1-2 0 0,2-1-24 0,0-3 24 15,6-5-23-15,5-2 23 0,4-3-516 0,4-2 516 16,0 0-515-16,-3-2 515 0,26-8-1921 0</inkml:trace>
  <inkml:trace contextRef="#ctx0" brushRef="#br0" timeOffset="25610.75">13192 12419 1927 0,'0'0'0'0,"0"0"0"15,5 0 0-15,-5 0 388 0,-5-5-388 0,1 3 389 16,0 1-389-16,-2-2 268 0,0-1-268 0,3 3 268 16,-2-1-268-16,2 1 181 0,1 1-181 0,2 0 181 15,0 0-181-15,0 0 64 0,0 0-64 0,0 0 64 0,0 0-64 16,0 0 43-16,0 0-43 0,10-5 44 0,7-1-44 15,7-1 18-15,4-5-18 0,-4 6 18 0,-1 3-18 16,4 1-1-16,3-3 1 0,-3 5 0 0,0 0 0 16,-4 0-21-16,0 2 21 0,-8 1-21 0,-5-3 21 0,1 0-84 15,-2 0 84-15,-2 0-84 0,-7 0 84 16,8-3-2651-16</inkml:trace>
  <inkml:trace contextRef="#ctx0" brushRef="#br0" timeOffset="25926.92">13538 11909 2599 0,'0'0'0'0,"0"4"0"0,1 7 0 0,-2-4 281 0,1-3-281 0,-3 3 282 16,-2-1-282-16,-3 6 193 0,0 1-193 0,-4 9 194 15,-1 8-194-15,-1 3 94 0,-4 6-94 0,1 5 94 16,-4 4-94-16,1 3 36 0,1 2-36 0,-1 0 36 15,1 2-36-15,-2 10 11 0,1 5-11 16,2-9 11-16,1-4-11 0,6-13 13 0,0-10-13 0,3-1 14 16,2-4-14-16,-2 2 1 0,0-4-1 0,3-1 2 15,2 1-2-15,-2-3 1 0,2-6-1 0,3-3 1 16,3-4-1-16,2-7-2 0,0-1 2 0,-2-3-1 16,-2 0 1-16,3 0-6 0,0-4 6 0,15-15-5 15,10-13 5-15,-1 1-39 0,5-7 39 0,-4 10-38 16,-6 3 38-16,6-2-596 0,4 1 596 0,-3-3-596 15,1-4 596-15,34-28-1726 0</inkml:trace>
  <inkml:trace contextRef="#ctx0" brushRef="#br0" timeOffset="26159.17">13775 12463 2577 0,'0'0'0'0,"-4"4"0"0,0 7 0 0,4-6 284 0,3-2-284 16,-3 5 285-16,-3 1-285 0,-1 5 170 0,-2 5-170 15,0 3 171-15,1 3-171 0,-4 2 100 0,1 0-100 0,0-1 101 16,2 3-101-16,-1 0-1 0,1-2 1 16,1 0 0-16,0-2 0 0,2 0-82 0,2-3 82 0,-1-8-81 15,1-4 81-15,-3 13-2563 0</inkml:trace>
  <inkml:trace contextRef="#ctx0" brushRef="#br0" timeOffset="26322.85">13823 12033 2499 0,'0'0'0'0,"4"9"0"0,0 8 0 16,4-20 175-16,2-14-175 0,-7 17 175 0,-3 6-175 15,0-3-344-15,0 0 344 0,0-6-343 0,3-3 343 16,-1-3-1476-16</inkml:trace>
  <inkml:trace contextRef="#ctx0" brushRef="#br0" timeOffset="26694.18">13961 12861 2588 0,'0'0'0'15,"4"-14"0"-15,4-6 0 0,-8 10 280 0,-4-1-280 16,2 3 280-16,2 4-280 0,-2-4 226 0,-2 0-226 16,4-9 227-16,0-5-227 0,1-7 134 0,4-3-134 0,1-6 135 15,4-5-135-15,2-2-6 0,3-5 6 0,-3 11-5 16,-1 4 5-16,7 0 1 0,-3 1-1 15,3 6 1-15,1 1-1 0,6 2 8 0,-1 1-8 16,1 10 8-16,-1 8-8 0,1 6 0 0,0 6 0 0,-1 8 1 16,-1 4-1-16,-7 4 1 0,-2 6-1 0,1-1 1 15,-3 2-1-15,1 3-2 0,-4 2 2 0,-1 1-1 16,-2-1 1-16,-4-1-2 0,-5-3 2 0,-3 0-2 16,-5 0 2-16,-2-4-11 0,-4-2 11 0,2-4-11 15,0-1 11-15,-8-2 0 0,-5-2 0 0,0-4 0 16,-1-2 0-16,2-1-50 0,-1-4 50 0,6-2-49 15,1-2 49-15,-2-3-167 0,2-2 167 0,5 2-167 0,7-5 167 16,-18-3-2462-16</inkml:trace>
  <inkml:trace contextRef="#ctx0" brushRef="#br0" timeOffset="26897.18">14699 12227 2353 0,'0'0'0'0,"3"6"0"0,2 9 0 0,-3-4 311 16,-2-2-311-16,1 5 311 0,-1 3-311 0,0-17 210 0,0 0-210 16,3 32-2459-16,-6-64 2459 0</inkml:trace>
  <inkml:trace contextRef="#ctx0" brushRef="#br0" timeOffset="27144.39">14699 12550 2622 0,'27'-61'0'0,"-27"61"294"0,0 0-294 0,24-50 295 15,1-2-295-15,-25 52 220 0,0 0-220 0,28-41 220 16,1 10-220-16,-29 31 101 0,0 0-101 0,30-27 102 15,4 10-102-15,-34 17 0 0,0 0 0 0,37-3 0 16,-1 14 0-16,-36-11 11 0,0 0-11 0,27 23 11 0,-8 18-11 16,-19-41-2-16,0 0 2 0,12 65-1 0,-7 19 1 15,-5-84-5-15,0 0 5 0,-2 77-4 0,-12 2 4 16,14-79-72-16,0 0 72 0,-12 70-71 16,-3-5 71-16,15-65-626 0,0 0 626 0,-14 50-625 0,0-14 625 0,-18 50-1637 15</inkml:trace>
  <inkml:trace contextRef="#ctx0" brushRef="#br0" timeOffset="85990.66">14762 12414 1782 0,'0'0'0'0,"0"0"0"0,0 0 0 0,0 0 328 0,0 0-328 16,0 0 328-16,0 0-328 0,0 0 270 0,0 0-270 15,0 0 271-15,0 0-271 0,0 0 151 0,0 0-151 16,0 0 152-16,0 0-152 0,0 0 104 0,0 0-104 16,0 0 104-16,0 0-104 0,0 0 68 0,0 0-68 0,0 0 69 15,0 0-69-15,0 0 7 0,0 0-7 0,0 0 8 16,-8 31-8-16,4-6 9 0,-1 5-9 0,2-3 9 16,-4 0-9-16,3-2 8 0,-1-3-8 0,-3 3 8 15,0-3-8-15,3 0 12 0,-1-4-12 0,0 3 12 16,-1-1-12-16,0-2 15 0,-3 0-15 0,7-5 15 15,1-4-15-15,-1-1 0 0,0-2 0 0,3 1 0 16,3-1 0-16,-3-1-9 0,0-4 9 0,0-1-8 16,3 5 8-16,-3-5-35 0,0 0 35 0,0 0-34 15,0 0 34-15,0 0-148 0,5 0 148 0,-5 0-148 16,2 0 148-16,1 0-2414 0</inkml:trace>
  <inkml:trace contextRef="#ctx0" brushRef="#br0" timeOffset="87162.15">16334 12051 2297 0,'0'0'0'0,"8"10"0"16,4 4 0-16,-5-9 265 0,-7-4-265 0,-7-2 266 16,1-10-266-16,0 6 209 0,4-3-209 0,-3 5 210 15,2 1-210-15,0 7 132 0,1-2-132 0,2 10 132 0,2-1-132 16,1 9 15-16,-3 2-15 0,0 6 15 0,0 3-15 15,0 1 51-15,-3 0-51 0,1-1 51 0,2-2-51 16,2-2 15-16,1-3-15 0,0 0 15 0,2 0-15 0,3-1 0 16,-2-1 0-16,1-7 0 0,-6-7 0 0,1 4-28 15,-1-1 28-15,2-4-28 0,-1-1 28 0,1-1 5 16,0 0-5-16,-3-3 5 0,2-1-5 0,-2-2 18 16,3 1-18-16,-1-4 18 0,1-3-18 0,0-3 3 15,-1-4-3-15,1 0 4 0,1-1-4 0,3-3 34 16,-3-2-34-16,1-1 34 0,2-2-34 0,-1-2 4 15,2-2-4-15,-2 7 4 0,0 5-4 0,1-2 4 0,1-4-4 16,1-1 5-16,4-1-5 0,-2-1 0 0,1-4 0 16,-4 14 0-16,-3 7 0 0,0 0 5 0,1 1-5 15,-4 2 6-15,-1 2-6 0,4-4 13 0,0 2-13 16,-1 3 14-16,-1 0-14 0,2 4-4 0,-2 4 4 16,1 5-3-16,-1 4 3 0,0 5 0 0,0 6 0 0,-3 1 0 15,0-1 0-15,0 0-1 0,0-1 1 0,0-1 0 16,2 3 0-16,-1-9 0 0,1-1 0 0,1-2 0 15,0-1 0-15,2-2 5 0,1 0-5 0,-3-8 6 16,0-6-6-16,1 0 3 0,-3-3-3 0,2 0 4 16,2 0-4-16,4-5 32 0,6-5-32 0,-1-4 32 15,3-8-32-15,1-2 1 0,2-7-1 0,-3 1 1 16,2-6-1-16,-1-2-31 0,-1-3 31 0,-1 6-31 16,0 2 31-16,-1 3-103 0,1 3 103 0,-8 13-102 15,-3 8 102-15,3 1-676 0,-5 0 676 0,2 5-675 0,-1 3 675 16,6-3-1460-16</inkml:trace>
  <inkml:trace contextRef="#ctx0" brushRef="#br0" timeOffset="87408.07">17124 12040 2521 0,'0'0'0'0,"-16"4"0"0,-12 2 0 0,20 0 284 0,5-4-284 15,6 4 284-15,7 3-284 0,-4 5 201 16,0 4-201-16,-4 2 202 0,-5 4-202 0,0 2 78 0,-2-2-78 16,0 4 79-16,-6 0-79 0,3 2-14 0,0 0 14 15,2-2-13-15,3-1 13 0,-4-2 2 0,4-1-2 0,0-4 3 16,0 4-3-16,1-9-72 0,2-2 72 0,0-2-71 16,0-2 71-16,0-3-598 0,2-4 598 0,-2-2-597 15,0 0 597-15,0 0-1508 0</inkml:trace>
  <inkml:trace contextRef="#ctx0" brushRef="#br0" timeOffset="87571.84">17186 11745 2331 0,'0'0'0'0,"0"26"0"16,-7 16 0-16,6-20 325 0,-2-8-325 0,-2-27 325 0,0-18-325 15,1 3 151-15,-3-5-151 0,-1 14 151 16,-1 8-151-16,3 6 52 0,1 2-52 0,0 6 53 0,-3 5-53 15,0 0-280-15,0 6 280 0,4-8-279 0,-1-2 279 16,-3 5-1992-16</inkml:trace>
  <inkml:trace contextRef="#ctx0" brushRef="#br0" timeOffset="87777.12">17304 11927 2454 0,'0'0'0'0,"-8"-3"0"0,-3-5 0 0,10 2 254 0,1 1-254 0,4 2 255 16,4 0-255-16,2 2 220 0,4-1-220 15,-5 2 220-15,2 0-220 0,0 0 118 0,4 2-118 16,2 1 118-16,5 1-118 0,0 1-1 0,5-2 1 0,-6 0-1 16,-1 1 1-16,-3-3-135 0,2-1 135 15,2 3-135-15,-5-3 135 0,20 3-2432 0</inkml:trace>
  <inkml:trace contextRef="#ctx0" brushRef="#br0" timeOffset="88076.08">17593 11523 2521 0,'0'0'0'0,"0"9"0"0,0 8 0 16,-2-4 301-16,-1-5-301 0,0 4 301 0,-2 4-301 0,-1 7 160 15,-4 3-160-15,3 3 160 0,-3 4-160 16,-3 0 99-16,-1 5-99 0,-1 3 100 0,-3-4-100 16,1 3 10-16,1-3-10 0,0 4 11 0,4-3-11 15,-1 1-4-15,2 2 4 0,0-4-3 0,-2 0 3 16,4-5 12-16,-4-2-12 0,5-3 12 0,0-2-12 0,2-3 4 16,1-3-4-16,2-8 4 0,3-2-4 0,3-1 3 15,2-3-3-15,1-2 3 0,-1-6-3 0,6-2 6 16,3-1-6-16,8-7 7 0,5-2-7 0,0-3-109 15,3-2 109-15,-1-2-108 0,0-3 108 0,0-8-607 16,-1-6 607-16,2-1-607 0,-4 1 607 0,29-38-1496 16</inkml:trace>
  <inkml:trace contextRef="#ctx0" brushRef="#br0" timeOffset="88490.82">18084 11311 2499 0,'0'0'0'16,"-7"17"0"-16,-2 11 0 0,6-12 309 0,4-7-309 0,-2 1 310 15,-3-2-310-15,3-1 178 0,1-2-178 0,-5 14 178 16,2 6-178-16,-5 5 103 0,0 4-103 0,4 4 104 16,-4 3-104-16,-5 4 1 0,0 4-1 0,-1 0 1 15,-2 1-1-15,-3 0 8 0,-1-1-8 0,1-4 9 16,-1-2-9-16,-1-1 0 0,0-6 0 0,6-1 0 15,-1-2 0-15,3-4 0 0,2-2 0 0,3-8 0 0,2-7 0 16,3-4 0-16,1 0 0 0,2-3 1 0,0-2-1 16,3-5 0-16,4-2 0 0,-2-1 1 0,-1 0-1 15,7-9-2-15,2-3 2 0,6-10-1 0,6-7 1 0,-4-1-2 16,2-1 2-16,-1 8-1 0,5 0 1 16,-6-1 0-16,1 3 0 0,-3 7 1 0,-3 6-1 15,-2 1 8-15,1-1-8 0,-3 5 8 0,-5 4-8 0,3 1-4 16,1-4 4-16,-3 9-3 0,0 3 3 0,-4 4 5 15,-2 5-5-15,-2 3 5 0,-2 4-5 0,-5 1 14 16,-1 3-14-16,3 1 15 0,2 1-15 0,0 3 9 16,1-3-9-16,0 1 9 0,-1 0-9 0,3-3-89 15,-3-1 89-15,6-1-88 0,-3-5 88 0,3 24-2608 0</inkml:trace>
  <inkml:trace contextRef="#ctx0" brushRef="#br0" timeOffset="89756.86">19089 11658 2331 0,'0'0'0'0,"-3"15"0"0,1 7 0 0,2-11 269 0,0-5-269 0,0-9 269 15,0-5-269-15,0 4 234 0,0 1-234 0,0 3 234 16,-3 7-234-16,-2 1 127 0,2 5-127 0,-5 7 127 15,-1 7-127-15,1 0 0 0,0 1 0 0,0 2 0 16,2 1 0-16,-1 0 25 0,1-2-25 0,0 2 26 16,-2-1-26-16,1 1 0 0,1-1 0 0,0 0 0 15,-2 0 0-15,0-4 2 0,-1 0-2 0,2-9 2 16,1-6-2-16,0 1-3 0,-1-4 3 0,4-3-2 16,0-2 2-16,0 0 18 0,-2-1-18 0,5-2 18 15,-3-2-18-15,3-1 0 0,2-2 0 0,2-6 0 16,-1-4 0-16,7-7 0 0,2-7 0 0,1-4 0 15,0-4 0-15,4-4 35 0,5-5-35 0,2 6 36 16,0 0-36-16,4 4-4 0,2 0 4 0,-5 8-3 16,-3 3 3-16,0 3 0 0,2-3 0 0,-8 8 0 0,-2 2 0 15,0 4 0-15,-1 4 0 0,-4 2 0 0,-4 2 0 16,1 4 9-16,-1 4-9 0,1 6 10 0,1 6-10 16,-4 4-8-16,-3 2 8 0,0 4-8 0,-3 3 8 0,0-2 3 15,-2 5-3-15,0-3 4 0,0-4-4 0,-1 0 7 16,-3-5-7-16,4 3 7 0,-2-2-7 0,3-3 3 15,-1-3-3-15,3-2 4 0,2-7-4 0,0 3 0 16,-1-2 0-16,1-5 0 0,0-3 0 0,0 0-1 16,3-5 1-16,2-11 0 0,-1-7 0 0,6-7-1 15,1-3 1-15,5-3-1 0,3-5 1 0,-2-3 0 0,4-3 0 16,-1-1 0-16,2-4 0 0,3 6-7 0,-1 2 7 16,-3 11-6-16,-1 7 6 0,-3 4 1 0,2 1-1 15,-3 7 1-15,-3 5-1 0,-1 1 4 0,1 3-4 16,-2 7 5-16,0 6-5 0,-5 4 0 0,-4 7 0 15,0 2 1-15,-4 0-1 0,0 8 0 0,-1 4 0 0,2-2 1 16,-2 2-1-16,1-2 0 0,-1 1 0 16,3-2 1-16,-5-1-1 0,2 0 12 0,0-3-12 0,0-1 12 15,-2-7-12-15,2 1-16 0,0-4 16 0,3-4-15 16,0-3 15-16,3 0-158 0,3-2 158 0,-3-3-157 16,2-3 157-16,4 3-2487 0</inkml:trace>
  <inkml:trace contextRef="#ctx0" brushRef="#br0" timeOffset="90172.93">19837 11650 2353 0,'0'0'0'0,"-7"15"0"0,-2 10 0 16,6-17 299-16,3-8-299 0,3-4 300 0,5-9-300 0,1 5 236 15,2 0-236-15,-1 4 236 0,1 4-236 0,-2 4 113 16,4 1-113-16,-1 1 114 0,3 1-114 0,0-1 13 15,6-1-13-15,-7-2 14 0,0-3-14 0,0 0 37 16,4 0-37-16,-4-2 37 0,2-3-37 0,-4 1-8 16,4-2 8-16,-3-1-8 0,-4 1 8 0,2-2-7 15,-1-1 7-15,-1-2-6 0,-1-3 6 0,0-1 0 16,2-2 0-16,-7 5 0 0,1 1 0 0,-4-3 1 16,2-2-1-16,-2-6 1 0,-2-10-1 0,-2 6-1 15,-3-2 1-15,6 12 0 0,-1 6 0 0,-1 3 5 0,0 0-5 16,-2 3 5-16,-3-1-5 0,-3 3 0 0,-1 2 0 0,-7 7 0 15,-3 5 0-15,3 2 0 0,-2 5 0 0,-1 2 0 16,0 1 0-16,0 4 6 0,0 1-6 0,1 6 7 16,1 0-7-16,2 4 33 0,1 6-33 15,3-1 33-15,1-3-33 0,4 1-3 0,1-4 3 0,0-3-3 16,5-8 3-16,3 1-4 0,3-7 4 0,2 0-4 16,3-3 4-16,3-4-43 0,3-1 43 0,5-4-43 15,1-3 43-15,6-4-217 0,2-4 217 0,-1-1-216 16,1-3 216-16,27-3-2346 0</inkml:trace>
  <inkml:trace contextRef="#ctx0" brushRef="#br0" timeOffset="90623.04">20578 11603 2543 0,'0'0'0'0,"5"-8"0"0,3-5 0 0,-2 1 270 16,-1-4-270-16,-2 7 270 0,-3 2-270 0,2-2 182 15,-2-1-182-15,3-7 183 0,-3-9-183 0,1 2 95 16,-1-1-95-16,0 12 96 0,0 5-96 0,0 1 29 16,-1 2-29-16,-2-5 29 0,-2-2-29 0,-5 4 12 15,-1 3-12-15,3 4 13 0,1 1-13 0,-3 8 0 16,-1 4 0-16,-6 5 0 0,-4 7 0 0,2 3 0 16,-1 3 0-16,-1-1 0 0,1 3 0 0,1 2 18 15,1 4-18-15,-2 0 18 0,1 1-18 0,2 0-1 0,-1-3 1 16,6-5-1-16,4-1 1 0,0-3 17 0,5-3-17 15,-2-7 17-15,3-2-17 0,6 0-1 0,2-4 1 16,0-4-1-16,0-2 1 0,7-3-1 0,4-5 1 16,2-4 0-16,3-4 0 0,-1-1-1 0,1-6 1 0,-1-3 0 15,-1-11 0-15,1 5-15 0,-1-1 15 0,-3-5-15 16,2-6 15-16,-4 0-44 0,0-2 44 0,-2 10-44 16,-4 6 44-16,1-5-22 0,-1 1 22 0,-2 14-22 15,-6 8 22-15,2-2 2 0,-1 1-2 0,-2 5 2 16,0 3-2-16,0 0 25 0,-5 5-25 0,4 6 26 15,-6 6-26-15,1 3 7 0,-3 6-7 0,4-1 8 16,0 0-8-16,0 5 36 0,2 3-36 0,2-7 37 16,2-2-37-16,2-2-3 0,1-2 3 0,2-4-3 0,3-1 3 15,4 0-80-15,1-1 80 0,2-5-79 0,3-1 79 16,16 11-2622-16</inkml:trace>
  <inkml:trace contextRef="#ctx0" brushRef="#br0" timeOffset="91039.88">20996 11311 2443 0,'0'0'0'0,"0"15"0"0,-4 15 0 0,2-16 326 16,2-12-326-16,0 4 326 0,0 0-326 0,0 1 195 16,0 1-195-16,-2 7 196 0,1 1-196 0,-4 6 119 0,-1 5-119 15,-1-1 120-15,0 3-120 0,0 4 0 0,1 3 0 16,1 0 0-16,0 0 0 0,-1-2 5 0,0 1-5 15,1-7 6-15,2-6-6 0,-5 2-5 0,2-4 5 16,1-1-4-16,0-3 4 0,1-6 8 0,0 0-8 16,3-2 9-16,1-4-9 0,0 0-4 0,0-4 4 0,1-4-3 15,3 0 3-15,0-6-8 0,3-1 8 0,2-12-7 16,2-5 7-16,0-5-1 0,0-2 1 0,3-1-1 16,1-6 1-16,2 1 1 0,3 0-1 0,3 3 1 15,0 1-1-15,2 2 29 0,4 2-29 0,-9 7 29 16,-2 5-29-16,4 1 29 0,0 3-29 0,-3 2 29 15,-2 3-29-15,1 6 3 0,-3 4-3 0,0 2 4 16,-4 3-4-16,0 5 4 0,-3 5-4 0,-1 2 4 16,-3 9-4-16,0 1 31 0,-4 6-31 0,-3-4 31 15,0 3-31-15,-2 1-1 0,1 4 1 0,-1-2-1 16,-2-2 1-16,3 0-7 0,1 2 7 0,1-3-7 16,-3 3 7-16,2-6 0 0,-2-4 0 0,2-4 0 0,0-3 0 15,3 0-84-15,2-7 84 0,-1 2-83 0,1-3 83 0,1 11-2719 16</inkml:trace>
  <inkml:trace contextRef="#ctx0" brushRef="#br0" timeOffset="98338.85">22522 11160 2151 0,'0'0'0'0,"0"0"0"0,0 0 0 16,0 0 323-16,0 0-323 0,0 0 323 0,0 0-323 0,0 0 259 15,0 0-259-15,0 0 259 0,0 0-259 16,0 0 147-16,0 0-147 0,0 0 147 0,0 0-147 0,0 0 45 15,0 0-45-15,0 0 45 0,0 0-45 0,0 0 32 16,0 0-32-16,0 0 33 0,-24 33-33 0,13-9 37 16,0 4-37-16,-5 2 37 0,4-2-37 0,-4 0 3 15,0 0-3-15,5 1 3 0,2 0-3 0,4-2 16 16,0 0-16-16,4-4 17 0,-1-2-17 0,4-1 3 16,-1 1-3-16,6-6 4 0,2-1-4 0,-1 4 2 15,1 0-2-15,-1-10 3 0,-6-3-3 0,3 1 5 16,1-1-5-16,2 3 5 0,1 1-5 0,-1-1 12 0,0 0-12 15,-2-3 13-15,1-4-13 0,-1 2 8 0,0 0-8 16,1-4 9-16,1-2-9 0,-1-3 15 16,3-1-15-16,1-5 16 0,2-4-16 0,1 0 3 0,2-3-3 0,-1-3 4 15,1-3-4-15,1-3 0 0,2-2 0 0,2-1 0 16,-1-8 0-16,1 3 2 0,3-5-2 0,-4 2 2 16,2-2-2-16,0 3 10 0,-1 5-10 0,-1 0 10 15,-4 7-10-15,0-1-4 0,-2 2 4 0,-3 11-4 16,-8 7 4-16,2-4 5 0,-3 4-5 0,1 2 5 15,-2 2-5-15,1 0-5 0,-2 1 5 0,0 2-5 16,0-5 5-16,0 5 1 0,0 0-1 0,-2 5 2 16,-1-2-2-16,-3 5 1 0,-4 1-1 0,1 7 2 15,-4 3-2-15,1 3 1 0,-1 5-1 0,0-2 1 16,1 1-1-16,1 6 4 0,1 4-4 0,2 0 5 16,1-5-5-16,3 2 0 0,4 0 0 0,0-3 1 15,0-2-1-15,4-3 0 0,-3 2 0 0,5-7 0 0,2-4 0 16,2 0-1-16,2-4 1 0,3-2 0 0,-1-2 0 15,2-2-33-15,-1-5 33 0,4 1-33 0,3-2 33 0,2 0-169 16,1-2 169-16,1 1-169 0,0-4 169 0,23-1-2604 16</inkml:trace>
  <inkml:trace contextRef="#ctx0" brushRef="#br0" timeOffset="99958.06">24652 11155 2129 0,'0'0'0'0,"0"0"0"0,0 0 0 0,0 0 343 0,0 0-343 15,0 0 343-15,0 0-343 0,0 0 245 0,0 0-245 16,0 0 246-16,0 0-246 0,0 0 123 0,-3-23-123 0,1 10 123 16,-1-1-123-16,-2-2 25 0,1-1-25 0,1 5 26 15,-1 4-26-15,0-5 51 0,-1 4-51 0,2 4 51 16,1 4-51-16,-1-3 8 0,0 3-8 0,-3-1 8 15,-2 1-8-15,-3-2 13 0,-8 1-13 0,1 4 14 16,-2 1-14-16,-4 6 17 0,-4 4-17 0,3 2 17 16,-4 7-17-16,2 0 3 0,2 5-3 0,3 4 3 15,3 1-3-15,2 5 12 0,1 6-12 0,3-7 13 16,2 2-13-16,2-5 3 0,2-1-3 0,4-3 4 16,3-1-4-16,3-3 2 0,4-3-2 0,1-6 3 15,3-2-3-15,3-3 5 0,3 0-5 0,-1-8 5 16,1-3-5-16,4-3 2 0,3-3-2 0,-1-4 3 15,1-4-3-15,0-5 5 0,-1-4-5 0,4-1 5 0,0-4-5 16,-2-4-18-16,0-7 18 0,-1 0-18 0,-3-2 18 16,-1 0-46-16,-3 2 46 0,-2 3-46 0,-6 6 46 15,1 2 3-15,-4 1-3 0,-1 10 4 0,-4 8-4 0,1 1-2 16,-4 0 2-16,1 3-1 0,-3 5 1 0,0 2 3 16,-3 3-3-16,-2 6 4 0,-2 7-4 0,0 0 22 15,-2 2-22-15,4 2 23 0,1 2-23 0,3 1-2 16,4 1 2-16,2-2-1 0,5-2 1 0,4-2-24 15,4-1 24-15,0-3-23 0,4-7 23 0,4-1-498 16,3-5 498-16,0 0-497 0,2-1 497 0,25 3-1866 0</inkml:trace>
  <inkml:trace contextRef="#ctx0" brushRef="#br0" timeOffset="100109.16">25061 10956 2409 0,'0'0'0'16,"1"8"0"-16,3 6 0 0,-3-5 300 0,-1 1-300 16,0 1 300-16,-1-2-300 0,1-9-19 0,0 0 19 15,-2 21-2253-15,4-42 2253 0</inkml:trace>
  <inkml:trace contextRef="#ctx0" brushRef="#br0" timeOffset="100326.6">25045 11235 2611 0,'25'-59'0'16,"-6"18"276"-16,-3 3-276 0,-3 12 277 0,-2 7-277 0,6-9 187 15,5-4-187-15,-6 4 188 0,-4 0-188 0,6 1 109 16,1 0-109-16,-3 9 110 0,-4 7-110 0,2 3 8 16,1 1-8-16,-4 11 8 0,-4 7-8 0,-2 9 28 15,-2 8-28-15,-1 0 28 0,-4 4-28 0,-1 1 0 16,-2 1 0-16,2-1 0 0,0-1 0 0,0 2-5 15,0-4 5-15,3 3-4 0,3 1 4 0,3-2-73 16,5-4 73-16,-3-4-72 0,-1-6 72 0,7 22-2679 16</inkml:trace>
  <inkml:trace contextRef="#ctx0" brushRef="#br0" timeOffset="101056.69">25054 11075 1860 0,'0'0'0'0,"4"0"0"15,2-6 0-15,-3 1 359 0,0-2-359 0,0 2 359 0,-1 0-359 16,0 2 264-16,-1 0-264 0,-1 3 264 0,2-3-264 15,-2 3 187-15,0 0-187 0,0 0 188 16,0 3-188-16,0 0 60 0,3 2-60 0,-6 6 60 0,0-2-60 16,-4 7 55-16,-2 3-55 0,-1-1 56 0,-1 8-56 15,0-3-18-15,-1 1 18 0,2 4-18 0,1 0 18 16,2-4-2-16,1-7 2 0,0 6-2 0,-2 4 2 16,3-6-13-16,2-10 13 0,0 1-13 0,1-3 13 15,1-2-86-15,-3-3 86 0,4-2-85 0,4 1 85 0,-1 0-600 16,2-3 600-16,1-3-599 0,0-5 599 0,7-3-1498 15</inkml:trace>
  <inkml:trace contextRef="#ctx0" brushRef="#br0" timeOffset="101827.99">26339 10181 2084 0,'0'0'0'0,"-3"11"0"0,-4 8 0 16,6-15 327-16,-1-7-327 0,2 3 327 0,-1-6-327 0,1 3 234 15,-2-3-234-15,-1 7 235 0,-3 5-235 0,-2 5 169 16,-2 5-169-16,-1 8 169 0,-3 7-169 0,1 7 65 15,-1 7-65-15,0 4 66 0,-2 3-66 0,16-52 38 16,0 0-38-16,-22 61 39 0,-5 9-39 0,0 1 18 16,1 8-18-16,4-12 19 0,4-6-19 15,6-20 18-15,4-22-18 0,0 6 19 0,3-8-19 0,2 2 0 16,3-6 0-16,-2-2 0 0,2-8 0 0,-3 0 1 0,0-5-1 16,0 1 1-16,1-2-1 0,-1-1 3 0,-2 1-3 15,-1-9 4-15,-3-6-4 0,-1-2-6 0,1-5 6 0,2 11-6 16,1 3 6-16,0 1-5 0,-2 3 5 0,0-1-4 15,-2-2 4-15,-1 4-3 0,-1 0 3 0,-2 9-3 16,-4 6 3-16,1 7-7 0,0 8 7 0,2-4-6 16,1-1 6-16,-2 1-13 0,-1-1 13 0,0 8-12 15,-1 6 12-15,3-5 9 0,0 3-9 0,3-2 9 16,2-1-9-16,4-2 4 0,3 1-4 0,3-5 5 16,3-3-5-16,2 1 3 0,-1 1-3 0,6-12 4 15,2-3-4-15,0 2 3 0,-1 0-3 0,3-9 3 16,2-9-3-16,-1 1 4 0,0-5-4 0,0-2 5 15,-1-1-5-15,2-4 0 0,-2 2 0 0,2-1 1 16,0-5-1-16,0 0-3 0,0-3 3 0,-2 2-2 16,0-2 2-16,-3 5-3 0,-2-4 3 0,-2 10-3 0,-2 3 3 15,-2 1 6-15,-3 2-6 0,0 5 6 0,0 3-6 16,0 3-1-16,-7 3 1 0,3 0-1 0,-4 5 1 16,0 1 10-16,0 4-10 0,0 6 10 0,-3 3-10 0,5 1 17 15,-1 1-17-15,4-1 17 0,0-1-17 16,5-1 1-16,4-1-1 0,5 0 1 0,3-2-1 0,7 4-24 15,2 1 24-15,4-7-23 0,5-4 23 0,3-2-1288 16,1-4 1288-16,0 7-1288 0,2-2 1288 0,36 14-558 16</inkml:trace>
  <inkml:trace contextRef="#ctx0" brushRef="#br0" timeOffset="103589.9">5645 15435 1782 0,'0'0'0'0,"0"0"0"0,0 0 0 0,0 0 406 15,-4-18-406-15,1 6 407 0,-2-4-407 0,2 2 304 16,3-2-304-16,-3 4 304 0,1-1-304 0,2 2 155 16,-3 0-155-16,3 3 155 0,0 2-155 0,0 6 65 15,0 0-65-15,0 0 65 0,0 0-65 0,0 5 28 16,-2 1-28-16,4 7 28 0,1 2-28 0,2 9 22 16,-1 6-22-16,3 1 23 0,-6 4-23 0,-1-35 9 0,0 0-9 15,7 45 9-15,-3 7-9 0,1-2 26 16,-2 2-26-16,5-4 26 0,-3-2-26 0,0-4-2 15,-2-2 2-15,-2-4-2 0,6-2 2 0,-7-2 0 0,1-3 0 0,2-7 0 16,2-6 0-16,1-3-10 0,-1-6 10 16,0 0-10-16,-2-3 10 0,-1-4 1 0,1-3-1 0,0-1 1 15,-3-4-1-15,5-3 33 0,-4-2-33 0,2 1 34 16,1-1-34-16,3-4 18 0,1-2-18 0,2-20 18 16,1-13-18-16,-11 52 6 0,0 0-6 0,17-64 7 15,4-12-7-15,7-4 0 0,4-8 0 0,-17 40 0 16,-5 21 0-16,6 2-4 0,-4 8 4 0,9-15-3 15,3-7 3-15,1 11-107 0,3 3 107 0,-4 8-106 16,-4 4 106-16,1 7-1160 0,-1 6 1160 0,1 1-1160 16,-5 6 1160-16,17 0-676 0</inkml:trace>
  <inkml:trace contextRef="#ctx0" brushRef="#br0" timeOffset="104191.06">6494 15466 1983 0,'0'0'0'15,"-3"-6"0"-15,-5-5 0 0,4-2 355 0,-3-1-355 0,3 1 356 16,2 1-356-16,-1-2 241 0,-2 0-241 0,-3-2 241 16,2-3-241-16,1 5 127 0,0 0-127 0,1 0 128 15,-7-2-128-15,3 4 60 0,-2 1-60 0,2 1 60 16,-3 4-60-16,2 1 13 0,-2 4-13 0,1 2 14 16,2 2-14-16,-3 5 32 0,4 2-32 0,-1 2 32 15,-2 2-32-15,2 5-3 0,-4 5 3 0,4 2-3 16,0 3 3-16,-3 2-2 0,1 3 2 15,2-1-2-15,-4 0 2 0,4 0 3 0,0-1-3 0,0 4 3 16,3 1-3-16,-2 0 2 0,2-3-2 0,2 1 3 16,3-2-3-16,0-4-6 0,3-2 6 0,2-5-5 15,-2-6 5-15,1-2 1 0,4-3-1 0,-3-7 1 16,3-4-1-16,0-1-2 0,1-5 2 0,-1 1-1 16,-1 0 1-16,2-4 0 0,4-2 0 0,2-8 0 0,-2-6 0 15,6-7-1-15,1-5 1 0,-7 18-1 0,-10 10 1 16,2-6-16-16,3 1 16 0,12-20-15 0,9-16 15 15,-7 6-34-15,2-3 34 0,-6 9-33 0,-8 3 33 0,-2 4-11 16,-8 4 11-16,3 9-11 0,-1 3 11 0,-4 6-1 16,-1 4 1-16,3 8 0 0,-5 8 0 0,2 2 35 15,1 4-35-15,-4 4 36 0,1 1-36 16,2 3 6-16,2 1-6 0,1 3 7 0,1 0-7 0,2 1 3 16,0 2-3-16,2-4 3 0,3 0-3 0,2 0 0 15,1-1 0-15,1-2 1 0,-4 0-1 0,5-6-71 16,3-5 71-16,-4-4-71 0,-1-6 71 0,2-2-583 0,-1-5 583 15,-2-2-582-15,-4-4 582 0,10-5-1514 0</inkml:trace>
  <inkml:trace contextRef="#ctx0" brushRef="#br0" timeOffset="104474.07">6706 15234 2207 0,'0'0'0'0,"5"8"0"16,-1 3 0-16,4-7 290 0,0-2-290 0,-3 1 290 15,3 2-290-15,-4 9 232 0,3 6-232 0,-3 1 232 16,4 2-232-16,0 1 77 0,0 1-77 0,-3 3 77 16,0 3-77-16,-2 2 21 0,1 3-21 0,-4-3 21 15,0-3-21-15,0 0-2 0,0-2 2 0,-3 1-1 16,2-3 1-16,-2-1 2 0,-1-1-2 0,0-7 3 16,-1-3-3-16,0-3 70 0,-3-3-70 0,0-5 71 0,4-4-71 15,-3-1 30-15,3-3-30 0,1-1 30 0,1-2-30 16,-1-6 31-16,-2-6-31 0,0 2 31 0,5 1-31 0,0-6-4 15,0-6 4-15,2 0-4 0,3-3 4 16,3-1 2-16,3-1-2 0,-7 12 2 0,1 8-2 0,6-5-99 16,0 0 99-16,10-11-98 0,7-6 98 0,18-30-2549 15,-23 35 2549-15</inkml:trace>
  <inkml:trace contextRef="#ctx0" brushRef="#br0" timeOffset="105342.4">7114 15205 2487 0,'0'0'0'0,"0"0"0"0,0 0 0 0,0 0 258 16,7-4-258-16,-7 4 258 0,1-5-258 0,-1 5 222 15,0 0-222-15,0 5 223 0,0 4-223 0,0 7 113 16,0 4-113-16,0 9 114 0,0 3-114 0,-1 5 15 16,1 3-15-16,-3 0 15 0,-5-3-15 0,3-1 32 15,-3 0-32-15,3-3 33 0,2-3-33 0,-2 0 0 16,5-2 0-16,-3-3 0 0,3-3 0 0,-3 2 2 15,3 1-2-15,3-8 2 0,-3-3-2 0,0-3-13 16,0-4 13-16,0-4-12 0,0-6 12 0,0-2-120 0,3-4 120 16,-3-1-119-16,5-1 119 0,-2-9-2543 0</inkml:trace>
  <inkml:trace contextRef="#ctx0" brushRef="#br0" timeOffset="105498.03">7170 14851 2286 0,'0'0'0'0,"0"-3"0"16,1-2 0-16,2-12 320 0,1-8-320 0,-4 6 321 16,0-3-321-16,0 1 181 0,-4 3-181 0,0 3 181 15,1 3-181-15,-1 4 19 0,3 3-19 0,-2 4 20 16,-2 4-20-16,-3 0-2441 0</inkml:trace>
  <inkml:trace contextRef="#ctx0" brushRef="#br0" timeOffset="106322.01">7692 15224 2319 0,'0'0'0'0,"-5"-8"0"0,0-6 0 0,-2 2 330 15,-6-4-330-15,7 4 330 0,1-1-330 0,0 0 173 16,0-2-173-16,-2-4 174 0,-1-3-174 0,0 6 63 16,0 4-63-16,-2 2 64 0,3 2-64 0,-1 2 55 15,1 0-55-15,1 3 56 0,0 0-56 0,-2 6-7 16,-2 5 7-16,-1 1-6 0,2 2 6 0,-4 3 3 15,2 3-3-15,-1 4 3 0,1 4-3 0,1 2 24 16,2 2-24-16,-3 1 25 0,3 2-25 0,2 2 2 16,-2 4-2-16,0 1 2 0,0 2-2 0,0-2 32 0,0 0-32 15,4-3 32-15,4-3-32 0,-3-3 34 0,1-2-34 16,7-4 34-16,3-5-34 0,-4 0 0 0,4-4 0 16,0-2 0-16,0-5 0 0,0-4-1 0,1-2 1 15,-1-4 0-15,-3-1 0 0,6-3-4 0,-1-5 4 0,-4 3-3 16,-1 2 3-16,2-7 5 0,3-2-5 15,14-15 5-15,4-9-5 0,-3-4 1 0,2-5-1 0,-6 19 1 16,-6 14-1-16,0-9-15 0,-1 1 15 0,3-17-14 16,4-10 14-16,-4 8-41 0,-3 2 41 0,-1 12-40 15,-5 6 40-15,-7 7 0 0,-1 5 0 0,0 7 0 16,0 6 0-16,-4 8 12 0,-1 8-12 0,-3 0 12 16,3 1-12-16,-3 4 9 0,-3 1-9 0,10 5 10 15,1 1-10-15,-3 2 5 0,-2 3-5 0,10-6 6 16,2-3-6-16,1-4 1 0,0-4-1 0,2 1 1 15,1-1-1-15,-3-6-92 0,1-5 92 0,2-2-92 0,-1-5 92 16,10 7-2548-16</inkml:trace>
  <inkml:trace contextRef="#ctx0" brushRef="#br0" timeOffset="106691.72">7987 15008 2409 0,'0'0'0'0,"0"3"0"0,0 0 0 0,0 0 266 15,0 2-266-15,0 3 267 0,0 1-267 0,0 7 192 0,2 3-192 16,1 3 193-16,-3 3-193 0,0 3 124 0,0 3-124 16,0 2 124-16,0 2-124 0,0 1-4 0,-3 3 4 15,1-1-3-15,2 1 3 0,-3-3-1 0,3 0 1 16,-3-6-1-16,1-6 1 0,-1-4 1 0,3-3-1 16,0-4 1-16,0-4-1 0,0-3 0 0,0-4 0 0,0-2 0 15,3-3 0-15,-3-5 0 0,2-4 0 0,1 4 0 16,-3 0 0-16,3-5 4 0,2-2-4 0,3-17 4 15,1-12-4-15,2 2 43 0,-3-4-43 0,0 12 43 16,-3 4-43-16,3-1-42 0,1 1 42 0,5-3-41 16,0 0 41-16,2 0 9 0,3 2-9 0,-6 12 9 15,-5 8-9-15,1 0 19 0,4 3-19 0,-2 3 20 16,-3 2-20-16,1 6 20 0,2 4-20 0,-3 7 20 16,0 8-20-16,-3 3 5 0,-5 6-5 0,3-1 5 15,-6 0-5-15,6 9 1 0,-3 5-1 0,0-2 1 16,0-1-1-16,-3 0-34 0,3-2 34 0,0-6-34 0,3-5 34 15,2-4-161-15,-1-7 161 0,4-3-160 16,0-4 160-16,5 13-2375 0</inkml:trace>
  <inkml:trace contextRef="#ctx0" brushRef="#br0" timeOffset="107040.96">8768 14925 2140 0,'0'0'0'0,"-11"18"0"0,-5 15 0 0,16-26 305 0,7-15-305 15,-3-6 305-15,-4-10-305 0,0 8 271 0,0 1-271 16,-4 7 272-16,0 3-272 0,0 5 142 0,-4 3-142 16,-3 5 142-16,1 5-142 0,-2-4 16 0,1-1-16 0,0 8 17 15,-2 6-17-15,-1 0 25 0,-1 3-25 0,1 5 26 16,3 6-26-16,-1-5 41 0,-1 4-41 0,-3 2 41 15,4-2-41-15,-1 2 19 0,2 1-19 0,1 0 20 16,4-2-20-16,1-5 42 0,1-3-42 16,4 1 43-16,0-4-43 0,4-3 1 0,0-5-1 0,2-1 1 15,5-2-1-15,-3-5 0 0,4-2 0 0,-4-3 1 16,2-1-1-16,1-3 0 0,1-4 0 0,0 2 0 16,-3-1 0-16,4-2-83 0,1-3 83 0,-5 4-83 15,-1-1 83-15,8-1-612 0,0-1 612 0,-8 3-612 16,-2 1 612-16,10-5-1647 0</inkml:trace>
  <inkml:trace contextRef="#ctx0" brushRef="#br0" timeOffset="107257.28">8994 15160 2263 0,'0'0'0'0,"-7"3"0"0,-7 3 0 0,14-6 352 16,11-1-352-16,-8-1 352 0,2 1-352 0,3-2 237 0,5-2-237 15,-2 2 237-15,1 0-237 0,2-1 123 0,7 0-123 16,15-3-2703-16,-72 14 2703 0</inkml:trace>
  <inkml:trace contextRef="#ctx0" brushRef="#br0" timeOffset="107349.04">9314 15067 3773 0,'0'0'0'16,"0"0"0"-16,5-6 0 0,-2 3 1 0,-3 0-1 0,3-5 1 15,-3-3-1-15,0-3 18 0,0-5-18 0,-3 0 19 16,-2 0-19-16,-1-1-10 0,-4 0 10 0,-5-20-2794 16,30 80 2794-16</inkml:trace>
  <inkml:trace contextRef="#ctx0" brushRef="#br0" timeOffset="107488.92">9200 14807 3803 0,'0'0'0'0,"-9"1"0"0,-5 3 0 0,-1 2 1 0,0 3-1 0,2 1 1 16,-3 1-1-16,4 1 1 0,-1 4-1 0,-1 6 2 15,4 3-2-15,-5 3 35 0,2 5-35 0,0 2 36 16,1 1-36-16,-2 1 16 0,4 3-16 0,-1-1 17 0,3 2-17 15,-1 1 20-15,-4 4-20 0,7-6 20 0,4 0-20 16,2-4 9-16,2-3-9 0,4-5 10 0,7-3-10 16,-4-5 1-16,5-2-1 0,-1-6 2 0,3-5-2 15,4-4-16-15,6-3 16 0,19 3-2905 0,-90-6 2905 16</inkml:trace>
  <inkml:trace contextRef="#ctx0" brushRef="#br0" timeOffset="119138.16">9054 15124 2353 0,'0'0'0'0,"0"0"339"0,0 0-339 0,0 0 339 0,0 0-339 0,0 0 199 16,0 0-199-16,0 0 200 0,0 0-200 0,0 0 132 16,0 0-132-16,0 0 132 0,0 0-132 0,0 0 33 15,0 0-33-15,0 0 33 0,0 0-33 16,0 0 0-16,0 0 0 0,0 0 1 0,0 0-1 0,0 0 41 16,0 0-41-16,0 0 41 0,0 0-41 0,0 0 10 15,0 0-10-15,0 0 11 0,15-6-11 0,-2 1 37 16,3-1-37-16,-4-1 38 0,-1 1-38 0,2 1 0 15,0 1 0-15,-4 1 1 0,-1-1-1 0,3 1-1 16,-1 0 1-16,-3 0-1 0,0 1 1 0,-1-1 14 16,2 0-14-16,0 0 15 0,-2 1-15 0,2 1-4 0,2-2 4 15,-3 1-4-15,1 1 4 0,0-3-54 0,0 1 54 16,-2 0-53-16,1 2 53 0,-3-1-174 0,0 0 174 16,0 4-173-16,-1 0 173 0,5 1-2526 0</inkml:trace>
  <inkml:trace contextRef="#ctx0" brushRef="#br0" timeOffset="119588.17">9249 14819 1860 0,'0'0'0'0,"3"0"0"0,5 2 0 0,-8-2 263 0,0-5-263 16,0 2 264-16,0-2-264 0,-3 1 227 0,0-1-227 15,1 2 227-15,2 0-227 0,0 3 215 0,-4-3-215 16,4 3 215-16,0 0-215 0,0 0 66 0,0 0-66 16,0 0 66-16,0 3-66 0,0-3 73 0,0 3-73 15,0 3 74-15,1 4-74 0,2-4 60 0,-3 0-60 0,4 0 61 16,0 1-61-16,-2 1 8 0,1-1-8 0,2 3 9 15,1-1-9-15,-1 2 0 0,0 0 0 0,-1-1 0 16,3-4 0-16,-3 6-34 0,-1 4 34 16,2-10-34-16,-2-1 34 0,7 8-2647 0</inkml:trace>
  <inkml:trace contextRef="#ctx0" brushRef="#br0" timeOffset="122589.89">10614 14247 2062 0,'0'0'0'0,"8"4"0"0,1 4 0 0,-5-8 262 0,-4-3-262 0,0 0 263 16,-5-2-263-16,2 2 242 0,-2 2-242 0,-1 1 242 15,4 1-242-15,-1 5 148 0,3 2-148 0,0 3 148 16,0 3-148-16,0 2 88 0,3 0-88 0,2 4 89 16,-2 4-89-16,3-1 49 0,2-2-49 0,0 4 50 15,0 3-50-15,0 3 24 0,0 5-24 0,0-3 25 16,-7-1-25-16,6-2 19 0,-3-4-19 0,-1 1 20 15,2 0-20-15,-2-2 33 0,-1-2-33 0,1-2 34 16,-3-2-34-16,0-2-1 0,0-2 1 0,0 0 0 16,-3-1 0-16,1-3-11 0,-4-2 11 0,4-1-10 15,-4-2 10-15,1-1-1 0,1-2 1 0,-4-1-1 16,-2-2 1-16,-1 0 3 0,-1-2-3 0,-1-3 3 0,-3-2-3 16,0-4 0-16,-2-2 0 0,-3-1 1 0,-1 0-1 15,-2-5-4-15,4-1 4 0,-1 1-4 0,1 0 4 16,4 2-1-16,-1 1 1 0,6 2-1 0,1 3 1 15,2-3 0-15,-3 0 0 0,6 4 0 0,5 5 0 0,0-4 1 16,-4-4-1-16,2 4 1 0,0 0-1 0,2-6 0 16,0 0 0-16,0 5 0 0,0 6 0 0,2-4 28 15,1-2-28-15,2-8 28 0,3-9-28 0,3 0 28 16,5-1-28-16,-8 12 28 0,-7 7-28 0,5-1 8 16,4 1-8-16,14-14 8 0,13-9-8 0,0 1 12 15,2-2-12-15,-9 11 13 0,-6 8-13 0,4-2 24 16,-4 0-24-16,6-4 25 0,3-4-25 0,-1 6-2 0,1 2 2 15,-10 3-2-15,-5 5 2 0,4 1-41 0,3 2 41 16,-4-1-41-16,2-1 41 0,2 3-76 0,-1-1 76 16,-8 3-75-16,-7-2 75 0,15-3-2725 0</inkml:trace>
  <inkml:trace contextRef="#ctx0" brushRef="#br0" timeOffset="123139.14">11204 13713 2364 0,'0'0'0'0,"-3"21"0"0,-2 7 0 0,8-19 306 16,2-10-306-16,-5 10 307 0,-5 2-307 0,5-3 238 15,0-3-238-15,13-10 238 0,8-8-238 0,-1 6 131 0,-3 0-131 16,-2 4 132-16,-3 0-132 0,1 5 29 0,3 2-29 15,-4 4 29-15,-2 3-29 0,-2 0 10 0,-2 0-10 16,-1 0 10-16,-5 0-10 0,0 2 5 0,0-1-5 0,-5 2 5 16,-3 0-5-16,-6 2 7 0,-3 1-7 0,1-1 7 15,-2 0-7-15,3-2 7 0,-3 0-7 0,3-2 7 16,0-1-7-16,1 0-2 0,1-1 2 16,-1-2-1-16,5 0 1 0,-2 3 0 0,1 0 0 0,4-5 0 15,1-3 0-15,4 2 0 0,-2-1 0 0,3-2 0 16,0 0 0-16,3 1 19 0,1 0-19 0,0-2 20 15,0 1-20-15,4-2 16 0,2 0-16 0,1 0 17 16,-3-2-17-16,4 1 18 0,1-1-18 0,6 1 18 16,1-1-18-16,6-1-8 0,2-2 8 0,-11 2-8 15,-1 2 8-15,1-1-62 0,2 2 62 0,-3 0-62 16,-8 0 62-16,5 3-154 0,-1 0 154 0,-2 0-154 0,-1 1 154 16,12 2-2519-16</inkml:trace>
  <inkml:trace contextRef="#ctx0" brushRef="#br0" timeOffset="124122.2">10128 15045 1524 0,'0'0'0'0,"-1"4"0"15,-4 2 0-15,2-3 356 0,0-1-356 0,3-2 357 16,-2 0-357-16,2 0 297 0,-3-2-297 0,3 2 298 16,-3-3-298-16,3 3 230 0,0-3-230 0,0 3 231 15,3 1-231-15,-3-1 128 0,5 2-128 0,-2-2 129 16,1 0-129-16,4 0 86 0,3 0-86 0,2 0 87 16,4 1-87-16,4 1 67 0,2 0-67 0,-2-2 67 15,3 0-67-15,-1 0 47 0,6-2-47 0,-2 0 48 0,-1-1-48 16,4 0 31-16,5 0-31 0,3 3 31 15,1 2-31-15,2-1 15 0,0-1-15 0,-4 0 16 0,-9 0-16 16,5-3 41-16,7-2-41 0,1 2 9 0,3 0-9 16,2 5 0-16,3 2 0 0,-5-2 0 0,-8-4 0 15,5 2 0-15,-3-1 0 0,1 1 0 0,2 1 0 0,-3 2 0 16,2 1 0-16,-12-3 0 0,-3-1 0 0,7 0 0 16,4-1 0-16,-12-1 0 0,-5 0 0 0,4-1 0 15,3-1 0-15,-4 2 0 0,-6 0 0 0,1 2 0 16,-1 0 0-16,-7 0 0 0,2 2 0 0,-3-2 0 15,-2 0 0-15,1 0 0 0,-7-2 0 0,0 2 0 0,0 0 0 16,0 0 0-16,3 0 0 0,-3 0 0 0,5-3 0 16,-5 3-14-16,0-4 14 0,0-1-98 0,0 0 98 15,0 5-98-15,0-3 98 0,0 3-378 0,0 0 378 0,0 0-377 16,-7 3 377-16,3 0-2194 0</inkml:trace>
  <inkml:trace contextRef="#ctx0" brushRef="#br0" timeOffset="124945.27">10611 15380 2308 0,'0'0'0'0,"5"0"0"0,3 1 0 0,-8-1 295 0,0 0-295 0,0 0 295 16,0 5-295-16,0-2 221 0,3 2-221 0,-3-1 222 15,-3 1-222-15,1 3 143 0,-1 3-143 0,3 3 143 16,0 3-143-16,-3 1 38 0,1 1-38 0,-1 1 38 16,0 3-38-16,1 1 11 0,-4 0-11 0,4-1 11 15,-2-1-11-15,0 2 0 0,-3-2 0 0,-1 1 0 16,3 1 0-16,0-1 18 0,-1 1-18 0,1-5 19 16,0-4-19-16,-1-1 3 0,0-3-3 0,3-3 3 15,3-2-3-15,0-1 0 0,-5-3 0 0,5-2 1 16,5 0-1-16,-5-3 0 0,3-2 0 0,-3 2 1 15,1 0-1-15,3-1 6 0,-3 3-6 0,5-16 7 0,4-12-7 16,-4 3 7-16,-4-6-7 0,3 15 8 0,1 8-8 16,-1 1 3-16,-2 2-3 0,6-18 4 0,4-9-4 15,-2 2 6-15,-2-4-6 0,-1 15 7 0,-1 6-7 0,0 1 3 16,1 2-3-16,2-3 3 0,1-3-3 0,1-2 0 16,4-2 0-16,-9 12 0 0,-7 7 0 0,3-1 34 15,1 0-34-15,15-9 35 0,7-6-35 0,-26 18 9 16,0 0-9-16,28-12 10 0,0-1-10 0,-2 10 21 15,0 5-21-15,-8 1 21 0,-2 3-21 0,-4-1 9 16,-1-2-9-16,-3 13 9 0,-3 9-9 0,-5-25 34 16,0 0-34-16,5 26 34 0,-2 4-34 0,-3-30 9 0,0 0-9 15,0 33 10-15,0 2-10 0,0-35 0 16,0 0 0-16,0 39 1 0,-5 5-1 0,2-13 0 0,-2-6 0 16,2 2 0-16,-2 0 0 0,2-10 18 0,0-6-18 0,1 6 17 15,-1 0-17-15,3-17-45 0,0 0 45 0,-1 16-46 16,1-2 46-16,-2-9-53 0,0-7 53 0,2 2-53 15,0 5 53-15,0-5-189 0,0 0 189 0,0 0-189 16,2-1 189-16,1-1-2533 0</inkml:trace>
  <inkml:trace contextRef="#ctx0" brushRef="#br0" timeOffset="127430.6">22181 10589 2073 0,'0'0'0'0,"0"0"0"0,0 0 0 15,0 0 286-15,0 0-286 0,0 0 287 0,0 0-287 16,0 0 197-16,0 0-197 0,0 0 197 0,-5 23-197 16,5-23 118-16,0 0-118 0,-4 19 118 0,-4 6-118 15,8-25 24-15,0 0-24 0,-8 29 25 0,-1 2-25 0,9-31-111 16,0 0 111-16,-8 38-110 0,0 2 110 0,-8 39-2241 15</inkml:trace>
  <inkml:trace contextRef="#ctx0" brushRef="#br0" timeOffset="127561.64">22050 11168 2073 0,'0'0'0'0,"3"6"0"0,-1 5 0 0,-2-11 197 15,0 0-197-15,3 17 197 0,0 5-197 0,4 18-1840 0</inkml:trace>
  <inkml:trace contextRef="#ctx0" brushRef="#br0" timeOffset="127696.51">22028 11609 1558 0,'0'0'0'0,"0"-3"0"16,0-2 0-16,0 5 220 0,0 0-220 0,-3 8 220 15,-6 9-220-15,9-17-8 0,0 0 8 0,-7 17-7 16,-1 5 7-16,-6 14-1426 0</inkml:trace>
  <inkml:trace contextRef="#ctx0" brushRef="#br0" timeOffset="127865.99">21921 12004 1076 0,'0'0'0'0,"-2"2"0"0,-4 4 0 16,6-6 140-16,0 0-140 0,-5 8 141 0,-1 6-141 0,3-6 381 16,0-3-381-16,1 4 381 0,2 1-381 0,0-10 127 15,0 0-127-15,0 11 128 0,2 1-128 0,1 12-1753 16</inkml:trace>
  <inkml:trace contextRef="#ctx0" brushRef="#br0" timeOffset="128045.28">22102 12124 2409 0,'0'0'0'0,"3"0"0"0,2-4 0 0,-5 4 311 0,0 0-311 0,7-1 311 16,7-1-311-16,-14 2 146 0,0 0-146 0,16 2 146 16,4-1-146-16,-20-1 68 0,0 0-68 0,24 4 69 15,3 0-69-15,-1-1-178 0,3-6 178 0,-2 6-178 16,-1 4 178-16,28 2-2224 0</inkml:trace>
  <inkml:trace contextRef="#ctx0" brushRef="#br0" timeOffset="128196.73">22617 12113 2219 0,'0'0'0'0,"4"3"0"0,3 1 0 16,-1 0 296-16,2-4-296 0,-2 0 296 0,-1 0-296 15,-5 0 212-15,0 0-212 0,9 0 212 0,4-4-212 16,-13 4 51-16,0 0-51 0,17-1 51 0,4-2-51 0,3 3-55 15,-2-3 55-15,-2 6-54 0,-2 1 54 0,19 4-2348 16</inkml:trace>
  <inkml:trace contextRef="#ctx0" brushRef="#br0" timeOffset="128365.49">22962 12083 2398 0,'0'0'0'0,"5"3"0"0,4 2 0 0,-4-2 214 0,0-2-214 0,3-1 215 15,3-3-215-15,-2 0 220 0,6-2-220 16,-1 5 220-16,1 3-220 0,1 7 1 0,0 2-1 16,0-8 2-16,1-8-2 0,1 4-230 0,0 0 230 0,-3 0-229 15,-4 0 229-15,14 0-1991 0</inkml:trace>
  <inkml:trace contextRef="#ctx0" brushRef="#br0" timeOffset="128901.43">22347 10402 1927 0,'0'0'0'0,"9"0"0"0,9 0 0 0,-12 0 360 0,-3 0-360 0,0-3 361 16,-3 1-361-16,0 2 256 0,0 0-256 0,0 0 257 15,5-3-257-15,3 3 136 0,3-3-136 0,0 0 137 16,0 1-137-16,5-1 29 0,1 2-29 0,5-2 29 16,4 0-29-16,-1 1-302 0,2-1 302 0,-2 1-302 0,-1 1 302 15,24-1-2031-15</inkml:trace>
  <inkml:trace contextRef="#ctx0" brushRef="#br0" timeOffset="129074.28">23076 10374 1524 0,'0'0'0'0,"-3"0"0"0,-4 0 0 0,7 0 451 16,4 0-451-16,-4 0 452 0,0 0-452 0,0 0 296 15,3 0-296-15,-3 0 296 0,3 2-296 0,0-1 138 0,2-1-138 16,3 2 138-16,3-1-138 0,1 1 32 0,4-1-32 15,5 2 32-15,4-3-32 0,21 0-2468 0</inkml:trace>
  <inkml:trace contextRef="#ctx0" brushRef="#br0" timeOffset="129263.97">23478 10438 1972 0,'0'0'0'0,"-5"0"0"16,-4 0 0-16,6 0 119 0,1 0-119 0,2 0 119 15,-1 3-119-15,1 2 3 0,1-3-3 0,-1 4 4 16,0-3-4-16,0 5-128 0,-1 1 128 0,-1 7-128 16,1 4 128-16,-3 17-1379 0</inkml:trace>
  <inkml:trace contextRef="#ctx0" brushRef="#br0" timeOffset="129449.62">23339 11068 2398 0,'0'0'0'0,"-1"7"0"0,-4 6 0 0,2-1 220 15,0 1-220-15,0-4 221 0,1-1-221 0,2 3 148 16,-3 0-148-16,1 5 148 0,1 1-148 0,-1 2-108 0,2 3 108 15,0-2-108-15,-3 1 108 0,0 16-2103 0</inkml:trace>
  <inkml:trace contextRef="#ctx0" brushRef="#br0" timeOffset="129562.7">23193 11734 1759 0,'0'0'0'0,"-4"10"0"15,0 7 0-15,-4 10-1260 0</inkml:trace>
  <inkml:trace contextRef="#ctx0" brushRef="#br0" timeOffset="129709.78">23199 11996 1916 0,'0'0'0'0,"-3"2"0"0,-2 1 0 0,2 5 191 15,-3 3-191-15,2-2 192 0,1 2-192 0,-1-1-134 16,-1-2 134-16,2 3-133 0,-1 0 133 0,-2 11-1431 16</inkml:trace>
  <inkml:trace contextRef="#ctx0" brushRef="#br0" timeOffset="130868.9">10018 13787 2207 0,'0'0'0'0,"0"0"0"0,0 0 0 16,0 0 329-16,0 0-329 0,0 0 329 0,0 0-329 15,0 0 173-15,0 0-173 0,0 0 174 0,0 0-174 16,0 0 101-16,-10 23-101 0,4-8 102 0,0 2-102 16,2-1 38-16,-3-1-38 0,2 2 38 0,-1 2-38 15,1 2-71-15,0-1 71 0,2-1-71 0,1-3 71 0,-6 18-2434 16</inkml:trace>
  <inkml:trace contextRef="#ctx0" brushRef="#br0" timeOffset="130999.28">9923 14297 2263 0,'0'0'0'0,"2"3"0"0,1 3 0 0,0-1 240 15,-3-2-240-15,1 3 240 0,3 2-240 0,-1 2-112 0,2 2 112 0,-2 2-112 16,1 1 112-16,6 13-1802 0</inkml:trace>
  <inkml:trace contextRef="#ctx0" brushRef="#br0" timeOffset="131373.94">9910 15361 2275 0,'0'0'0'0,"0"0"0"0,2 1 0 0,-2-1 263 15,3 5-263-15,-1 0 263 0,1 0-263 0,0 2 146 16,-1 1-146-16,1 3 146 0,-3 2-146 0,0 1 56 15,-3 2-56-15,1 1 57 0,-4 3-57 0,1-1 56 16,0 0-56-16,0 0 57 0,2 0-57 0,-1-2 0 16,-1 0 0-16,2 0 1 0,-2-1-1 0,2 1-48 0,0 1 48 15,1-1-47-15,2-2 47 0,0 1-227 0,0 0 227 16,0 1-226-16,0 2 226 0,0 17-1963 0</inkml:trace>
  <inkml:trace contextRef="#ctx0" brushRef="#br0" timeOffset="131544.07">9863 16058 2219 0,'0'0'0'0,"3"0"0"16,2 0 0-16,-5 0 262 0,0 3-262 0,0-3 263 15,3 3-263-15,-3-3 104 0,0 3-104 0,0-3 104 16,5 5-104-16,-2-1-2180 0</inkml:trace>
  <inkml:trace contextRef="#ctx0" brushRef="#br0" timeOffset="131739.76">10033 16169 2129 0,'0'0'0'0,"10"0"0"0,6 2 0 0,-2 1 253 16,0 1-253-16,-3-4 253 0,-6-1-253 0,6-2 182 15,-2-2-182-15,7 3 182 0,5 2-182 0,-1 7 95 16,4 4-95-16,-8-8 95 0,-4-3-95 0,1 0 37 16,0-2-37-16,5 5 37 0,5 2-37 0,0 0-97 15,2-1 97-15,-4 0-97 0,-2-4 97 0,17 3-2218 16</inkml:trace>
  <inkml:trace contextRef="#ctx0" brushRef="#br0" timeOffset="131900.73">10783 16142 2252 0,'0'0'0'0,"0"0"0"16,0 0 0-16,6 0 283 0,2 0-283 0,0 0 284 16,-2 2-284-16,5-1 166 0,-1 1-166 0,-2-2 166 15,-2-3-166-15,4 0 112 0,1 0-112 0,1-1 113 16,-2 3-113-16,4 1-69 0,0 1 69 0,0-2-68 16,-6-1 68-16,5-1-148 0,1 0 148 0,2 0-147 15,0-2 147-15,15-3-2112 0</inkml:trace>
  <inkml:trace contextRef="#ctx0" brushRef="#br0" timeOffset="132023.57">11192 16087 1883 0,'0'0'0'0,"0"0"0"0,0 0 0 0,4 0 154 16,6 0-154-16,-4-1 154 0,-1-1-154 0,3-1 92 16,0 0-92-16,1 0 92 0,2 0-92 0,6-4-1745 15</inkml:trace>
  <inkml:trace contextRef="#ctx0" brushRef="#br0" timeOffset="132233.31">11510 16039 2409 0,'0'0'0'15,"7"0"0"-15,-3 1 0 0,4 1 233 0,0-2-233 0,-3 0 233 16,3 0-233-16,-5 0 45 0,2 0-45 0,-1 0 45 16,0 0-45-16,0 0-348 0,-4-2 348 0,3 2-347 15,-1 0 347-15,3 0-1556 0</inkml:trace>
  <inkml:trace contextRef="#ctx0" brushRef="#br0" timeOffset="132407.66">11644 15890 2543 0,'0'0'0'0,"-4"12"0"0,-1 9 0 0,0-17 247 16,5-7-247-16,2-19 248 0,3-14-248 16,-2 5 116-16,1-2-116 0,0 8 117 0,-3 6-117 0,2 0-190 15,0 2 190-15,-3 4-189 0,2 5 189 0,1-12-2062 16</inkml:trace>
  <inkml:trace contextRef="#ctx0" brushRef="#br0" timeOffset="132574.93">11717 15229 2420 0,'0'0'0'0,"0"20"0"0,-5 15 0 0,2-30 234 0,2-16-234 0,1-11 234 16,1-14-234-16,2 4-352 0,-3 1 352 0,0 10-351 15,0 3 351-15,0-22-1491 0</inkml:trace>
  <inkml:trace contextRef="#ctx0" brushRef="#br0" timeOffset="132710.67">11774 14620 2163 0,'0'0'0'0,"-3"19"0"15,-2 12 0-15,5-21 172 0,3-10-172 0,5-27 173 0,-2-22-173 16,2 9-299-16,-2-3 299 0,-1 12-298 0,-2 6 298 16,2-32-1299-16</inkml:trace>
  <inkml:trace contextRef="#ctx0" brushRef="#br0" timeOffset="132843.18">11839 13988 1871 0,'0'0'0'0,"-4"15"0"0,3 11 0 0,1-22 175 16,0-12-175-16,0-3 176 0,0-4-176 0,0-12-1651 0</inkml:trace>
  <inkml:trace contextRef="#ctx0" brushRef="#br0" timeOffset="133011.26">11839 13588 1849 0,'0'0'0'16,"0"14"0"-16,0 8 0 0,0-16-337 0,0-6 337 16,0 0-337-16,0-5 337 0,0 2-737 0</inkml:trace>
  <inkml:trace contextRef="#ctx0" brushRef="#br0" timeOffset="133254.34">11725 13476 2095 0,'0'0'0'0,"-5"2"0"0,-3 3 0 0,0-4 199 16,0 1-199-16,4-1 200 0,1 1-200 0,-1-1 62 15,0-1-62-15,-1 0 62 0,0 0-62 0,-3 0-239 16,2-1 239-16,0 1-238 0,-2-2 238 0,-6 1-1487 0</inkml:trace>
  <inkml:trace contextRef="#ctx0" brushRef="#br0" timeOffset="133419.17">11395 13489 2275 0,'0'0'0'0,"-8"-2"0"16,-8-2 0-16,5 0 268 0,-1 0-268 0,2 1 269 15,2 1-269-15,-3 0 46 0,4 2-46 0,-3 2 47 16,2 3-47-16,-12-2-2131 0</inkml:trace>
  <inkml:trace contextRef="#ctx0" brushRef="#br0" timeOffset="133923.12">10598 13613 2107 0,'0'0'0'0,"0"0"0"15,0-3 0-15,-4 1 217 0,-7 0-217 0,3 1 217 16,0 1-217-16,-2 0 150 0,-1-2-150 0,3 2 151 15,0 0-151-15,-1 3 57 0,-2 1-57 0,-2 0 57 16,-2 1-57-16,-1 0-222 0,2 1 222 0,-2 0-221 16,-2 1 221-16,3-1-402 0,-4 0 402 0,1-1-401 0,3 0 401 15,-3 1-5-15,-2 2 5 0,4-4-5 0,0-1 5 16,0 1 271-16,1-3-271 0,0 2 272 0,4-1-272 16,-1 1 91-16,-1 0-91 0,5-1 92 0,2-2-92 15,-2 1-5-15,2-1 5 0,-2 2-5 0,0 1 5 0,-8 2-1751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3:4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28 12376,'0'1'51,"1"-1"0,-1 0 0,0 0 0,0 0 0,1 0 0,-1 0 0,0 0 0,0 0 0,1 0 0,-1 0 0,0 0 0,0 0 0,1 0 0,-1 0 0,0 0 0,1 0 0,-1 0 0,0-1 1,0 1-1,0 0 0,1 0 0,-1 0 0,0 0 0,0 0 0,1-1 0,-1 1 0,0 0 0,0 0 0,0 0 0,0 0 0,1-1 0,-1 1 0,0 0 0,0 0 0,0-1 0,0 1 0,-1-11 4138,-3 0 83,2 9-2797,1 3-810,0 13-391,-1 0 1,0 0 0,-1-1 0,0 1-1,-1-1 1,-11 25 0,-6 19-252,-32 125 494,47-160-482,0 0-1,2 1 0,0 0 0,0 31 0,4-53-20,0-1 1,0 0-1,0 1 0,0-1 0,0 1 1,0-1-1,0 1 0,0-1 0,0 1 1,1-1-1,-1 0 0,0 1 0,0-1 1,0 1-1,0-1 0,1 0 0,-1 1 1,1 0-1,4-3 86,9-13-145,-10 9 30,8-5 189,0 0 1,1 1 0,19-12 0,45-19-337,-74 39 137,38-19-129,41-19-2188,-33 16-7900,-33 17 642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3:5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297 150 15152,'0'0'11135,"-1"-4"-11101,-36-97 1337,35 98-1230,0 1 0,0-1 0,-1 1 0,1 0-1,0 0 1,-1 0 0,-5-4 0,1 2-224,4 1 74,0 1 0,-1 0-1,1 1 1,-1-1-1,1 1 1,-1-1 0,0 1-1,-6-1 1,3 0 35,6 2-14,-1 0 0,1 0 0,0 0 1,0 0-1,-1 0 0,1 0 0,0 1 0,-1-1 1,1 0-1,0 1 0,0-1 0,-1 1 0,1-1 0,0 1 1,0 0-1,-2 1 0,-18 16 177,14-12-196,-3 4 1,0 0 0,0 1 1,1 0-1,1 1 0,0 0 0,0 0 0,-8 20 0,-15 54-50,26-75 69,2 1 0,-1 0-1,1 0 1,1 0-1,0 0 1,0 0-1,2 0 1,-1 0-1,3 20 1,-2-28-14,1 1 0,0-1 1,0 0-1,0 0 0,1 1 0,-1-1 1,1 0-1,0 0 0,0 0 1,0 0-1,1-1 0,4 6 0,-5-7 0,0-1-1,0-1 0,0 1 0,0 0 0,0 0 0,0-1 0,1 1 0,-1-1 0,0 0 0,0 0 0,4 0 0,7 1 0,-7 1 3,-4-2 1,0 1 0,0-1-1,0 1 1,0-1 0,0 0-1,0 0 1,0 0 0,0 0-1,0 0 1,0 0 0,0 0-1,0-1 1,0 1 0,0-1-1,3-1 1,7-4 4,-10 5-10,0 0 0,0 0 0,0 0 0,0 0 0,0 0 0,-1-1 0,1 1 0,0 0 0,-1-1 0,1 1 1,-1-1-1,1 0 0,1-2 0,24-47 37,41-104 0,-61 125-12,-3 7-32,7-26-265,-9 42 327,-3 9-9,-4 15-81,1 2 16,1-7 20,0 1 1,1-1-1,0 0 1,1 1-1,0 0 1,2 17-1,0-23-2,3 18 95,-3-24-101,-1 0 0,0 0 0,1 0 0,-1 0 1,1 0-1,-1 0 0,1 0 0,0 0 0,-1 0 0,1-1 1,0 1-1,-1 0 0,1 0 0,0-1 0,0 1 0,0 0 1,0-1-1,0 1 0,1 0 0,6 2-337,-3-1 186,1 0 0,0 0 0,9 1 0,-11-2-598,-1-1 0,1 0 0,0 0 0,-1-1 0,5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3:5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19 13720,'-4'34'5811,"7"-40"-2544,-3 6-3229,0 1 1,-1-1-1,1 0 0,0 0 0,0 0 1,0 0-1,0 0 0,0 0 1,0 0-1,0 0 0,0 0 1,0 0-1,0 0 0,0 0 1,0 0-1,0 0 0,0 0 1,0 1-1,0-1 0,0 0 0,0 0 1,0 0-1,0 0 0,1 0 1,-1 0-1,0 0 0,0 0 1,0 0-1,0 0 0,0 0 1,0 0-1,0 0 0,0 0 1,0 0-1,0 0 0,0 0 0,0 0 1,0 0-1,0 0 0,0 1 1,0-1-1,0 0 0,0 0 1,0 0-1,1 0 0,-1 0 1,0 0-1,0 0 0,0 0 1,0 0-1,0 0 0,0 0 0,0 0 1,0 0-1,0 0 0,0 0 1,0 0-1,0-1 0,0 1 1,0 0-1,1 0 0,-1 0 1,0 0-1,5 26 649,-4-20-617,1 1-1,-1 0 0,-1-1 0,1 12 0,-6 28 65,-17 70 0,14-76 138,4-23-242,-1 0-1,-13 28 0,9-35 319,5-9-93,4-5-138,23-61-123,-13 37 0,0 1 0,23-44 0,-22 52-336,1 0 0,0 1 0,1 0 0,1 1 0,1 1 0,0 0 0,28-22 0,-25 24-3517,6-5 426,-4 7-2272,-3 3-801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3:5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75 200 15152,'-1'-1'49,"1"1"0,0-1 0,-1 1 1,1-1-1,0 1 0,-1-1 0,1 0 1,0 1-1,0-1 0,0 1 1,0-1-1,0 0 0,0 1 0,-1-1 1,1 1-1,1-1 0,-1 0 0,0 1 1,0-1-1,0 0 0,0 1 1,0-1-1,1 0 70,-1 1 0,1 0 0,-1-1 0,1 1 0,-1 0 0,0 0-1,1 0 1,-1-1 0,1 1 0,-1 0 0,1 0 0,-1 0 0,1 0 0,-1 0 0,1 0 0,-1 0 0,1 0 0,-1 0 0,1 0 0,-1 0 0,1 0 0,5 2 1127,0 0 1,0-1 0,7 5 0,-8-4-918,-1-1-177,1 0-1,-1 0 1,1 0 0,7 0 0,3 0 98,-9 0-180,1 0 0,-1-1-1,8 0 1,-12 0-55,0-1 1,1 1-1,-1 0 0,0-1 0,0 1 1,0-1-1,0 0 0,0 1 0,-1-1 0,1 0 1,0 0-1,0 0 0,2-2 0,-3 2-14,-1 1 0,1-1 0,-1 0 0,1 1 0,-1-1 0,1 1 0,-1-1-1,1 0 1,-1 0 0,0 1 0,1-1 0,-1 0 0,0 0 0,0 1 0,0-1 0,1-1 0,-1-1 5,3-5-15,-1-1 0,0 1 0,-1 0 0,1-1 0,-2 1 1,1-1-1,-1 1 0,-1-1 0,1 1 0,-1 0 1,-1-1-1,0 1 0,0 0 0,0 0 0,-1 0 1,-1 0-1,-4-9 0,7 16-12,1 0 0,-1-1 0,0 1 0,0 0 0,0 0 1,0 0-1,0 0 0,0 0 0,0 0 0,0 0 0,0 0 0,0 0 0,0 1 0,-1-1 1,1 0-1,0 1 0,-1-1 0,1 1 0,0-1 0,-1 1 0,1 0 0,-2-1 0,0 2 47,1-1 0,0 0 0,0 1 0,0-1-1,-1 1 1,1 0 0,0 0 0,0-1 0,0 1-1,0 1 1,0-1 0,-3 3 0,-2 2 60,0 1-1,0 0 1,0 1 0,1-1-1,-8 13 1,-55 115-35,64-123-55,-16 42 56,12-29 196,7-17-210,0-1 0,0 0 1,1 1-1,0-1 0,0 1 0,0 0 0,1-1 1,0 1-1,1 0 0,0-1 0,3 14 1,-4-20-106,1 0 0,-1 0 0,1-1 1,0 1-1,-1 0 0,1 0 1,0 0-1,-1 0 0,1-1 1,0 1-1,0 0 0,0-1 1,0 1-1,0-1 0,0 1 1,0-1-1,0 1 0,0-1 1,0 1-1,0-1 0,0 0 1,0 0-1,0 0 0,0 0 1,2 0-1,2 1-1151,0-2 0,1 1 0,7-2 0,-12 2 1002,18-6-5430,-6 2-2987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3:5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284 116 17031,'-31'23'314,"14"-11"316,-15 14 0,26-21-294,3-5 125,8-15 636,9-17-524,-7 17-152,0-1 1,0 1 0,-2-2 0,5-21 0,-9 37-342,-1 0 1,0-1-1,0 1 1,0 0-1,0-1 1,0 1-1,0-1 1,0 1 0,0 0-1,0-1 1,-1 1-1,1 0 1,-1 0-1,1-1 1,-1 1-1,1 0 1,-1 0 0,0-1-1,0 0 1,0 1-51,0 1 1,0-1 0,0 0 0,0 1 0,0-1 0,0 1 0,0-1 0,0 1-1,0 0 1,-1-1 0,1 1 0,0 0 0,0 0 0,0 0 0,0 0-1,0 0 1,-2 0 0,-4 1-18,1 0 0,0 1-1,0 0 1,1 0 0,-1 0 0,-7 5 0,9-6 34,1 1 0,0 0 0,-1-1 0,1 2 1,0-1-1,0 0 0,0 1 0,1-1 1,-1 1-1,1 0 0,-5 5 0,-29 43 726,21-31-679,-13 22-1,22-29 26,0-1 0,0 1-1,1 0 1,1 1-1,-3 14 1,-2 5 118,6-22-177,-1 1 1,0 12-1,3-20-79,1-1 1,0 1-1,0 0 0,0 0 0,0-1 1,1 1-1,-1 0 0,1-1 1,0 1-1,3 6 0,-3-8 8,0-1 0,0 1 0,1 0 0,-1-1 0,1 1 0,-1-1 0,1 0 0,-1 1 0,1-1 0,0 0 0,0 0 0,-1 0 0,1 0 0,0-1 0,0 1 0,4 1 0,-1-1 18,1 1 1,0-1-1,0-1 0,7 1 0,-7-1-5,0-1 0,-1 0 0,1 0 0,-1 0 0,1-1-1,-1 1 1,1-1 0,-1-1 0,0 1 0,0-1 0,0 0-1,0 0 1,-1 0 0,1-1 0,-1 0 0,0 1-1,5-7 1,4-6 15,-1 0-1,0-1 1,13-26-1,-21 36 7,0 0 0,-1-1 0,0 1 1,0-1-1,-1 0 0,0 0 0,0 0 0,0-10 0,-2 18-28,0-1-1,0 0 0,0 1 1,0-1-1,0 0 0,0 1 1,0-1-1,0 0 1,0 1-1,0-1 0,-1 1 1,1-1-1,0 0 0,0 1 1,-1-1-1,1 1 1,0-1-1,-1 1 0,1-1 1,0 1-1,-1-1 0,1 1 1,-1-1-1,1 1 1,-1-1-1,1 1 0,-1-1 1,0 1 10,0 0 0,1 0 1,-1 0-1,0 1 0,1-1 0,-1 0 1,0 0-1,1 0 0,-1 0 1,0 1-1,1-1 0,-1 0 0,1 1 1,-1-1-1,1 1 0,-1-1 1,1 0-1,-1 1 0,1-1 0,-1 1 1,1-1-1,-1 1 0,1-1 1,0 1-1,-1 0 0,1 0 0,-3 5 47,-1 0-1,2 0 0,-1 1 0,1-1 1,0 0-1,0 1 0,-1 12 0,1 3 21,1 23 0,1-42-76,0 3-78,1 0 1,0 0-1,0 1 0,0-1 1,1 0-1,-1 0 1,2-1-1,-1 1 0,0 0 1,1-1-1,0 1 1,1-1-1,-1 0 1,1 0-1,0 0 0,0-1 1,1 1-1,-1-1 1,1 0-1,0 0 0,0 0 1,0-1-1,0 0 1,1 0-1,0 0 0,-1-1 1,1 0-1,0 0 1,0 0-1,12 1 1,-4-1-387,44 6-4216,-19-1-9309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0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47 10848,'34'-13'510,"-28"8"1526,-9 1-182,-10 1 260,-24 6 3761,55 8-3703,22-7-935,-34-3-1216,0 0 1,0 0-1,0-1 0,7 0 1,-7 0-18,0 0 0,-1 0 0,1 1 0,0-1 1,7 3-1,-11-2 21,0-1 1,1 0 0,-1 0-1,0 0 1,1 0 0,-1 0-1,0 0 1,1-1 0,-1 1-1,0-1 1,1 1 0,2-3-1,28-13-5,-25 12-38,11-6 76,4-3-4200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2T02:54:0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14168,'4'-2'409,"0"-1"0,0 0 0,-1-1 0,0 1 0,0-1 0,4-5 0,-3 5 2906,-14 13 3056,14-11-6289,0 0 0,1 1 1,-1 0-1,0 0 1,1 0-1,-1 1 0,1-1 1,0 1-1,-1 0 1,6 1-1,21-2 319,-21-1-373,6 0-73,0-1 0,0 2 0,1 0 0,25 3 0,-22 2-171,8 1-5420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2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9C77D-9FC9-43C1-BA4A-8A2AE1F9AE5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700F-8960-4E16-9B82-8D51664B2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2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2.xml"/><Relationship Id="rId50" Type="http://schemas.openxmlformats.org/officeDocument/2006/relationships/image" Target="../media/image27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7.xml"/><Relationship Id="rId40" Type="http://schemas.openxmlformats.org/officeDocument/2006/relationships/image" Target="../media/image22.png"/><Relationship Id="rId45" Type="http://schemas.openxmlformats.org/officeDocument/2006/relationships/customXml" Target="../ink/ink21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30" Type="http://schemas.openxmlformats.org/officeDocument/2006/relationships/image" Target="../media/image17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6.png"/><Relationship Id="rId8" Type="http://schemas.openxmlformats.org/officeDocument/2006/relationships/image" Target="../media/image5.png"/><Relationship Id="rId51" Type="http://schemas.openxmlformats.org/officeDocument/2006/relationships/customXml" Target="../ink/ink24.xml"/><Relationship Id="rId3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customXml" Target="../ink/ink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7: The Sampling Distribution of the Sample Mean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201: Elementary Statistics</a:t>
            </a:r>
          </a:p>
          <a:p>
            <a:r>
              <a:rPr lang="en-US" altLang="zh-CN" dirty="0"/>
              <a:t>Pre-lab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2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EC2D4-99B8-429C-9495-9C2F5DA0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54"/>
            <a:ext cx="12192000" cy="64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1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FB5BE-CFA6-4F9E-BB83-57AB978B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5" y="216500"/>
            <a:ext cx="7715250" cy="2952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AE0B6-CE05-4E94-BDF2-992FF18E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8" y="3429000"/>
            <a:ext cx="5673811" cy="3414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EF9A8-E0C9-4263-9054-192477C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89659"/>
            <a:ext cx="5809091" cy="32935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B03EC1-CCD3-4467-B19F-7CF75CA01B12}"/>
                  </a:ext>
                </a:extLst>
              </p14:cNvPr>
              <p14:cNvContentPartPr/>
              <p14:nvPr/>
            </p14:nvContentPartPr>
            <p14:xfrm>
              <a:off x="1312200" y="2475360"/>
              <a:ext cx="10864800" cy="390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B03EC1-CCD3-4467-B19F-7CF75CA01B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2840" y="2466000"/>
                <a:ext cx="10883520" cy="39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674CA3D-BC54-42DB-BA7D-315B96003550}"/>
              </a:ext>
            </a:extLst>
          </p:cNvPr>
          <p:cNvGrpSpPr/>
          <p:nvPr/>
        </p:nvGrpSpPr>
        <p:grpSpPr>
          <a:xfrm>
            <a:off x="1745350" y="5220992"/>
            <a:ext cx="315360" cy="343800"/>
            <a:chOff x="1745350" y="5220992"/>
            <a:chExt cx="31536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EBCE3B5-F408-499E-9EA5-52C925BB662F}"/>
                    </a:ext>
                  </a:extLst>
                </p14:cNvPr>
                <p14:cNvContentPartPr/>
                <p14:nvPr/>
              </p14:nvContentPartPr>
              <p14:xfrm>
                <a:off x="1783510" y="5220992"/>
                <a:ext cx="277200" cy="312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EBCE3B5-F408-499E-9EA5-52C925BB66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74510" y="5211992"/>
                  <a:ext cx="294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7281DC-253F-4381-A536-015FB489127B}"/>
                    </a:ext>
                  </a:extLst>
                </p14:cNvPr>
                <p14:cNvContentPartPr/>
                <p14:nvPr/>
              </p14:nvContentPartPr>
              <p14:xfrm>
                <a:off x="1745350" y="5379752"/>
                <a:ext cx="131040" cy="185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7281DC-253F-4381-A536-015FB48912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36350" y="5371112"/>
                  <a:ext cx="14868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CA8EB5-E296-4DB8-AE82-223006BAF09D}"/>
              </a:ext>
            </a:extLst>
          </p:cNvPr>
          <p:cNvGrpSpPr/>
          <p:nvPr/>
        </p:nvGrpSpPr>
        <p:grpSpPr>
          <a:xfrm>
            <a:off x="2179510" y="4464632"/>
            <a:ext cx="2839680" cy="591840"/>
            <a:chOff x="2179510" y="4464632"/>
            <a:chExt cx="283968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EE271A-90EA-4BB2-BC35-66DEDCCE705A}"/>
                    </a:ext>
                  </a:extLst>
                </p14:cNvPr>
                <p14:cNvContentPartPr/>
                <p14:nvPr/>
              </p14:nvContentPartPr>
              <p14:xfrm>
                <a:off x="2179510" y="4899152"/>
                <a:ext cx="119520" cy="15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EE271A-90EA-4BB2-BC35-66DEDCCE70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0510" y="4890512"/>
                  <a:ext cx="137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604F87-977B-45A5-AA27-A09271517569}"/>
                    </a:ext>
                  </a:extLst>
                </p14:cNvPr>
                <p14:cNvContentPartPr/>
                <p14:nvPr/>
              </p14:nvContentPartPr>
              <p14:xfrm>
                <a:off x="2349070" y="4862072"/>
                <a:ext cx="104760" cy="148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604F87-977B-45A5-AA27-A092715175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40430" y="4853432"/>
                  <a:ext cx="122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BE6A7C-1EB2-4EA3-B373-3CD7965DAE43}"/>
                    </a:ext>
                  </a:extLst>
                </p14:cNvPr>
                <p14:cNvContentPartPr/>
                <p14:nvPr/>
              </p14:nvContentPartPr>
              <p14:xfrm>
                <a:off x="2462110" y="4811672"/>
                <a:ext cx="88560" cy="14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BE6A7C-1EB2-4EA3-B373-3CD7965DAE4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53110" y="4802672"/>
                  <a:ext cx="106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76A33F-1981-4865-8308-ED48CF6BC4E2}"/>
                    </a:ext>
                  </a:extLst>
                </p14:cNvPr>
                <p14:cNvContentPartPr/>
                <p14:nvPr/>
              </p14:nvContentPartPr>
              <p14:xfrm>
                <a:off x="2581270" y="4790792"/>
                <a:ext cx="161640" cy="171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76A33F-1981-4865-8308-ED48CF6BC4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72630" y="4782152"/>
                  <a:ext cx="179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66A9F6-FC48-403E-8C31-E6D6E409FA7C}"/>
                    </a:ext>
                  </a:extLst>
                </p14:cNvPr>
                <p14:cNvContentPartPr/>
                <p14:nvPr/>
              </p14:nvContentPartPr>
              <p14:xfrm>
                <a:off x="2830750" y="4816712"/>
                <a:ext cx="91440" cy="1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66A9F6-FC48-403E-8C31-E6D6E409FA7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21750" y="4807712"/>
                  <a:ext cx="109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6F1922-1703-450D-BCE2-0B856E7A086A}"/>
                    </a:ext>
                  </a:extLst>
                </p14:cNvPr>
                <p14:cNvContentPartPr/>
                <p14:nvPr/>
              </p14:nvContentPartPr>
              <p14:xfrm>
                <a:off x="2838310" y="4906712"/>
                <a:ext cx="98280" cy="15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6F1922-1703-450D-BCE2-0B856E7A08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29310" y="4897712"/>
                  <a:ext cx="115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0F36B8-96F9-4AC6-BE14-C6AE9F59E8A4}"/>
                    </a:ext>
                  </a:extLst>
                </p14:cNvPr>
                <p14:cNvContentPartPr/>
                <p14:nvPr/>
              </p14:nvContentPartPr>
              <p14:xfrm>
                <a:off x="3079870" y="4581272"/>
                <a:ext cx="61920" cy="380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0F36B8-96F9-4AC6-BE14-C6AE9F59E8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71230" y="4572272"/>
                  <a:ext cx="795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4FF708-2A6B-4257-B7CB-FE499512B5BE}"/>
                    </a:ext>
                  </a:extLst>
                </p14:cNvPr>
                <p14:cNvContentPartPr/>
                <p14:nvPr/>
              </p14:nvContentPartPr>
              <p14:xfrm>
                <a:off x="3174550" y="4588472"/>
                <a:ext cx="144360" cy="30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4FF708-2A6B-4257-B7CB-FE499512B5B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65910" y="4579472"/>
                  <a:ext cx="162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A8176A-4B58-4B4D-B5B5-EE75AA5C0FB9}"/>
                    </a:ext>
                  </a:extLst>
                </p14:cNvPr>
                <p14:cNvContentPartPr/>
                <p14:nvPr/>
              </p14:nvContentPartPr>
              <p14:xfrm>
                <a:off x="3128830" y="4727792"/>
                <a:ext cx="156960" cy="3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A8176A-4B58-4B4D-B5B5-EE75AA5C0F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20190" y="4719152"/>
                  <a:ext cx="174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3BADBC-7F3E-4121-B0CF-B1D4E8AC1433}"/>
                    </a:ext>
                  </a:extLst>
                </p14:cNvPr>
                <p14:cNvContentPartPr/>
                <p14:nvPr/>
              </p14:nvContentPartPr>
              <p14:xfrm>
                <a:off x="3329710" y="4526192"/>
                <a:ext cx="155520" cy="35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3BADBC-7F3E-4121-B0CF-B1D4E8AC143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21070" y="4517192"/>
                  <a:ext cx="173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309486-9898-4C6D-A997-6B15E53F307B}"/>
                    </a:ext>
                  </a:extLst>
                </p14:cNvPr>
                <p14:cNvContentPartPr/>
                <p14:nvPr/>
              </p14:nvContentPartPr>
              <p14:xfrm>
                <a:off x="3529870" y="4609712"/>
                <a:ext cx="103320" cy="279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309486-9898-4C6D-A997-6B15E53F307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21230" y="4600712"/>
                  <a:ext cx="120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02DD78-57BD-4A3B-B9AD-CB5A806BB227}"/>
                    </a:ext>
                  </a:extLst>
                </p14:cNvPr>
                <p14:cNvContentPartPr/>
                <p14:nvPr/>
              </p14:nvContentPartPr>
              <p14:xfrm>
                <a:off x="3708070" y="4515752"/>
                <a:ext cx="108360" cy="363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02DD78-57BD-4A3B-B9AD-CB5A806BB2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99070" y="4507112"/>
                  <a:ext cx="12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18F86E-82DF-45E6-A7FB-C90DFADE9B2D}"/>
                    </a:ext>
                  </a:extLst>
                </p14:cNvPr>
                <p14:cNvContentPartPr/>
                <p14:nvPr/>
              </p14:nvContentPartPr>
              <p14:xfrm>
                <a:off x="3951430" y="4687832"/>
                <a:ext cx="149040" cy="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18F86E-82DF-45E6-A7FB-C90DFADE9B2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42430" y="4678832"/>
                  <a:ext cx="166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029CC8-64DE-4352-8889-53CC0A913184}"/>
                    </a:ext>
                  </a:extLst>
                </p14:cNvPr>
                <p14:cNvContentPartPr/>
                <p14:nvPr/>
              </p14:nvContentPartPr>
              <p14:xfrm>
                <a:off x="4202350" y="4524752"/>
                <a:ext cx="94320" cy="32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029CC8-64DE-4352-8889-53CC0A91318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93350" y="4515752"/>
                  <a:ext cx="111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299272-096E-40ED-BCA9-C4E02B6F0766}"/>
                    </a:ext>
                  </a:extLst>
                </p14:cNvPr>
                <p14:cNvContentPartPr/>
                <p14:nvPr/>
              </p14:nvContentPartPr>
              <p14:xfrm>
                <a:off x="4308910" y="4516832"/>
                <a:ext cx="97200" cy="2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299272-096E-40ED-BCA9-C4E02B6F07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00270" y="4507832"/>
                  <a:ext cx="114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9E51046-0454-4F47-AC17-BE2D9C7DCC4F}"/>
                    </a:ext>
                  </a:extLst>
                </p14:cNvPr>
                <p14:cNvContentPartPr/>
                <p14:nvPr/>
              </p14:nvContentPartPr>
              <p14:xfrm>
                <a:off x="4371190" y="4669832"/>
                <a:ext cx="41400" cy="4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9E51046-0454-4F47-AC17-BE2D9C7DCC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62550" y="4661192"/>
                  <a:ext cx="59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204F52-06FD-48DD-BF48-C244F648B2D0}"/>
                    </a:ext>
                  </a:extLst>
                </p14:cNvPr>
                <p14:cNvContentPartPr/>
                <p14:nvPr/>
              </p14:nvContentPartPr>
              <p14:xfrm>
                <a:off x="4281910" y="4672352"/>
                <a:ext cx="964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204F52-06FD-48DD-BF48-C244F648B2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72910" y="4663352"/>
                  <a:ext cx="114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2AB294-7814-424F-8222-C6E5179F5A36}"/>
                    </a:ext>
                  </a:extLst>
                </p14:cNvPr>
                <p14:cNvContentPartPr/>
                <p14:nvPr/>
              </p14:nvContentPartPr>
              <p14:xfrm>
                <a:off x="4490710" y="4478672"/>
                <a:ext cx="165240" cy="35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2AB294-7814-424F-8222-C6E5179F5A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82070" y="4470032"/>
                  <a:ext cx="1828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EE5DE4-FE88-40D3-9FD7-6EBC0F133FBE}"/>
                    </a:ext>
                  </a:extLst>
                </p14:cNvPr>
                <p14:cNvContentPartPr/>
                <p14:nvPr/>
              </p14:nvContentPartPr>
              <p14:xfrm>
                <a:off x="4653070" y="4566872"/>
                <a:ext cx="185040" cy="245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EE5DE4-FE88-40D3-9FD7-6EBC0F133F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44430" y="4557872"/>
                  <a:ext cx="202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E347AB-1425-4D2A-A068-DD69E0D7F5DA}"/>
                    </a:ext>
                  </a:extLst>
                </p14:cNvPr>
                <p14:cNvContentPartPr/>
                <p14:nvPr/>
              </p14:nvContentPartPr>
              <p14:xfrm>
                <a:off x="4692310" y="4556432"/>
                <a:ext cx="102240" cy="8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E347AB-1425-4D2A-A068-DD69E0D7F5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83310" y="4547432"/>
                  <a:ext cx="119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8CA4B9-F20A-4ACF-B5C0-316991A9405C}"/>
                    </a:ext>
                  </a:extLst>
                </p14:cNvPr>
                <p14:cNvContentPartPr/>
                <p14:nvPr/>
              </p14:nvContentPartPr>
              <p14:xfrm>
                <a:off x="4899670" y="4464632"/>
                <a:ext cx="119520" cy="422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8CA4B9-F20A-4ACF-B5C0-316991A9405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0670" y="4455632"/>
                  <a:ext cx="137160" cy="44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339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73D30B-A025-4002-A413-099F9BF5ECF4}"/>
                  </a:ext>
                </a:extLst>
              </p14:cNvPr>
              <p14:cNvContentPartPr/>
              <p14:nvPr/>
            </p14:nvContentPartPr>
            <p14:xfrm>
              <a:off x="461160" y="218520"/>
              <a:ext cx="11031480" cy="380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73D30B-A025-4002-A413-099F9BF5EC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800" y="209160"/>
                <a:ext cx="11050200" cy="38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741033-EFFC-4BBA-B2CA-ACA94F4A0CBB}"/>
                  </a:ext>
                </a:extLst>
              </p14:cNvPr>
              <p14:cNvContentPartPr/>
              <p14:nvPr/>
            </p14:nvContentPartPr>
            <p14:xfrm>
              <a:off x="1072440" y="3665160"/>
              <a:ext cx="8409960" cy="217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741033-EFFC-4BBA-B2CA-ACA94F4A0C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080" y="3655800"/>
                <a:ext cx="8428680" cy="21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43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965AB7-CA1E-4146-8DB6-A2F90AB9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24"/>
            <a:ext cx="12192000" cy="64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25B20B-6813-4918-9CB9-5D1EB8A2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313"/>
            <a:ext cx="12192000" cy="641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4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4AB9BA-477D-454F-99B4-944D0AA4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14"/>
            <a:ext cx="12192000" cy="64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9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CEF5-9839-4C22-B211-B41711FE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not forget to do the pre-lab quiz.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7: The Sampling Distribution of the Sample 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The Sampling Distribution of the Sample Mean</dc:title>
  <dc:creator>Zhong Shan</dc:creator>
  <cp:lastModifiedBy>ZHONG, SHAN</cp:lastModifiedBy>
  <cp:revision>20</cp:revision>
  <dcterms:created xsi:type="dcterms:W3CDTF">2020-10-10T20:45:28Z</dcterms:created>
  <dcterms:modified xsi:type="dcterms:W3CDTF">2021-03-02T03:39:31Z</dcterms:modified>
</cp:coreProperties>
</file>