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0" r:id="rId5"/>
    <p:sldId id="266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1829"/>
            <a:ext cx="9144000" cy="2387600"/>
          </a:xfrm>
        </p:spPr>
        <p:txBody>
          <a:bodyPr/>
          <a:lstStyle/>
          <a:p>
            <a:r>
              <a:rPr lang="en-US" dirty="0"/>
              <a:t>Lab 5: An Application of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6267"/>
            <a:ext cx="9144000" cy="3894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 201: Elementary Statistics</a:t>
            </a:r>
          </a:p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 Reports will be returned – keep these in case of an issue with the gradebook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 5 – read the reality check on page 35.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Concepts needed for this lab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Rules of Probability </a:t>
                </a:r>
              </a:p>
              <a:p>
                <a:pPr lvl="1"/>
                <a:r>
                  <a:rPr lang="en-US" sz="1700" dirty="0"/>
                  <a:t>All probabilities must be between 0 and 1 </a:t>
                </a:r>
              </a:p>
              <a:p>
                <a:pPr lvl="1"/>
                <a:r>
                  <a:rPr lang="en-US" sz="1700" dirty="0"/>
                  <a:t>The total of the probabilities for all possible outcomes sums to 1 </a:t>
                </a:r>
              </a:p>
              <a:p>
                <a:r>
                  <a:rPr lang="en-US" sz="1700" dirty="0"/>
                  <a:t>Decision Tree Diagram</a:t>
                </a:r>
              </a:p>
              <a:p>
                <a:pPr lvl="1"/>
                <a:r>
                  <a:rPr lang="en-US" sz="1700" dirty="0"/>
                  <a:t>Possible outcomes are written at the end of the lines </a:t>
                </a:r>
              </a:p>
              <a:p>
                <a:pPr lvl="1"/>
                <a:r>
                  <a:rPr lang="en-US" sz="1700" dirty="0"/>
                  <a:t>Probabilities are written along the lines </a:t>
                </a:r>
              </a:p>
              <a:p>
                <a:pPr lvl="1"/>
                <a:r>
                  <a:rPr lang="en-US" sz="1700" dirty="0"/>
                  <a:t>Sum of the branches = 1 </a:t>
                </a:r>
              </a:p>
              <a:p>
                <a:r>
                  <a:rPr lang="en-US" altLang="zh-CN" sz="1700" dirty="0"/>
                  <a:t>Expectation of </a:t>
                </a:r>
                <a:r>
                  <a:rPr lang="en-US" sz="1700" dirty="0"/>
                  <a:t>Probability Distribution</a:t>
                </a:r>
              </a:p>
              <a:p>
                <a:pPr lvl="1"/>
                <a:r>
                  <a:rPr lang="en-US" sz="1700" dirty="0"/>
                  <a:t>Calculate the theoretical </a:t>
                </a:r>
                <a:r>
                  <a:rPr lang="en-US" altLang="zh-CN" sz="1700" dirty="0"/>
                  <a:t>Expectation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1700" dirty="0"/>
              </a:p>
              <a:p>
                <a:pPr marL="457200" lvl="1" indent="0">
                  <a:buNone/>
                </a:pPr>
                <a:r>
                  <a:rPr lang="en-US" sz="17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2"/>
                <a:stretch>
                  <a:fillRect l="-804" t="-980" r="-9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fromthegenesis.com/wp-content/uploads/2018/06/RanFore.jpg">
            <a:extLst>
              <a:ext uri="{FF2B5EF4-FFF2-40B4-BE49-F238E27FC236}">
                <a16:creationId xmlns:a16="http://schemas.microsoft.com/office/drawing/2014/main" id="{63377E37-5540-4DFA-A5E5-BA8B93CEE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r="4217" b="2"/>
          <a:stretch/>
        </p:blipFill>
        <p:spPr bwMode="auto">
          <a:xfrm>
            <a:off x="5120640" y="1690688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4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are able to personal travel will not make the cruise due to missing their flight.  </a:t>
            </a:r>
          </a:p>
          <a:p>
            <a:r>
              <a:rPr lang="en-US" dirty="0"/>
              <a:t>If the customer that has paid for the insurance and is able to go on the cruise the company gains $350.  </a:t>
            </a:r>
          </a:p>
          <a:p>
            <a:r>
              <a:rPr lang="en-US" dirty="0"/>
              <a:t>If the customer that has paid for the insurance and is not able to go on the cruise the 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buckets should be on each table </a:t>
            </a:r>
          </a:p>
          <a:p>
            <a:pPr lvl="1"/>
            <a:r>
              <a:rPr lang="en-US" dirty="0"/>
              <a:t>1 bucket labeled “Travel” with 19 beads of one color and 1 bead of a different color </a:t>
            </a:r>
          </a:p>
          <a:p>
            <a:pPr lvl="1"/>
            <a:r>
              <a:rPr lang="en-US" dirty="0"/>
              <a:t>1 bucket labeled “On time” with 24 beads of one color and 1 bead of a different color  </a:t>
            </a:r>
          </a:p>
        </p:txBody>
      </p:sp>
    </p:spTree>
    <p:extLst>
      <p:ext uri="{BB962C8B-B14F-4D97-AF65-F5344CB8AC3E}">
        <p14:creationId xmlns:p14="http://schemas.microsoft.com/office/powerpoint/2010/main" val="29074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01432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</p:spPr>
            <p:txBody>
              <a:bodyPr/>
              <a:lstStyle/>
              <a:p>
                <a:r>
                  <a:rPr lang="en-US" dirty="0"/>
                  <a:t>Complete the tree diagram in Figure 5.1. </a:t>
                </a:r>
              </a:p>
              <a:p>
                <a:pPr lvl="1"/>
                <a:r>
                  <a:rPr lang="en-US" dirty="0"/>
                  <a:t>Let P = customer is personally able to travel.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personal reasons.  </a:t>
                </a:r>
              </a:p>
              <a:p>
                <a:pPr lvl="1"/>
                <a:r>
                  <a:rPr lang="en-US" dirty="0"/>
                  <a:t>Let C = customer arrives on time and is able to go on cruise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not arriving on time due to the flight.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  <a:blipFill rotWithShape="0">
                <a:blip r:embed="rId2"/>
                <a:stretch>
                  <a:fillRect l="-97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P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blipFill rotWithShape="0">
                <a:blip r:embed="rId3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724930" y="4209535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5503" y="4761470"/>
            <a:ext cx="1548713" cy="105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930" y="3064476"/>
            <a:ext cx="133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to travel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952" y="5037439"/>
            <a:ext cx="13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not personally able to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blipFill rotWithShape="0">
                <a:blip r:embed="rId4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936786" y="3627769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87359" y="4179704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blipFill rotWithShape="0">
                <a:blip r:embed="rId5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072714" y="5301188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23287" y="5853123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4941" y="3056238"/>
            <a:ext cx="19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and on 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941" y="4179704"/>
            <a:ext cx="199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but not on time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3805879" y="3122140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168338" y="4686623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25635" y="5103034"/>
            <a:ext cx="542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is </a:t>
            </a:r>
            <a:r>
              <a:rPr lang="en-US" dirty="0" err="1"/>
              <a:t>tricker</a:t>
            </a:r>
            <a:r>
              <a:rPr lang="en-US" dirty="0"/>
              <a:t>.  If you can’t travel for personal reasons then it doesn’t matter if you are on time or not.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6291" y="5769199"/>
            <a:ext cx="542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are going to completely fill in the table.</a:t>
            </a:r>
          </a:p>
          <a:p>
            <a:r>
              <a:rPr lang="en-US" dirty="0"/>
              <a:t>Think about it this way -&gt; If you can’t travel for personal reasons then you aren’t on time.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5769" y="5178806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0753" y="6065414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22961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4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same. 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  <a:blipFill rotWithShape="1">
                <a:blip r:embed="rId2"/>
                <a:stretch>
                  <a:fillRect l="-885" t="-2045" r="-2214" b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584886"/>
            <a:ext cx="11574161" cy="6021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Working in groups of 2.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 </a:t>
            </a:r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975</Words>
  <Application>Microsoft Office PowerPoint</Application>
  <PresentationFormat>宽屏</PresentationFormat>
  <Paragraphs>119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Lab 5: An Application of Probability Distributions</vt:lpstr>
      <vt:lpstr>Concepts needed for this lab </vt:lpstr>
      <vt:lpstr>Setting </vt:lpstr>
      <vt:lpstr>From the Insurance Company’s Perspective:</vt:lpstr>
      <vt:lpstr>Materials Needed for this Lab </vt:lpstr>
      <vt:lpstr>Probability Theory</vt:lpstr>
      <vt:lpstr>PowerPoint 演示文稿</vt:lpstr>
      <vt:lpstr>Simulations of the Cruise Scenario</vt:lpstr>
      <vt:lpstr>Combined Trails for all Students</vt:lpstr>
      <vt:lpstr>PowerPoint 演示文稿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 Shan</cp:lastModifiedBy>
  <cp:revision>27</cp:revision>
  <dcterms:created xsi:type="dcterms:W3CDTF">2016-09-22T13:37:48Z</dcterms:created>
  <dcterms:modified xsi:type="dcterms:W3CDTF">2019-10-07T14:33:32Z</dcterms:modified>
</cp:coreProperties>
</file>