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71" r:id="rId7"/>
    <p:sldId id="263" r:id="rId8"/>
    <p:sldId id="261" r:id="rId9"/>
    <p:sldId id="274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Probability Distributions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201: Elementary Statistics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 Zhong</a:t>
            </a:r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person/group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Questions 1 and 2 should be complete. </a:t>
            </a:r>
          </a:p>
          <a:p>
            <a:pPr lvl="1"/>
            <a:r>
              <a:rPr lang="en-US" dirty="0"/>
              <a:t>Question 5 – read the </a:t>
            </a:r>
            <a:r>
              <a:rPr lang="en-US"/>
              <a:t>reality check on page 35.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4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reasons,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Customer’s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decides to purchase the $350 insurance.</a:t>
            </a:r>
          </a:p>
          <a:p>
            <a:r>
              <a:rPr lang="en-US" dirty="0"/>
              <a:t>They have had bad experiences before with flights and you are concerned something personally might come up and they will miss the cruise.  </a:t>
            </a:r>
          </a:p>
          <a:p>
            <a:r>
              <a:rPr lang="en-US" dirty="0"/>
              <a:t>Even though it seems costly they are going to pay the $350 in order to make sure they get their $3000 back in case they miss the flight (i.e. they are only out $350).  </a:t>
            </a:r>
          </a:p>
          <a:p>
            <a:r>
              <a:rPr lang="en-US" dirty="0"/>
              <a:t>If they didn’t get the insurance and they weren’t able to go on the trip they would be out $3000.  </a:t>
            </a:r>
          </a:p>
        </p:txBody>
      </p:sp>
    </p:spTree>
    <p:extLst>
      <p:ext uri="{BB962C8B-B14F-4D97-AF65-F5344CB8AC3E}">
        <p14:creationId xmlns:p14="http://schemas.microsoft.com/office/powerpoint/2010/main" val="24648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</a:t>
            </a:r>
            <a:r>
              <a:rPr lang="en-US" b="1" dirty="0"/>
              <a:t>are able to travel</a:t>
            </a:r>
            <a:r>
              <a:rPr lang="en-US" dirty="0"/>
              <a:t> </a:t>
            </a:r>
            <a:r>
              <a:rPr lang="en-US" b="1" dirty="0"/>
              <a:t>(regardless of the personal reasons)</a:t>
            </a:r>
            <a:r>
              <a:rPr lang="en-US" dirty="0"/>
              <a:t> will not make the cruise because their flights might be cancelled or delayed.  </a:t>
            </a:r>
          </a:p>
          <a:p>
            <a:r>
              <a:rPr lang="en-US" dirty="0"/>
              <a:t>If the customer that has paid for the insurance and is able to go on, the cruise </a:t>
            </a:r>
            <a:r>
              <a:rPr lang="en-US" b="1" dirty="0"/>
              <a:t>the company gains $350 </a:t>
            </a:r>
            <a:r>
              <a:rPr lang="en-US" dirty="0"/>
              <a:t>(from the insurance that the traveler has purchased).</a:t>
            </a:r>
          </a:p>
          <a:p>
            <a:r>
              <a:rPr lang="en-US" dirty="0"/>
              <a:t>If the customer that has paid for the insurance and </a:t>
            </a:r>
            <a:r>
              <a:rPr lang="en-US" b="1" dirty="0"/>
              <a:t>is not able to go on </a:t>
            </a:r>
            <a:r>
              <a:rPr lang="en-US" dirty="0"/>
              <a:t>the cruise the </a:t>
            </a:r>
            <a:r>
              <a:rPr lang="en-US" b="1" dirty="0"/>
              <a:t>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3F56F2-189C-4A7C-9E54-20CFCF6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79D76-BA46-4E57-979D-A0E28D2E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23"/>
            <a:ext cx="12192000" cy="6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 for 5-1, 5.2, and 5.3.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  <a:blipFill>
                <a:blip r:embed="rId2"/>
                <a:stretch>
                  <a:fillRect l="-792" t="-2626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00" y="895264"/>
            <a:ext cx="11664777" cy="57623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in groups of 2/3/4. Depending on your lab scenario, you will decide what is best number. 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</a:t>
            </a:r>
          </a:p>
          <a:p>
            <a:pPr marL="45720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7D-2098-45B0-AF82-8A53F125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71"/>
            <a:ext cx="12192000" cy="6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831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Lab 5 An Application of Probability Distributions</vt:lpstr>
      <vt:lpstr>Introduction</vt:lpstr>
      <vt:lpstr>From the Customer’s Perspective</vt:lpstr>
      <vt:lpstr>From the Insurance Company’s Perspective:</vt:lpstr>
      <vt:lpstr>PowerPoint Presentation</vt:lpstr>
      <vt:lpstr>PowerPoint Presentation</vt:lpstr>
      <vt:lpstr>PowerPoint Presentation</vt:lpstr>
      <vt:lpstr>Simulations of the Cruise Scenario</vt:lpstr>
      <vt:lpstr>PowerPoint Presentation</vt:lpstr>
      <vt:lpstr>Combined Trails for all Students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20</cp:revision>
  <dcterms:created xsi:type="dcterms:W3CDTF">2016-09-22T13:37:48Z</dcterms:created>
  <dcterms:modified xsi:type="dcterms:W3CDTF">2021-09-20T23:52:46Z</dcterms:modified>
</cp:coreProperties>
</file>