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9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074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3468" units="1/cm"/>
          <inkml:channelProperty channel="Y" name="resolution" value="622.564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00:43:00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1698 1596 807 0,'0'0'0'0,"0"0"0"0,6 3 0 0,-6-3 302 0,0-5-302 0,0 5 302 16,0 5-302-16,0 0 234 0,0-2-234 0,0 5 235 15,0-4-235-15,0 4 171 0,0 0-171 0,0 5 171 16,0-2-171-16,-3 1 103 0,0-1-103 0,1 2 104 16,-1-1-104-16,0 4 83 0,-2-3-83 0,5 2 83 15,0-4-83-15,0 5 52 0,0-4-52 0,0 4 52 16,0 1-52-16,0 5 44 0,0-1-44 0,0-6 45 15,0 3-45-15,3 1 29 0,-3 4-29 0,2-6 29 16,1 2-29-16,-3 5 33 0,-3 1-33 0,3-2 34 16,-2 2-34-16,2 2-2 0,-3-2 2 0,0-1-1 15,1-1 1-15,-1 1 9 0,3-4-9 0,0 1 9 16,0-3-9-16,3 3 26 0,2-2-26 0,-2 1 26 0,-1 1-26 16,1 2 12-16,0 1-12 0,2 1 12 0,-5-2-12 15,3 1 30-15,-3 4-30 0,0-4 30 0,-3-4-30 16,3 4 0-16,0-4 0 0,-5 0 0 0,2 1 0 0,-2 2 0 15,-1 4 0-15,1-4 0 0,4-5 0 0,-2 5 12 16,3-2-12-16,-4 2 13 0,0 4-13 0,-1 1 0 16,2 4 0-16,-2-4 0 0,0 2 0 0,-1-4-16 15,4-1 16-15,-1 2-15 0,0-2 15 0,1 2-9 16,-1-4 9-16,3 1-9 0,3-7 9 0,-3 10 6 16,-3-2-6-16,2 2 7 0,-7 1-7 0,8 0 4 15,-3-3-4-15,3 2 4 0,0-2-4 0,0 2-1 0,0-4 1 16,3 1-1-16,2 1 1 0,-5-2 23 0,0 1-23 15,0-1 24-15,0 3-24 0,0 0 0 0,4-1 0 16,-4 2 0-16,-1 1 0 0,1 4 0 0,-3-4 0 16,3 2 1-16,-5 0-1 0,5-1-1 0,5 1 1 0,-2-5-1 15,1 2 1-15,-2-2 0 0,1 2 0 0,0 3 1 16,-1-1-1-16,1 4 3 0,2-1-3 0,-2-4 4 16,0 0-4-16,-1 4 13 0,1-4-13 0,-2 3 13 15,-2 1-13-15,2-4-24 0,3 2 24 0,-1-1-23 16,2 4 23-16,-1-1 9 0,1 4-9 0,-2 0 10 15,-6 0-10-15,3 0 0 0,-2-1 0 0,2-2 1 16,0-2-1-16,0 0 0 0,5 1 0 0,-2 1 1 16,-3 3-1-16,5-2 3 0,-2 2-3 0,-1 1 3 15,1 0-3-15,-3-1 0 0,5-1 0 0,-2-2 0 16,-2-2 0-16,3 1 0 0,-4-1 0 0,0-3 0 16,0-3 0-16,0 5 0 0,0 3 0 0,3-2 0 15,-3 2 0-15,0 2 9 0,0 1-9 0,0-5 9 0,0-2-9 16,0 2 1-16,0 2-1 0,1-6 1 0,6 1-1 15,-7 0 16-15,1 5-16 0,-1 2 17 0,0-2-17 16,3-1-5-16,-3 3 5 0,3-4-4 0,-1-2 4 0,-2 2-15 16,0-1 15-16,0 0-14 0,3-2 14 0,2 0 33 15,3 0-33-15,-3 1 34 0,-2-1-34 0,0 0-8 16,-2-1 8-16,-1 1-8 0,-1 3 8 0,-2-2-5 16,3 2 5-16,-3-3-5 0,3 1 5 0,0-1 5 0,0-2-5 15,3 3 6-15,-3-6-6 0,3 6 3 0,-3-3-3 16,-3 2 4-16,3 2-4 0,-3 0 0 0,-2-2 0 15,2 1 1-15,6-6-1 0,-3 1-5 0,-3 1 5 16,6 0-5-16,-3-2 5 0,3-1-26 0,-3 0 26 16,2-1-26-16,-2 1 26 0,3 1 0 0,-3-1 0 0,3 0 0 15,-3-1 0-15,1 2 1 0,-1-3-1 0,0 1 1 16,4 2-1-16,-3-4 10 0,-1-1-10 0,3-3 10 16,-3 1-10-16,0-5-1 0,3-2 1 0,-3 2-1 15,-3-3 1-15,3 0-9 0,-3 0 9 0,3-2-8 16,0 0 8-16,0-4-52 0,0 1 52 0,3 0-51 15,0 2 51-15,-3-5-129 0,-3 3 129 0,3-3-128 16,0 0 128-16,0 0-1990 0</inkml:trace>
  <inkml:trace contextRef="#ctx0" brushRef="#br0" timeOffset="2946.87">1819 1666 572 0,'0'0'0'16,"0"-3"0"-16,3-6 0 0,2 6 148 0,0 3-148 15,3-3 148-15,-4-2-148 0,-4 5 324 0,0 0-324 0,8-8 325 16,0 0-325-16,0-4 223 0,3-4-223 0,-3 11 223 16,-2 7-223-16,5 1 158 0,0 2-158 0,2-2 158 15,3-2-158-15,-16-1 107 0,0 0-107 0,25 4 107 16,5-4-107-16,-30 0 88 0,0 0-88 0,32-10 89 15,1-6-89-15,-33 16 81 0,0 0-81 0,39-14 81 16,7 5-81-16,-46 9 10 0,0 0-10 0,47-11 10 16,2-2-10-16,-49 13 58 0,0 0-58 0,54-7 58 15,3 2-58-15,-57 5 1 0,0 0-1 0,49-3 1 16,-5-2-1-16,-44 5 37 0,0 0-37 0,49-3 37 16,3-2-37-16,-52 5 5 0,0 0-5 0,66-3 6 15,15-2-6-15,-81 5-1 0,0 0 1 0,69-8 0 0,0 4 0 16,-69 4 18-16,0 0-18 0,59-3 18 0,-7-2-18 15,-52 5 22-15,0 0-22 0,44 0 22 0,-11 0-22 16,-33 0 3-16,0 0-3 0,36 0 4 0,1 1-4 0,-37-1 45 16,0 0-45-16,38 4 46 0,4 0-46 0,-42-4-6 15,0 0 6-15,46 0-6 0,3 3 6 16,-8 2-36-16,0 3 36 0,-2-5-36 0,-6-6 36 0,-33 3 44 16,0 0-44-16,42-5 44 0,5 2-44 0,-47 3 14 15,0 0-14-15,49-5 15 0,1 5-15 0,-50 0-5 16,0 0 5-16,65 0-4 0,4 5 4 0,-20-2 13 15,-12 2-13-15,-4 0 13 0,-5-2-13 0,-28-3 3 0,0 0-3 16,43 8 4-16,2-4-4 0,-4 7-5 0,4 5 5 16,-7-8-5-16,1-3 5 0,-3-2 25 0,1-3-25 15,-4 0 26-15,0 0-26 0,-33 0-3 0,0 0 3 0,47 0-2 16,7 0 2-16,-10 12-9 0,-3 9 9 0,0-17-9 16,0-8 9-16,-1 7 10 0,-3 5-10 0,0-8 10 15,-4-3-10-15,3 3 39 0,0 0-39 0,1-4 39 16,4-2-39-16,-5 0 0 0,0-4 0 0,-6 10 0 15,-3 0 0-15,6 5-13 0,-1 0 13 0,9-7-13 16,0-6 13-16,3 10-10 0,2 4 10 0,-5-14-9 16,3-3 9-16,-3 4 0 0,-2 2 0 0,-1-3 1 15,-1 0-1-15,-1 4 0 0,2-3 0 0,1 3 1 16,-1-1-1-16,1 2-16 0,3 3 16 0,-6 0-15 16,0 0 15-16,2 0-10 0,-2 4 10 0,4-5-9 0,-4-2 9 15,5 3 13-15,3 0-13 0,-3 0 13 0,-3-5-13 0,2 2 0 16,1 3 0-16,-4-3 0 0,3-2 0 15,1 5-12-15,3 0 12 0,-3-3-12 0,0-2 12 16,0 0-9-16,-1 5 9 0,-3-3-9 0,0 3 9 0,-1 0 48 16,0 3-48-16,-3-3 48 0,-1-3-48 15,4 6-9-15,2 5 9 0,-2-8-9 0,1 0 9 0,-1 5-25 16,-3 0 25-16,3-2-24 0,-2-6 24 0,-1 6 0 16,1 0 0-16,0-1 1 0,-4 1-1 0,4-3 39 15,4 0-39-15,2 0 39 0,-4-3-39 0,2 6 0 16,-5 0 0-16,2-3 0 0,-2 0 0 0,-3 1-22 0,1 3 22 15,-2-1-22-15,2-2 22 0,-1 2-1 16,2-3 1-16,1 0 0 0,3 0 0 0,0 5 0 0,1 1 0 16,-4-4 0-16,-5-4 0 0,4 7 0 0,1 4 0 15,3-9 0-15,-3-4 0 0,4-1 1 16,-1 5-1-16,2-5 1 0,1-2-1 0,2 3-24 0,-3 0 24 0,2 1-23 16,-4-2 23-16,2 6 45 0,1 3-45 0,-2-8 46 15,0-3-46-15,4 5-7 0,0-1 7 16,-1-2-7-16,-2-3 7 0,-2 5-41 0,-1-2 41 0,3 1-40 15,-2-4 40-15,0 0-2 0,5 2 2 0,-3 4-1 16,5-1 1-16,-5 3 0 0,1 0 0 0,-1 0 0 16,1-5 0-16,-1-2 24 0,2-1-24 0,1 0 25 15,-5 3-25-15,5-3-4 0,-3 0 4 0,1 5-4 16,2 0 4-16,-1 2-11 0,-2 1 11 0,-2-4-10 16,0 0 10-16,1 1 23 0,-4 1-23 0,0-1 24 15,-2 0-24-15,6 1 2 0,-4 2-2 0,3-3 3 16,-3 3-3-16,0 0-15 0,0 3 15 0,2-6-15 0,-2 0 15 15,0-2-9-15,1 0 9 0,-3 2-9 0,-2-1 9 16,2 4 0-16,2 1 0 0,-3-1 0 0,2-1 0 0,-4 1 12 16,4-4-12-16,-4 4 13 0,-3-3-13 0,4 2 0 15,-1-2 0-15,-3-2 0 0,2 2 0 0,0-2 0 16,0-3 0-16,-2 5 0 0,0 2 0 0,2 2 1 16,2 2-1-16,-1-3 2 0,0-3-2 15,1 2 4-15,-1-6-4 0,-4 6 5 0,1 1-5 0,-4-3-10 16,2 3 10-16,-2-4-10 0,-1 3 10 0,1-2-18 15,-4 0 18-15,2-2-18 0,-6 0 18 0,3 5 3 16,-2 0-3-16,0 0 4 0,0 0-4 0,5-3 29 0,-2 3-29 16,-2 0 29-16,-3 3-29 0,1-3-6 0,-1 3 6 15,0-1-5-15,0-2 5 0,-2 0-42 0,-4 3 42 16,0-3-41-16,1 0 41 0,-3 0 58 0,1 0-58 16,0 0 59-16,1-3-59 0,-1 6-1 0,0-3 1 0,1 0 0 15,0-3 0-15,0 6-38 0,-4 2 38 0,1-5-37 16,0 3 37-16,-1-3 1 0,1-3-1 0,-1 3 1 15,-1 0-1-15,4 0 26 0,-5-3-26 0,3 1 26 16,-1-1-26-16,1 3 2 0,-2-5-2 0,3 5 2 16,-1 0-2-16,1 0 1 0,-2-3-1 0,1 3 1 15,0 0-1-15,2 0-34 0,-5 3 34 0,3-3-34 16,-1 0 34-16,1 0 1 0,2-3-1 0,-2 1 2 16,-2 2-2-16,-1 0 21 0,0 2-21 0,0-2 21 0,4 3-21 15,-4-3 0-15,3-3 0 0,-3 3 1 0,0 0-1 16,0 0-23-16,5 0 23 0,-5 0-22 15,0 3 22-15,0-3 39 0,0 0-39 0,0 0 40 0,0 0-40 16,0 0-1-16,0 0 1 0,0 0-1 0,0 0 1 16,0 5 0-16,3-2 0 0,-3-1 0 0,0 4 0 0,0-1-40 15,-3 2 40-15,3 1-39 0,-5-3 39 0,2 3-7 16,-1 3 7-16,3-3-7 0,-4 4 7 0,2-1 35 16,-2 2-35-16,2-4 36 0,-2 2-36 0,5 5-3 15,-3-4 3-15,2-1-3 0,1-6 3 0,-2 6-37 16,0-2 37-16,2 18-37 0,0 9 37 0,0 0 3 15,-3 0-3-15,3-12 4 0,-1-8-4 0,1-1 23 16,-3-7-23-16,3 14 24 0,-5 8-24 0,5-2 0 16,-5 5 0-16,4-12 0 0,-1-3 0 0,-1 3-26 0,0 2 26 15,3-2-25-15,0 2 25 0,0 10 5 0,1 13-5 16,-1-18 6-16,-1-4-6 0,-1 4 36 0,-3 2-36 16,2-7 36-16,0-2-36 0,1 5-1 0,2-1 1 0,-4 10 0 15,-3 1 0-15,3 5 23 0,-4 6-23 0,3-13 24 16,-1-5-24-16,-1 0-17 0,1 1 17 0,1-5-16 15,2-4 16-15,2 5 16 0,-4-1-16 0,3 2 17 16,1-3-17-16,1 1-4 0,0 3 4 0,0 14-4 16,1 7 4-16,-1-13-38 0,-1-4 38 0,1-7-38 15,0-3 38-15,-3-2-5 0,1 0 5 0,-1 4-4 16,3-1 4-16,-3 3 18 0,1 5-18 0,2-8 19 16,0 1-19-16,0 1 1 0,0 2-1 0,0-7 1 15,0 1-1-15,0 7-11 0,0 6 11 0,0-13-11 16,0-6 11-16,0 9 1 0,2-2-1 0,1 2 1 0,-3 2-1 15,0-2 0-15,0 4 0 0,0-8 0 0,0-2 0 16,-3 4 11-16,1 3-11 0,-3 9 11 0,-1 10-11 16,1-8-21-16,2 0 21 0,2-4-21 0,-3-7 21 0,0-2-4 15,-3 2 4-15,1 5-3 0,-2 3 3 16,2-1-34-16,0-4 34 0,2-3-33 0,0 2 33 0,-3 1 48 16,3 6-48-16,-1-8 49 0,2-8-49 0,0 7-2 15,-2 4 2-15,3-3-2 0,-4 3 2 0,4 2-48 16,-2-3 48-16,1-3-48 0,3-3 48 0,-4 3 6 15,3-1-6-15,-2 9 7 0,0 6-7 0,1-4 61 16,-4 1-61-16,4-8 61 0,-1-4-61 0,1 1-4 16,-1-2 4-16,3 2-3 0,-3 5 3 0,1 0-36 15,2 0 36-15,0-8-35 0,-1-3 35 0,1 1 22 0,0 7-22 16,-2 2 23-16,2 9-23 0,-3-2 1 0,3 0-1 16,-1-7 1-16,-3-9-1 0,1 5 10 0,-2-1-10 15,2-6 10-15,2-5-10 0,-2 6-32 0,1 1 32 0,2 5-32 16,-3 10 32-16,3-7 0 0,0 0 0 0,0-7 0 15,3-7 0-15,-3 3 32 0,0 2-32 0,0-3 33 16,0 1-33-16,0 3 1 0,0 2-1 0,0-1 1 16,0-6-1-16,0 3-25 0,-3 2 25 0,3-1-24 15,-5 1 24-15,5-1 5 0,-3 3-5 0,0-3 5 16,1-3-5-16,2 2-7 0,0 3 7 0,-3 1-7 16,2 1 7-16,-1 4 13 0,0 1-13 0,2-3 14 15,-3-3-14-15,2 2-7 0,-3-2 7 0,1-2-7 16,2 2 7-16,-4-1 1 0,3 2-1 0,1-6 1 15,1-2-1-15,-3 0 10 0,3 2-10 0,0-1 11 0,-2 0-11 16,2 4 8-16,-1 4-8 0,1-7 8 0,0-3-8 16,-2 2-3-16,2 1 3 0,-5 7-3 0,2 2 3 15,0-1 26-15,1 2-26 0,-2-6 26 0,2-6-26 0,0-1 2 16,-1 0-2-16,2 1 2 0,-2 3-2 0,-1 1-5 16,3 2 5-16,-2-10-4 0,3-2 4 0,-3 2-38 15,3 2 38-15,0-2-37 0,-2 3 37 0,2 5 18 16,0 4-18-16,0-10 19 0,0-6-19 0,0 9 1 15,-3 0-1-15,1 4 2 0,1-3-2 0,-1 5 2 0,2-1-2 16,0-5 3-16,0-4-3 0,0 1-11 16,0 1 11-16,0-2-11 0,0-4 11 0,0 0-42 0,0 1 42 15,0-1-42-15,-3-1 42 0,3 0-3 16,0 0 3-16,0-1-3 0,0-1 3 0,0-2-193 0,3 5 193 16,-3-4-192-16,0 0 192 0,0 5-2062 0</inkml:trace>
  <inkml:trace contextRef="#ctx0" brushRef="#br0" timeOffset="5348.61">1892 6999 639 0,'0'0'0'0,"0"0"0"0,0 0 0 15,0 0 194-15,0 0-194 0,0 0 195 16,0 0-195-16,0 0 153 0,0 0-153 0,0 0 153 0,0 0-153 16,0 0 247-16,0 0-247 0,0 0 248 0,0 0-248 15,0 0 202-15,0 0-202 0,0 0 203 0,0 0-203 16,0 0 147-16,20 1-147 0,-7 2 147 0,-2 0-147 0,6-1 119 16,4-4-119-16,-9 2 119 0,1 0-119 0,3 0 36 15,0-3-36-15,4 0 37 0,-1 2-37 0,2-6 60 16,-1-1-60-16,-2 1 60 0,0-3-60 15,0 2 12-15,-2 1-12 0,-1 2 13 0,-2-1-13 0,3-1 0 16,1 1 0-16,-6 3 1 0,-3 1-1 0,5 2 8 16,1-4-8-16,0 2 9 0,3 0-9 0,7-1 21 15,6-1-21-15,-6-1 21 0,-4 2-21 0,7-8 0 16,-2-2 0-16,-4 8 1 0,-5 1-1 0,1-2 23 0,3 4-23 16,-4-1 24-16,-3 0-24 0,6 1 0 0,-2-1 0 15,-4 3 1-15,-5 0-1 0,7 0 0 0,1 3 0 16,13-6 0-16,7-2 0 0,-3 2 32 0,3 2-32 15,-14-1 33-15,-6 2-33 0,3-2-4 0,-6 2 4 16,12-4-3-16,3 1 3 0,1-1-2 0,-1 0 2 0,-4 1-1 16,-4 1 1-16,1-1 9 0,3-2-9 0,-7 2 10 15,2-2-10-15,3 2 15 0,6 0-15 0,-9 1 16 16,-5-1-16-16,10 2 1 0,3-1-1 0,-10 1 2 16,-1 1-2-16,5 0-21 0,4 0 21 0,-6 0-21 15,1-4 21-15,6 4 38 0,-1-1-38 0,-2 1 39 16,-2-2-39-16,4 2 0 0,4-1 0 0,-10 1 0 15,-4 0 0-15,7 0-6 0,10-3 6 0,-8 3-5 16,-2 0 5-16,9 3 5 0,2-3-5 0,-6 0 6 16,-9 0-6-16,7 0 32 0,2 1-32 0,-5 1 33 0,-3-2-33 15,4 1 1-15,3 3-1 0,7-3 2 0,3 2-2 16,4 0 3-16,1-3-3 0,-19 2 3 0,-8 0-3 16,3 2 12-16,4-2-12 0,12 4 13 0,11 2-13 15,-5-3 22-15,4-5-22 0,-16 3 22 0,-11-2-22 0,4 3-46 16,-2-4 46-16,21 0-46 0,10 0 46 0,-3 0 2 15,-2-5-2-15,-16 5 2 0,-7 1-2 0,-1 3 36 16,1-4-36-16,15 0 36 0,13 0-36 0,-3-4-9 16,1 0 9-16,-17 1-8 0,-6 6 8 0,1-3-26 15,3 0 26-15,9 0-26 0,4 0 26 0,-2 0 2 16,2 0-2-16,-12 0 2 0,-9-3-2 0,8 3 38 0,4-2-38 16,9 2 39-16,8-3-39 0,-5 3-7 0,-3 3 7 15,-8-3-6-15,-12-3 6 0,7 3-41 0,1 0 41 16,12 0-40-16,3 0 40 0,2 0 37 0,1-3-37 15,-17 3 37-15,-6-2-37 0,7 4 12 0,-1 1-12 0,10-3 13 16,4-5-13-16,-2 5-5 0,2 0 5 0,1-3-5 16,-4 0 5-16,-2 1-12 0,-1-1 12 0,-6 2-12 15,-2 1 12-15,4 0-11 0,1 0 11 0,1 0-10 16,4-2 10-16,1 2 32 0,4-2-32 0,-10 2 32 16,-5 0-32-16,6 0-7 0,4 4 7 0,-2 0-6 15,1-4 6-15,-1 2-35 0,3-2 35 0,-1 3-34 16,-3-3 34-16,8 0 1 0,3 3-1 0,-11-3 1 15,-12 0-1-15,11 2 40 0,4-2-40 0,-2 0 40 16,3 0-40-16,1 0 0 0,4 3 0 0,-10-3 0 16,-7 3 0-16,12 2-37 0,3 6 37 0,-3-7-37 0,-5 0 37 15,1 0 13-15,4-2-13 0,-8 1 13 0,-5 0-13 16,8-1 0-16,1 1 0 0,8 2 0 0,4 5 0 16,-4-5 34-16,-1 0-34 0,-16 1 34 0,-6-1-34 15,5-2-42-15,1-1 42 0,13 1-42 0,5-3 42 0,-2 0 14 16,2 0-14-16,-17 0 15 0,-11 3-15 0,6-3 42 15,5 1-42-15,8 3 42 0,12-4-42 0,-5 3-13 16,-2 1 13-16,-6-4-13 0,-8 0 13 0,8 4 0 16,2 0 0-16,-5-4 1 0,-1 0-1 0,4 2 1 15,-3 1-1-15,-1 0 1 0,-4-3-1 0,6 0 6 16,-3 0-6-16,-2 0 7 0,-4 0-7 0,6 2-4 0,4 4 4 16,1-3-3-16,1-3 3 0,-1 2-15 0,0-2 15 15,-7 0-15-15,-1-2 15 0,0 1 1 0,2-1-1 16,-8-1 1-16,-7 3-1 0,5 3 32 0,1-3-32 15,13 2 33-15,7-2-33 0,-3 1-43 0,2 4 43 0,-12-5-43 16,-12 1 43-16,6 3 1 0,-1-4-1 0,9 0 1 16,4 0-1-16,1 0-7 0,-2 0 7 0,-9 0-7 15,-7 0 7-15,4 3 31 0,-1-2-31 0,13-1 31 16,8-1-31-16,-6 1 0 0,1 0 0 0,-10 0 0 16,-6-3 0-16,4-1-8 0,-2-2 8 0,-2 5-7 15,-1 1 7-15,2-2 0 0,2-1 0 0,-2 1 0 16,-1 1 0-16,4 1 23 0,3 1-23 0,3-4 24 15,3-2-24-15,-5 2 3 0,2 0-3 0,-6 0 3 16,-5 1-3-16,2-2 1 0,-7 1-1 0,-2 3 1 16,-1 0-1-16,5 0-15 0,-3 0 15 0,4-4-15 0,2 3 15 15,2-2 2-15,-2 0-2 0,-7 1 2 0,-6 2-2 16,6-3 27-16,-1 1-27 0,1-1 27 0,2 0-27 16,5 0-20-16,2 1 20 0,-10-1-20 0,-3 2 20 0,6-3-28 15,2 1 28-15,-5 2-28 0,-5-2 28 0,8 3-8 16,1-5 8-16,3 2-7 0,6-5 7 0,-7 3 41 15,-1-1-41-15,0 4 41 0,-7-2-41 0,4 1-27 16,-2-2 27-16,-3 2-27 0,-3 0 27 0,3 1-3 16,3-4 3-16,-7 4-2 0,4-1 2 0,0 3 11 15,-1-5-11-15,-1 5 11 0,2-3-11 0,-4 2 7 16,4-3-7-16,-4 4 8 0,0-3-8 0,1 2 5 16,-2 1-5-16,2 0 5 0,-2 0-5 0,-3 0-26 0,2-2 26 15,-2 2-25-15,0 0 25 0,0 0 9 0,3-1-9 16,-3 1 9-16,3 0-9 0,-3 0 36 0,5 0-36 15,-5 0 37-15,0 0-37 0,0 0-22 0,0 0 22 16,0 0-22-16,0 0 22 0,0 0-25 0,0 0 25 0,0 0-24 16,0 0 24-16,0 0 9 0,0 0-9 0,0 0 9 15,0 0-9-15,0 0 29 0,0 0-29 0,0 0 29 16,-4-7-29-16,4 3 0 0,-1-1 0 0,1 0 1 16,1-3-1-16,3 1-33 0,-3-1 33 0,2-5-32 15,1-1 32-15,0-3-142 0,1-2 142 0,3 2-142 16,0-2 142-16,8-17-2248 0</inkml:trace>
  <inkml:trace contextRef="#ctx0" brushRef="#br0" timeOffset="8729.84">4341 5516 1121 0,'0'0'0'0,"-5"-3"0"0,-3-2 0 15,3-1 268-15,-1 1-268 0,4 0 269 0,-1 2-269 0,2-2 164 16,-3 1-164-16,4 0 164 0,-3-3-164 0,2 2 133 15,1 2-133-15,0-2 133 0,-3-1-133 0,-2 1 139 16,-1 0-139-16,1-1 139 0,3 0-139 0,-1-2 63 16,-2-3-63-16,2 0 64 0,3-2-64 0,-5-2 98 15,2-1-98-15,0-1 99 0,2-4-99 0,-4-1 38 16,-1-1-38-16,1 1 39 0,0-2-39 0,2 1 21 16,-5-1-21-16,3 4 21 0,-3 0-21 0,4-2 19 15,-1 0-19-15,-1 1 20 0,4-1-20 0,-1 2 23 0,-2-1-23 16,2-2 24-16,0-2-24 0,-2-5 13 0,0 0-13 15,1-6 14-15,0 2-14 0,1 1-1 0,-1-2 1 0,0 7 0 16,3 0 0-16,-2-1-3 0,1-2 3 16,4 4-3-16,1 2 3 0,-3 0 18 0,0-2-18 0,1-1 19 15,3-6-19-15,-1 1 15 0,1-3-15 0,0 4 15 16,-3-1-15-16,7-1 6 0,0 1-6 0,3-3 6 16,2 1-6-16,-4 2 51 0,2-3-51 0,2 0 51 15,-1 1-51-15,4-4-5 0,-3 2 5 0,3 1-5 16,-1-2 5-16,3 2 22 0,1-2-22 0,-2 2 22 15,4 1-22-15,-1-1 24 0,7 0-24 0,-2-3 25 16,-1 0-25-16,1 1-10 0,-1 2 10 0,-2 2-10 16,1 2 10-16,1-1 5 0,1-6-5 0,1 3 6 15,0 3-6-15,3 2 49 0,4 4-49 0,-1-3 49 16,1-4-49-16,0 2-11 0,-2 4 11 0,-2 0-10 0,1 1 10 16,4 2 3-16,0 0-3 0,-1-2 4 15,3 2-4-15,0-2 21 0,2-6-21 0,3 7 21 0,2 2-21 16,6-7 2-16,4-7-2 0,-12 15 3 0,-4 2-3 15,-1-2-10-15,-3 2 10 0,3 2-10 0,2 2 10 0,2 1-18 16,1 1 18-16,-2 1-18 0,-3 1 18 0,-2 1 22 16,2-1-22-16,-3 2 23 0,0 2-23 0,3-6 21 15,1 0-21-15,1 5 21 0,4-2-21 0,-4 4-1 16,-2 0 1-16,1 0 0 0,-1-3 0 0,0 2-5 16,-3 1 5-16,0 2-5 0,-1 4 5 0,1-1 15 15,3 6-15-15,2-3 16 0,3 0-16 0,-1-3 1 16,-4-2-1-16,-3 2 1 0,-1 6-1 0,1-3-7 15,3 2 7-15,-3 1-7 0,-1-3 7 0,1 0-15 0,3 3 15 16,1 2-15-16,0-2 15 0,-5 5-2 0,1 1 2 16,-1-4-1-16,-2-2 1 0,1 2 12 0,-2 1-12 0,-4-1 13 15,-5 0-13-15,7 1-1 0,3-1 1 0,-9 2 0 16,-2 3 0-16,11 1-28 0,9 0 28 0,-26-7-28 16,-18 0 28-16,14 0 2 0,3 1-2 0,21 14 2 15,16 4-2-15,-8-2 14 0,3 2-14 0,-13-9 15 16,-10-3-15-16,-21-11 23 0,0 0-23 0,41 24 24 15,13 9-24-15,-54-33 0 0,0 0 0 0,64 42 0 16,9 4 0-16,-73-46-3 0,0 0 3 0,63 47-3 16,0-3 3-16,-63-44-43 0,0 0 43 0,57 50-43 15,-8-1 43-15,-49-49 40 0,0 0-40 0,53 56 41 16,-4-1-41-16,-49-55 8 0,0 0-8 0,48 57 9 16,-6 2-9-16,-42-59 0 0,0 0 0 0,40 49 1 15,-10-2-1-15,-30-47-1 0,0 0 1 0,34 52-1 16,-1 7 1-16,-9 6 0 0,-6 5 0 0,-6-32 0 0,-4-22 0 15,-8-16 2-15,0 0-2 0,11 34 2 16,-3 7-2-16,-8-41-6 0,0 0 6 0,9 47-5 0,-1 5 5 16,0 9 0-16,0 10 0 0,-3-31 0 0,-5-13 0 0,0-27 39 15,0 0-39-15,0 44 40 0,0 11-40 0,0-6-12 16,0-2 12-16,-3-10-12 0,1-2 12 0,2 1-18 16,-5-3 18-16,2 6-18 0,-2 3 18 0,5-42-8 15,0 0 8-15,-7 49-8 0,-1 6 8 0,0-6 2 16,0-2-2-16,0-10 2 0,3-5-2 0,1 1 3 15,-4 1-3-15,0-1 3 0,0 2-3 0,8-35-2 16,0 0 2-16,-11 44-1 0,-2 0 1 0,1-5-6 0,-1-3 6 16,0-3-5-16,5-2 5 0,-3 2 8 0,2 2-8 15,-4-4 8-15,2 1-8 0,-4-3 9 0,2 3-9 16,-3-4 10-16,0 3-10 0,16-31-7 0,0 0 7 0,-20 32-7 16,-2 1 7-16,-2-2-25 0,4-6 25 0,1 2-24 15,1-4 24-15,-2 10-39 0,1 7 39 0,1-15-38 16,1-3 38-16,-2 1 9 0,-1-6-9 0,2 4 10 15,-2 1-10-15,-2 0 30 0,0-2-30 0,-2 2 30 16,-1-1-30-16,25-21-1 0,0 0 1 0,-32 23 0 16,-6 1 0-16,2-2-34 0,4 4 34 0,1-8-33 15,4-4 33-15,-1 3-5 0,-4 2 5 0,8-8-5 16,4-2 5-16,-1-1 28 0,-2 0-28 0,-3 3 28 16,1 1-28-16,-3 4 0 0,-1 0 0 0,1-2 0 15,0 0 0-15,-1-1 4 0,1-2-4 0,-1 3 5 0,-2 0-5 16,2 2-4-16,-1-4 4 0,4 1-3 0,0 2 3 15,-2-4 3-15,3 2-3 0,-4-4 4 0,-2 2-4 16,1-3 7-16,1 3-7 0,1-3 8 0,0 0-8 0,-1 0-4 16,1 1 4-16,1-1-4 0,2 0 4 0,-4 0-44 15,4-1 44-15,-3 1-43 0,-1-3 43 0,-2 3-8 16,-1-5 8-16,2 5-7 0,-1 0 7 0,1-4 40 16,-2 4-40-16,4 0 41 0,2 0-41 0,-5-3-6 15,1-2 6-15,3 5-6 0,2-1 6 0,1 1-15 16,1 2 15-16,0-6-14 0,0-2 14 0,-2 0-8 15,-2-4 8-15,1 2-7 0,-2-2 7 0,3 4-11 16,1 3 11-16,-1-4-11 0,4 2 11 0,-2-6 33 16,-1-1-33-16,4-1 34 0,-1 0-34 0,1 2-20 0,-4-5 20 15,2 5-19-15,-2 1 19 0,-3-1 0 0,2 3 0 16,0 0 1-16,1-4-1 0,4-3-26 0,-4-2 26 0,3 3-26 16,4-1 26-16,-3 1 0 0,4 1 0 0,0 1 0 15,-1-3 0-15,1 6 0 0,-3-2 0 0,5-2 1 16,-2-3-1-16,0 0-5 0,0 2 5 0,4-2-5 15,-1-1 5-15,1-2-7 0,-1 1 7 0,-3 2-7 16,0 1 7-16,-4-1 0 0,-1 3 0 0,1-3 0 16,-1 0 0-16,2 1 4 0,2-6-4 0,1 4 4 15,-1 2-4-15,1-4 1 0,3-1-1 0,-2 4 1 16,2 0-1-16,2 3 0 0,-5-2 0 0,4 3 0 16,2 0 0-16,-4-4 7 0,1-8-7 0,1 8 8 15,-1-3-8-15,0 3 14 0,1 1-14 0,1 5 15 0,-2 4-15 16,1-4-4-16,1 2 4 0,-2-5-3 0,0-1 3 15,1-3-3-15,1-2 3 0,-5 3-2 0,3-3 2 16,-3 1-7-16,4 3 7 0,-4-4-6 0,3 3 6 16,1 3 15-16,-1-3-15 0,1 0 16 0,0-3-16 0,0 2-3 15,-1 1 3-15,2 0-2 0,2 4 2 0,-2-7-26 16,-2 0 26-16,2 4-26 0,-2-1 26 0,4 2-7 16,-4 1 7-16,5-2-6 0,1 2 6 0,-1-6 42 15,-3 2-42-15,3-2 42 0,3 3-42 0,-4 0-11 16,1-2 11-16,0 1-10 0,3 0 10 0,-3-4-17 15,0 0 17-15,0 2-16 0,-4 1 16 0,4 0 5 16,3-1-5-16,-3 3 5 0,5 4-5 0,-5-4 18 0,0 0-18 16,-1 0 19-16,1 0-19 0,0 0-4 0,-3-3 4 15,1 2-3-15,3-4 3 0,-4-2-36 0,1 1 36 0,5-1-36 16,-1 0 36-16,1 1 12 0,1-2-12 16,0 2 13-16,4-2-13 0,-4-3-21 0,1 2 21 15,1 1-21-15,-1 1 21 0,3-1-268 0,0 3 268 0,0-2-267 16,-3 2 267-16,1-14-1955 0</inkml:trace>
  <inkml:trace contextRef="#ctx0" brushRef="#br0" timeOffset="10631.54">5130 3579 740 0,'0'0'0'0,"0"0"0"0,0 0 0 0,0 0 339 0,0 0-339 0,0 0 340 15,0 0-340-15,0 0 217 0,0 0-217 0,0 0 217 16,0 0-217-16,0 0 142 0,0 0-142 0,0 0 142 16,-4-20-142-16,3 4 137 0,-2 1-137 0,1-1 137 15,2-3-137-15,0 2 136 0,5-2-136 0,0 2 136 16,-2-2-136-16,5 2 14 0,-1-2-14 0,3-2 15 16,-2-2-15-16,3-1 57 0,2 1-57 0,-4-1 58 15,2 2-58-15,2 0 17 0,-1 2-17 0,-1 3 17 16,-3-2-17-16,5 2-38 0,-1 1 38 0,1 0-38 15,-2 5 38-15,-1 2 14 0,-3 1-14 0,1-3 15 16,-3 3-15-16,3 0 40 0,-3-4-40 0,1 4 40 16,-1 0-40-16,-2 0 5 0,2 0-5 0,-4 4 5 0,2-3-5 15,1 3 33-15,0-1-33 0,1 0 33 0,1 2-33 16,-1 0 26-16,0-2-26 0,-2 2 26 0,2 1-26 16,-2-1 1-16,2 0-1 0,-4 6 1 0,2 0-1 0,-3 5 5 15,0 0-5-15,3 5 5 0,-3-1-5 0,0 4 60 16,5 0-60-16,-2 4 61 0,-1 4-61 0,1-1 8 15,2 5-8-15,-2 1 9 0,2-6-9 0,-2 9 39 16,2 0-39-16,-2-8 40 0,1 0-40 0,4-1 31 16,-3-2-31-16,3-1 31 0,-5-4-31 0,5 4-36 15,-2-1 36-15,1-3-36 0,1-4 36 0,-4 1-8 16,1-1 8-16,-2 2-8 0,-3-4 8 0,0 1 10 0,0 1-10 16,0-4 11-16,0-3-11 0,0 3 3 0,0-2-3 15,0-1 4-15,-3-1-4 0,3-1-1 0,0 2 1 16,0-2-1-16,-3-3 1 0,3 0-68 0,-2 2 68 0,2-2-67 15,0 0 67-15,0 0-262 0,0 0 262 0,0-2-262 16,5-6 262-16,-2 1-1819 0</inkml:trace>
  <inkml:trace contextRef="#ctx0" brushRef="#br0" timeOffset="10941.11">5227 3408 1804 0,'0'0'0'0,"13"-3"0"0,6 2 0 0,-6-3 302 16,-2 0-302-16,-7 1 303 0,1-2-303 0,3-3 193 16,0 2-193-16,1 1 193 0,2 2-193 0,2-2 82 15,0 1-82-15,-1-1 83 0,2 2-83 0,-1 0-20 16,3 3 20-16,-4 0-20 0,1 0 20 0,15 0-2125 0</inkml:trace>
  <inkml:trace contextRef="#ctx0" brushRef="#br0" timeOffset="15245.75">1930 2037 1580 0,'0'0'0'0,"0"-3"0"0,-2-2 0 0,2 2 205 0,-3 0-205 0,3 3 206 15,0-2-206-15,3-1 173 0,2 3-173 16,-2 0 173-16,2 0-173 0,-1 3 117 0,4-3-117 0,0 0 117 16,0 0-117-16,2 0 32 0,1 0-32 0,-3 2 32 15,-1 1-32-15,6 0-22 0,0-3 22 0,-1 0-22 16,1 0 22-16,3-3-412 0,-4-2 412 0,3 2-411 15,-3-2 411-15,13-6-1164 0</inkml:trace>
  <inkml:trace contextRef="#ctx0" brushRef="#br0" timeOffset="15474.25">2611 1971 1782 0,'0'0'0'0,"5"-2"0"0,-2-4 0 0,-1 6 204 15,4 3-204-15,-4-3 205 0,1 0-205 0,-3 0 171 16,0 0-171-16,5 3 172 0,-2 2-172 0,5-2 56 16,-4-1-56-16,4 1 57 0,0-3-57 0,2 0-315 15,-3 0 315-15,5-3-314 0,2-2 314 0,13 0-1375 16</inkml:trace>
  <inkml:trace contextRef="#ctx0" brushRef="#br0" timeOffset="15618.84">3042 2001 1659 0,'0'0'0'0,"10"-3"0"0,10-2 0 0,-9 5 197 0,2-3-197 0,-5 6 197 16,1 2-197-16,2-5 1 0,2 0-1 0,-2 0 2 15,1 0-2-15,14 0-1483 0</inkml:trace>
  <inkml:trace contextRef="#ctx0" brushRef="#br0" timeOffset="15756.98">3405 2021 1087 0,'0'0'0'0,"8"-3"0"15,8-5 0-15,-4 5 287 0,1 1-287 0,0-1 288 16,-2 2-288-16,1 1 205 0,4 0-205 0,1-7 206 0,-1 3-206 15,0-1 54-15,4 5-54 0,-2 0 54 0,2 0-54 16,20-3-1590-16</inkml:trace>
  <inkml:trace contextRef="#ctx0" brushRef="#br0" timeOffset="15907">3951 1977 460 0,'0'0'0'0,"8"-3"0"0,8-5 0 0,-4 8 158 15,4 3-158-15,-3-3 159 0,2 0-159 0,-2 5 86 16,0-2-86-16,-2 5 86 0,-2 0-86 0,2-7 121 16,-3-2-121-16,2 1 122 0,1 0-122 0,6 0-865 0</inkml:trace>
  <inkml:trace contextRef="#ctx0" brushRef="#br0" timeOffset="16053.51">4516 1982 1849 0,'0'0'0'0,"0"0"0"16,6 0 0-16,4 0 257 0,2-3-257 0,4 1 257 16,-3 2-257-16,2 0 51 0,3 0-51 0,-3 0 51 15,1 0-51-15,16 0-1802 0</inkml:trace>
  <inkml:trace contextRef="#ctx0" brushRef="#br0" timeOffset="16238.2">5194 2133 1647 0,'0'0'0'0,"-4"-4"0"0,-4 0 0 0,12 5 274 15,12 6-274-15,0-6 275 0,1 2-275 0,4 0 95 16,2-3-95-16,-2 2 96 0,-4-2-96 0,23 3-1755 15</inkml:trace>
  <inkml:trace contextRef="#ctx0" brushRef="#br0" timeOffset="16420.16">5817 2125 1345 0,'0'0'0'0,"8"0"0"0,3-3 0 0,2 3 214 0,-2 3-214 0,2-3 214 15,2 0-214-15,-2 0 107 0,4 0-107 0,-4 0 107 16,3 0-107-16,0 0-1 0,-1 0 1 0,-2 1-1 16,0 2 1-16,2-3-213 0,1 4 213 0,2 0-213 15,2-1 213-15,20 2-1056 0</inkml:trace>
  <inkml:trace contextRef="#ctx0" brushRef="#br0" timeOffset="16578.14">6755 2078 1961 0,'0'0'0'0,"6"-5"0"0,8 2 0 0,0-2 246 16,2 5-246-16,5-6 247 0,2 1-247 0,-2 4-248 16,3-3 248-16,-2 0-248 0,0 4 248 0,24-7-1347 15</inkml:trace>
  <inkml:trace contextRef="#ctx0" brushRef="#br0" timeOffset="16764.97">7605 2026 1927 0,'0'0'0'0,"8"-5"0"0,9-6 0 0,-1 3 187 0,2 0-187 0,0 7 187 15,-2-2-187-15,2-2 51 0,2 2-51 0,-4 3 51 16,-3 0-51-16,18 3-1755 0</inkml:trace>
  <inkml:trace contextRef="#ctx0" brushRef="#br0" timeOffset="16976.62">8585 2169 1267 0,'0'0'0'0,"-14"-4"0"0,-7 0 0 0,29 4 155 16,16 8-155-16,-4-4 155 0,9-1-155 0,-1 2-100 15,1 3 100-15,-1-5-99 0,-3 2 99 0,30 3-949 16</inkml:trace>
  <inkml:trace contextRef="#ctx0" brushRef="#br0" timeOffset="17101.82">9407 2280 1367 0,'0'0'0'16,"13"0"0"-16,7-3 0 0,-1 3 256 0,-2 0-256 0,-1 3 256 15,-3-3-256-15,0 2 72 0,2 1-72 0,3 0 72 16,1-2-72-16,17 6-1476 0</inkml:trace>
  <inkml:trace contextRef="#ctx0" brushRef="#br0" timeOffset="17278.9">10168 2288 1793 0,'0'0'0'0,"0"0"0"0,-5 0 0 16,13-3 189-16,1 0-189 16,10-2-1474-16,-38 10 1474 0</inkml:trace>
  <inkml:trace contextRef="#ctx0" brushRef="#br0" timeOffset="17388.27">10526 2285 1827 0</inkml:trace>
  <inkml:trace contextRef="#ctx0" brushRef="#br0" timeOffset="17647.57">11042 2288 1457 0,'0'0'0'0,"0"0"0"15,0 0 0-15,0 0 220 0,0 0-220 0,0 0 221 16,0 0-221-16,0 0 86 0,0 0-86 0,0 0 86 0,0 0-86 16,0 0-1514-16</inkml:trace>
  <inkml:trace contextRef="#ctx0" brushRef="#br0" timeOffset="18621.66">1961 2479 1849 0,'0'0'0'0,"0"-3"0"0,0-2 0 0,5-1 318 0,3 5-318 16,-5-3 319-16,-3 4-319 0,0 0 170 0,0 4-170 15,8-4 171-15,5 0-171 0,-6 0 46 0,3 0-46 16,-10 0 46-16,-2 4-46 0,12-1-327 0,1-3 327 0,1 5-327 15,4-2 327-15,9 5-1557 0</inkml:trace>
  <inkml:trace contextRef="#ctx0" brushRef="#br0" timeOffset="19012.57">3706 2332 2084 0,'0'0'0'0,"3"0"0"0,5-3 0 0,0 3 159 0,2 0-159 0,9 0-1662 16,-38 0 1662-16</inkml:trace>
  <inkml:trace contextRef="#ctx0" brushRef="#br0" timeOffset="19190.09">4360 2453 1950 0,'0'0'0'0,"0"0"0"16,0 0 0-16,0 0 166 0,33-5-166 0,-13 0 167 0,4-1-167 16,18-3-1694-16</inkml:trace>
  <inkml:trace contextRef="#ctx0" brushRef="#br0" timeOffset="19339.09">4942 2428 1636 0,'0'0'0'0,"5"-8"0"0,-1-6 0 0,7-7-1167 0</inkml:trace>
  <inkml:trace contextRef="#ctx0" brushRef="#br0" timeOffset="19549.5">5251 2495 2230 0,'0'0'0'15,"-13"-3"0"-15,-13 0 0 0,26 3 247 0,14 3-247 0,0 0 247 16,7-3-247-16,1 2 84 0,3 1-84 0,-5-3 85 16,1-3-85-16,-1 3-592 0,-1 3 592 0,-6-6-591 15,0 1 591-15,15-4-1075 0</inkml:trace>
  <inkml:trace contextRef="#ctx0" brushRef="#br0" timeOffset="20435.58">7682 2588 1367 0,'0'0'0'0,"-3"-4"0"0,-1 3 0 15,-1 1 306-15,2 0-306 0,-2 0 306 0,2-3-306 16,-2 3 251-16,5 0-251 0,0 0 252 0,-5 0-252 15,5 0 186-15,0-5-186 0,0 5 186 0,0-3-186 16,0 3 71-16,5-3-71 0,0 1 71 0,0 2-71 0,1-3-47 16,2-2 47-16,1 2-46 0,4 3 46 0,3-4-241 15,-4 0 241-15,4 3-241 0,0-2 241 0,12-2-1696 16</inkml:trace>
  <inkml:trace contextRef="#ctx0" brushRef="#br0" timeOffset="20615.28">8191 2588 1983 0,'0'0'0'16,"-19"-4"0"-16,-11 3 0 0,30 1 271 0,17 8-271 0,-6-7 272 16,2 2-272-16,4 1 150 0,7 0-150 0,-9 1 151 15,3-2-151-15,1 2-141 0,-2-2 141 0,2-1-141 16,2-4 141-16,16 2-1814 0</inkml:trace>
  <inkml:trace contextRef="#ctx0" brushRef="#br0" timeOffset="20737.3">8819 2559 1815 0,'0'0'0'0,"3"0"0"0,0 0 0 15,9 0 315-15,4-4-315 0,-3 1 315 0,-4 3-315 16,10-4 101-16,3 4-101 0,-3 4 101 0,2-4-101 15,15 4-1951-15</inkml:trace>
  <inkml:trace contextRef="#ctx0" brushRef="#br0" timeOffset="20905.28">9505 2624 1143 0,'0'0'0'0,"3"0"0"0,2 0 0 0,4 3 153 0,5-2-153 16,-1 3 154-16,0-1-154 0,-1 1-78 0,7 0 78 16,-5 0-78-16,2-1 78 0,16 2-891 0</inkml:trace>
  <inkml:trace contextRef="#ctx0" brushRef="#br0" timeOffset="21042.95">10086 2723 1748 0,'0'0'0'0,"9"0"0"16,10-4 0-16,1 8 139 0,1 0-139 0,-1-4 140 16,-4 0-140-16,2 0 14 0,-3 0-14 0,-2 0 15 15,-2 0-15-15,14-3-1486 0</inkml:trace>
  <inkml:trace contextRef="#ctx0" brushRef="#br0" timeOffset="21195.16">10631 2735 2095 0,'0'0'0'0,"-9"0"0"0,-13 3 0 16,25-3 311-16,16 2-311 0,-6-4 312 0,4-4-312 0,-1 1 158 15,1 1-158-15,-3 0 159 0,-1 0-159 0,0 1 9 16,-1-2-9-16,13-6-2265 0,-50 22 2265 0</inkml:trace>
  <inkml:trace contextRef="#ctx0" brushRef="#br0" timeOffset="22097.6">1830 3182 1793 0,'0'0'0'0,"8"-4"0"0,2-4 0 15,1 3 284-15,-2 2-284 0,10-5-1569 0,-38 16 1569 0</inkml:trace>
  <inkml:trace contextRef="#ctx0" brushRef="#br0" timeOffset="22290.97">2408 3181 1793 0,'0'0'0'0,"0"0"0"16,0 0 0-16,0 0 290 0,0 0-290 0,0 0 290 0,25-3-290 16,-25 3 89-16,0 0-89 0,16-5 89 0,1 2-89 15,15-5-1876-15</inkml:trace>
  <inkml:trace contextRef="#ctx0" brushRef="#br0" timeOffset="22474">3031 3115 841 0,'0'0'0'0,"3"0"0"0,5 0 0 0,-8 0 104 0,0 0-104 16,14 0 104-16,7-2-104 0,-21 2-120 0,0 0 120 0,27 0-120 15,6-3 120-15,24 0-517 0</inkml:trace>
  <inkml:trace contextRef="#ctx0" brushRef="#br0" timeOffset="22633.24">3670 3002 2263 0,'0'0'0'0,"-9"5"0"15,-10 2 0-15,19-7 206 0,0 0-206 0,8 4 206 16,15 0-206-16,-23-4 60 0,0 0-60 0,21 0 61 15,4 0-61-15,-25 0-612 0,0 0 612 0,27 0-611 16,-2-4 611-16,27 0-967 0</inkml:trace>
  <inkml:trace contextRef="#ctx0" brushRef="#br0" timeOffset="22813.02">4218 3041 1827 0,'0'0'0'0,"0"0"0"0,-8 0 0 0,8 0 181 0,0 0-181 15,12 0 182-15,6-3-182 0,-18 3-56 16,0 0 56-16,20-3-55 0,4-2 55 0,20-6-1486 0</inkml:trace>
  <inkml:trace contextRef="#ctx0" brushRef="#br0" timeOffset="22880.15">4506 2997 427 0,'0'0'0'0,"5"0"0"0,0 0 0 0,6 0-261 0</inkml:trace>
  <inkml:trace contextRef="#ctx0" brushRef="#br0" timeOffset="23036.26">4612 3014 1860 0,'0'0'0'0,"5"0"0"16,-2-4 0-16,-3 4 325 0,0 0-325 0,5-3 326 15,-1 3-326-15,-4 0 161 0,0 0-161 0,8-5 162 0,0 0-162 16,-8 5 15-16,0 0-15 0,13-8 16 0,6-3-16 16,14-9-2093-16</inkml:trace>
  <inkml:trace contextRef="#ctx0" brushRef="#br0" timeOffset="23888.18">8388 3262 1199 0,'0'0'0'0</inkml:trace>
  <inkml:trace contextRef="#ctx0" brushRef="#br0" timeOffset="24133.84">8809 3338 1782 0,'0'0'0'0,"0"0"0"16,0 0 0-16,0 0 160 0,0 0-160 0,21-2 160 15,7 2-160-15,-28 0-63 0,0 0 63 0,32-6-62 16,5-2 62-16,33-5-1408 0</inkml:trace>
  <inkml:trace contextRef="#ctx0" brushRef="#br0" timeOffset="24282.6">9394 3258 1804 0,'0'0'0'0,"-6"0"0"0,0 0 0 0,6 0 246 16,0 0-246-16,6-2 247 0,13 2-247 0,-19 0-390 16,0 0 390-16,21-6-390 0,-2-2 390 0,22-5-981 15</inkml:trace>
  <inkml:trace contextRef="#ctx0" brushRef="#br0" timeOffset="24447.91">9841 3276 1401 0,'0'0'0'0,"-19"0"0"0,-17-3 0 0,36 3 147 0,0 0-147 0,4 0 147 15,23 3-147-15,-27-3 96 0,0 0-96 0,18 2 96 16,5 4-96-16,-23-6-535 0,0 0 535 0,21 5-534 16,2 3 534-16,20 3-420 0</inkml:trace>
  <inkml:trace contextRef="#ctx0" brushRef="#br0" timeOffset="24593.72">10382 3289 2062 0,'0'0'0'0,"5"0"0"0,3 3 0 15,-8-3 38-15,0 0-38 0,12-3 39 0,6 3-39 16,13-5-1554-16</inkml:trace>
  <inkml:trace contextRef="#ctx0" brushRef="#br0" timeOffset="24776.42">10701 3302 1995 0,'0'0'0'0,"-2"0"0"0,-4 0 0 0,6 0 334 0,0 0-334 0,0 0 334 15,0 3-334-15,0-3 147 0,0 0-147 0,6 3 148 16,-1-3-148-16,-5 0-57 0,0 0 57 0,13 0-57 16,-2 0 57-16,14 1-2059 0</inkml:trace>
  <inkml:trace contextRef="#ctx0" brushRef="#br0" timeOffset="25726.12">1778 3898 1199 0,'0'0'0'0,"0"0"0"16,-5-6 0-16,5 6 333 0,-6-2-333 0,6 2 333 16,-1-3-333-16,1 3 299 0,0 0-299 0,0 0 299 15,0 0-299-15,0 0 147 0,0 0-147 0,0 0 147 16,4 3-147-16,-1-3 82 0,2 2-82 0,0-2 82 0,3 0-82 16,3 3-12-16,2-3 12 0,-1 0-12 15,4 0 12-15,1 0-312 0,-1 0 312 0,1-3-312 0,2 1 312 16,18-1-1567-16</inkml:trace>
  <inkml:trace contextRef="#ctx0" brushRef="#br0" timeOffset="25907.07">2474 3879 1905 0,'0'0'0'0,"8"-5"0"0,5-1 0 0,-2 1 268 15,-2 1-268-15,2 1 269 0,2 1-269 0,-1-1 129 0,1 0-129 16,0 1 129-16,1 2-129 0,3-3-298 0,7 3 298 16,-7 0-297-16,2 0 297 0,19-3-1445 0</inkml:trace>
  <inkml:trace contextRef="#ctx0" brushRef="#br0" timeOffset="26072.05">3317 3791 1894 0,'0'0'0'0,"-10"3"0"16,-10-1 0-16,28-2 233 0,17-2-233 0,-5-1 234 15,-1 3-234-15,3 0 82 0,5-5-82 0,-2 5 82 16,-4-3-82-16,4-1-278 0,2 0 278 0,-7 1-277 16,-2 3 277-16,21-1-1349 0</inkml:trace>
  <inkml:trace contextRef="#ctx0" brushRef="#br0" timeOffset="26205.7">3825 3758 1614 0,'0'0'0'0,"0"0"0"16,-2 5 0-16,7-5 203 0,3 0-203 0,1 0 204 0,5 0-204 0,-4 1 107 15,2 3-107-15,0-4 107 0,-5 0-107 0,3 0-21 16,1 0 21-16,-3 0-21 0,1-4 21 0,-1 4-207 16,0 0 207-16,0-1-206 0,-3-2 206 0,7-2-1224 15</inkml:trace>
  <inkml:trace contextRef="#ctx0" brushRef="#br0" timeOffset="26352.92">4128 3750 1815 0,'0'0'0'16,"0"0"0"-16,0 0 0 0,1 0 304 0,2 0-304 15,2 0 304-15,-5 0-304 0,3 0 216 0,2-3-216 0,0 3 216 16,-1-3-216-16,3 3 88 0,-3 0-88 0,4-1 88 16,0 1-88-16,0-4-45 0,0 0 45 0,0 1-45 15,-2 3 45-15,2-4-273 0,3 3 273 0,-3 1-272 16,0 1 272-16,9 3-1669 0</inkml:trace>
  <inkml:trace contextRef="#ctx0" brushRef="#br0" timeOffset="26486.36">4528 3768 1412 0,'0'0'0'0,"-4"0"0"0,-6 3 0 15,-6-3-999-15</inkml:trace>
  <inkml:trace contextRef="#ctx0" brushRef="#br0" timeOffset="27264.56">8476 3848 695 0,'0'0'0'0,"-5"3"0"0,-2 0 0 0,7-3 212 0,0 0-212 0,-8 0 212 16,3 0-212-16,5 0 198 0,0 0-198 0,-6 0 198 16,1 0-198-16,5 0 243 0,0 0-243 0,-2-3 243 15,-1-2-243-15,3 5 255 0,0 0-255 0,0-6 256 16,3 1-256-16,-3 5 102 0,0 0-102 0,2-3 103 16,3 1-103-16,-5 2 90 0,0 0-90 0,6-3 91 15,2 0-91-15,-8 3 55 0,0 0-55 0,17-1 55 0,4-3-55 16,-21 4 42-16,0 0-42 0,23 0 43 0,1-3-43 15,-24 3 0-15,0 0 0 0,33-1 0 0,0 1 0 16,-33 0-157-16,0 0 157 0,40 0-156 0,1 0 156 16,36 0-1986-16</inkml:trace>
  <inkml:trace contextRef="#ctx0" brushRef="#br0" timeOffset="27409.03">9126 3823 1995 0,'0'0'0'0,"2"0"0"0,1 0 0 16,-3 0 199-16,0 0-199 0,8-4-1636 0,-16 8 1636 0</inkml:trace>
  <inkml:trace contextRef="#ctx0" brushRef="#br0" timeOffset="27646.21">9854 3780 1625 0,'0'0'0'0,"-16"0"0"0,-13 0 0 15,29 0 199-15,8 6-199 0,5-6 199 0,3 0-199 16,4 0 157-16,1 0-157 0,-4 0 157 0,-1 0-157 15,0 0 57-15,-1 2-57 0,-5 1 57 0,1-3-57 16,-2 0-325-16,4 3 325 0,-2 2-324 0,-3-2 324 16,8 2-1211-16</inkml:trace>
  <inkml:trace contextRef="#ctx0" brushRef="#br0" timeOffset="27792.78">10338 3823 2353 0,'0'0'0'0,"-5"0"0"0,-9 0 0 0,17 0 243 0,10 1-243 16,-1 2 244-16,4-3-244 0,3 0 117 0,3 3-117 16,-3-3 118-16,-6 0-118 0,4 0-248 0,2 0 248 15,-2 0-247-15,2 0 247 0,15 0-1814 0</inkml:trace>
  <inkml:trace contextRef="#ctx0" brushRef="#br0" timeOffset="27895.66">10696 3835 1860 0,'0'0'0'16,"-8"0"0"-16,-1 3 0 0,9-3 45 0,6 0-45 0,-3 0 46 16,0 0-46-16,5 2-1415 0</inkml:trace>
  <inkml:trace contextRef="#ctx0" brushRef="#br0" timeOffset="28845.56">1742 4563 1883 0,'0'0'0'0,"0"0"0"0,0 0 0 16,0 0 232-16,0 0-232 0,0 0 232 0,16-11-232 0,-16 11 221 15,0 0-221-15,12-8 222 0,1 1-222 16,-13 7 43-16,0 0-43 0,16-5 43 0,0 2-43 0,-16 3 24 16,0 0-24-16,20-5 25 0,4 2-25 15,-24 3-536-15,0 0 536 0,25-2-535 0,0 1 535 0,27-1-1197 16</inkml:trace>
  <inkml:trace contextRef="#ctx0" brushRef="#br0" timeOffset="28997.73">2319 4433 2129 0,'0'0'0'15,"-4"3"0"-15,-4 2 0 0,8-5 203 0,0 0-203 0,9 3 203 16,13 5-203-16,-22-8 75 0,0 0-75 0,26 5 76 15,7-2-76-15,24 3-1974 0</inkml:trace>
  <inkml:trace contextRef="#ctx0" brushRef="#br0" timeOffset="29158.52">3134 4373 1491 0,'0'0'0'0,"11"-4"0"16,9-4 0-16,-20 8 106 0,0 0-106 0,16-3 106 0,1 1-106 15,20-6-1244-15</inkml:trace>
  <inkml:trace contextRef="#ctx0" brushRef="#br0" timeOffset="29495.75">3511 4353 1009 0,'0'0'0'0,"3"0"0"0,2-3 0 0,-5 3 144 16,0 0-144-16,7-2 145 0,1 2-145 0,-8 0 87 0,0 0-87 15,8 0 87-15,2 2-87 0,-10-2 12 0,0 0-12 16,19 3 12-16,3-3-12 0,-22 0 5 0,0 0-5 16,27 0 6-16,-2 0-6 0,-25 0 57 0,0 0-57 15,23 0 57-15,-2 0-57 0,-21 0-242 0,0 0 242 0,17 3-242 16,-1-3 242-16,-16 0-108 0,0 0 108 0,13 2-108 15,3-2 108-15,-16 0-46 0,0 0 46 16,12 3-45-16,4-3 45 0,-3 0 169 0,2 1-169 0,-2-1 169 16,3-1-169-16,-16 1 362 0,0 0-362 15,12 0 363-15,4 0-363 0,-16 0 249 0,0 0-249 0,16 0 249 16,-2 0-249-16,-14 0 148 0,0 0-148 0,19 0 149 16,2-5-149-16,-21 5 17 0,0 0-17 0,23-3 17 15,-2-2-17-15,-21 5-145 0,0 0 145 0,22-3-144 16,1-2 144-16,-23 5-316 0,0 0 316 0,24-3-315 15,-3-1 315-15,20-4-1213 0</inkml:trace>
  <inkml:trace contextRef="#ctx0" brushRef="#br0" timeOffset="30274.71">8440 4469 1177 0,'0'0'0'15,"-2"3"0"-15,2 2 0 0,-3-5 330 0,-2 0-330 0,2 0 331 16,-2-3-331-16,2 6 314 0,2 0-314 0,1-3 315 16,0 0-315-16,4 0 155 0,-2-3-155 0,1 3 155 15,2-5-155-15,1-1 85 0,-1-3-85 0,0 4 86 16,-2 5-86-16,2 0 23 0,-2 0-23 0,6-3 24 15,4-2-24-15,6 5 0 0,1 0 0 0,-4 0 0 16,1-3 0-16,-1-2-100 0,0-1 100 0,-3 4-100 0,-5 2 100 16,9 0-2012-16</inkml:trace>
  <inkml:trace contextRef="#ctx0" brushRef="#br0" timeOffset="30440.23">9024 4446 1883 0,'0'0'0'0,"-15"-2"0"0,-7 2 0 0,24-3 232 15,14-5-232-15,-8 8 232 0,-1 0-232 0,6 3-29 16,4-3 29-16,-2 2-29 0,-6 1 29 0,15 2-1650 16</inkml:trace>
  <inkml:trace contextRef="#ctx0" brushRef="#br0" timeOffset="30588.07">9565 4441 2174 0,'0'0'0'0,"-8"0"0"16,0 0 0-16,11 0 263 0,10 0-263 0,1 0 264 16,2-3-264-16,7 3 68 0,6-2-68 0,-4-1 69 15,2 0-69-15,27-2-2086 0</inkml:trace>
  <inkml:trace contextRef="#ctx0" brushRef="#br0" timeOffset="30796.62">10325 4425 2118 0,'0'0'0'0,"-14"0"0"0,-8-5 0 0,22 5 252 16,13 2-252-16,2 1 252 0,1-3-252 0,5-3 68 15,4 1-68-15,-4-1 69 0,-9 2-69 0,21-2-2027 0</inkml:trace>
  <inkml:trace contextRef="#ctx0" brushRef="#br0" timeOffset="30982.44">10773 4414 2006 0,'0'0'0'0,"-4"-1"0"16,-4-3 0-16,8 4 268 0,5 0-268 0,-2 0 268 16,1 4-268-16,4-4 173 0,0 3-173 0,2-2 173 15,1-1-173-15,-3 3-11 0,4-3 11 0,-4 0-10 16,0 0 10-16,9 0-2088 0</inkml:trace>
  <inkml:trace contextRef="#ctx0" brushRef="#br0" timeOffset="31773.68">1904 5167 1972 0,'0'0'0'16,"0"0"0"-16,-3-4 0 0,3 2 259 0,0-1-259 0,0 3 259 15,7-5-259-15,-6 5 214 0,2 0-214 0,0 0 215 16,-1 0-215-16,6-3 106 0,0 0-106 0,3 1 107 15,-2 2-107-15,7 0 1 0,5 0-1 0,-4 0 1 16,2-3-1-16,1 3-63 0,1 0 63 0,-1 0-63 16,-4 3 63-16,17-3-2181 0</inkml:trace>
  <inkml:trace contextRef="#ctx0" brushRef="#br0" timeOffset="31918">2831 5062 236 0,'0'0'0'0,"-15"3"0"0,-7 7 0 0,-17 5-117 16</inkml:trace>
  <inkml:trace contextRef="#ctx0" brushRef="#br0" timeOffset="32135.92">3588 5031 2353 0,'0'0'0'0,"-13"0"0"15,-10 0 0-15,26 0 266 0,17 0-266 0,-10 0 266 16,1-3-266-16,9 3 117 0,9 0-117 0,-6-2 117 15,-2-1-117-15,1-2-257 0,2 1 257 0,-8 0-257 16,-1 4 257-16,18-4-1830 0</inkml:trace>
  <inkml:trace contextRef="#ctx0" brushRef="#br0" timeOffset="32303.74">4214 5042 1737 0,'0'0'0'0,"0"0"0"0,0 5 0 0,0-2 323 16,0-2-323-16,0-1 323 0,4 3-323 0,-4-3 99 15,0 0-99-15,0 0-1907 0,0 0 1907 0</inkml:trace>
  <inkml:trace contextRef="#ctx0" brushRef="#br0" timeOffset="33109.78">8391 4999 2039 0,'0'0'0'0,"-5"0"0"0,-6 4 0 0,6-8 311 15,1 3-311-15,4 1 311 0,0 0-311 0,0 0 178 16,4 0-178-16,0 0 179 0,0 0-179 0,1 0 65 16,1 1-65-16,4-2 66 0,-2 1-66 0,7-3 3 15,1 3-3-15,-3 0 4 0,0 0-4 0,7 0-347 16,4-3 347-16,-2 3-346 0,-2-2 346 0,23 2-1701 15</inkml:trace>
  <inkml:trace contextRef="#ctx0" brushRef="#br0" timeOffset="33272.24">9150 4951 2129 0,'0'0'0'0,"-14"0"0"15,-12 3 0-15,26-3 225 0,18 5-225 0,-4-5 225 16,0 0-225-16,8 0 125 0,4 0-125 0,-9 3 126 16,-3-3-126-16,19 4-2094 0</inkml:trace>
  <inkml:trace contextRef="#ctx0" brushRef="#br0" timeOffset="33420.43">9847 5006 2163 0,'0'0'0'0,"-17"0"0"0,-11-3 0 0,28 3 167 15,15 0-167-15,1 3 167 0,6-3-167 0,18 4-1855 16</inkml:trace>
  <inkml:trace contextRef="#ctx0" brushRef="#br0" timeOffset="33603.36">10485 5023 2095 0,'0'0'0'0,"-5"-2"0"16,-8 1 0-16,18-1 160 0,3 2-160 0,1-3 160 15,2 3-160-15,7 0-344 0,6-1 344 0,-13 1-344 16,-5 1 344-16,13 2-1150 0</inkml:trace>
  <inkml:trace contextRef="#ctx0" brushRef="#br0" timeOffset="34639.28">1945 5677 1860 0,'0'0'0'0,"0"0"0"0,5-1 0 0,2-2 308 15,2 3-308-15,-1-2 309 0,3-1-309 0,-2 0 135 16,2-2-135-16,5 0 136 0,-3-1-136 0,4 1 49 15,2 2-49-15,-2 2 49 0,-1-2-49 0,0 3-588 16,5-4 588-16,-4 3-588 0,2-4 588 0,16-1-1046 16</inkml:trace>
  <inkml:trace contextRef="#ctx0" brushRef="#br0" timeOffset="34938.17">3620 5528 1804 0,'0'0'0'0,"-15"2"0"0,-7 1 0 0,27-3 274 15,12-2-274-15,-6 1 275 0,-3-1-275 0,10 2 41 16,5-4-41-16,-2 0 42 0,-1 1-42 0,21-1-1778 16</inkml:trace>
  <inkml:trace contextRef="#ctx0" brushRef="#br0" timeOffset="35086.61">4254 5437 1726 0,'0'0'0'0,"-16"3"0"0,-4 2 0 0,20-2 86 0,17-3-86 0,-6 2 87 15,2-2-87-15,12 3-1386 0</inkml:trace>
  <inkml:trace contextRef="#ctx0" brushRef="#br0" timeOffset="35827.15">8280 5440 2230 0,'0'0'0'0,"4"0"0"0,2 0 0 0,-6 0 303 16,0 0-303-16,3 0 303 0,0 2-303 0,-3-2 163 15,0 0-163-15,2 0 164 0,1 0-164 0,-3 0 75 0,0 0-75 16,8-2 75-16,8-1-75 0,-16 3-116 16,0 0 116-16,20 0-115 0,5-4 115 0,20-1-2223 0</inkml:trace>
  <inkml:trace contextRef="#ctx0" brushRef="#br0" timeOffset="36005.67">9090 5417 2017 0,'0'0'0'0,"-24"0"0"16,-14 1 0-16,38-1 179 0,0 0-179 0,13 4 180 15,25 0-180-15,-38-4 0 0,0 0 0 0,31 7 1 16,6-6-1-16,27 7-1723 0</inkml:trace>
  <inkml:trace contextRef="#ctx0" brushRef="#br0" timeOffset="36139.01">9727 5429 1950 0,'0'0'0'0,"-15"4"0"0,-14-4 0 0,29 0 206 16,0 0-206-16,13 1 206 0,25 2-206 0,14 2-1763 16</inkml:trace>
  <inkml:trace contextRef="#ctx0" brushRef="#br0" timeOffset="36322.44">10325 5465 2095 0,'0'0'0'15,"-20"-1"0"-15,-16 1 0 0,36 0 233 0,0 0-233 0,4 1 233 16,22 7-233-16,-26-8 52 0,0 0-52 0,18 7 53 16,5-1-53-16,19 8-1953 0</inkml:trace>
  <inkml:trace contextRef="#ctx0" brushRef="#br0" timeOffset="36468.65">10688 5508 1972 0,'0'0'0'0,"-12"0"0"0,-14 0 0 0,-10 0-1419 16</inkml:trace>
  <inkml:trace contextRef="#ctx0" brushRef="#br0" timeOffset="37208.83">1949 6198 2028 0,'0'0'0'0,"0"0"0"16,0-4 0-16,0 4 287 0,0 0-287 0,1-5 288 16,2 2-288-16,-3 3 195 0,0 0-195 0,5 0 195 15,3-3-195-15,-8 3 83 0,0 0-83 0,8-2 84 0,0 2-84 16,-8 0-119-16,0 0 119 0,11 0-118 0,-2 0 118 16,-9 0-620-16,0 0 620 0,19 5-619 0,6-2 619 15,21 6-1049-15</inkml:trace>
  <inkml:trace contextRef="#ctx0" brushRef="#br0" timeOffset="37377.39">2884 6129 1860 0,'0'0'0'0,"-15"2"0"15,-11 1 0-15,26-3-134 0,0 0 134 0,-44 2-1201 0,88-4 1201 0</inkml:trace>
  <inkml:trace contextRef="#ctx0" brushRef="#br0" timeOffset="37520.06">3454 6106 1647 0,'0'0'0'0,"0"0"0"16,0 0 0-16,0 0 118 0,0 0-118 0,0 0 118 16,25 4-118-16,2 0-1382 0</inkml:trace>
  <inkml:trace contextRef="#ctx0" brushRef="#br0" timeOffset="37657.75">3937 6002 2051 0,'0'0'0'0,"0"0"0"0,-3-3 0 16,3 3 194-16,0 0-194 0,17-5 194 0,11-1-194 0,-28 6 59 16,0 0-59-16,27-5 59 0,2 1-59 0,24-4-1873 15</inkml:trace>
  <inkml:trace contextRef="#ctx0" brushRef="#br0" timeOffset="37793.68">4454 5950 1009 0,'0'0'0'0,"-20"0"0"0,-9 0 0 0,29 0 77 0,0 0-77 0,11 0 77 16,22-3-77-16,-33 3-297 0,0 0 297 0,26-4-296 15,2 0 296-15,29-5-294 0</inkml:trace>
  <inkml:trace contextRef="#ctx0" brushRef="#br0" timeOffset="38286.3">8902 5968 639 0,'0'0'0'0,"-14"3"0"15,-8 0 0-15,-11 3-420 0</inkml:trace>
  <inkml:trace contextRef="#ctx0" brushRef="#br0" timeOffset="38802.83">7854 5994 1199 0,'0'0'0'0,"0"0"0"0,-1-8 0 15,-2 4 215-15,0-4-215 0,3 8 216 0,-2-2-216 16,2 2 313-16,0 7-313 0,0-6 313 15,0 2-313-15,0-3 245 0,0 0-245 0,2 3 245 0,1 2-245 0,0-2 85 16,-2-3-85-16,11 5 85 0,5-2-85 0,7-1 25 16,1 4-25-16,-2-6 26 0,1 0-26 0,5-3-149 15,0-2 149-15,-2 2-149 0,-1-2 149 0,22-1-1905 16</inkml:trace>
  <inkml:trace contextRef="#ctx0" brushRef="#br0" timeOffset="38993.78">8768 5924 1715 0,'0'0'0'0,"-16"0"0"0,-12 0 0 0,28 0 192 0,9 0-192 0,2 3 192 16,0-3-192-16,10 1-182 0,1-1 182 0,-3 0-182 15,-6 0 182-15,15 0-1196 0</inkml:trace>
  <inkml:trace contextRef="#ctx0" brushRef="#br0" timeOffset="39142.75">9265 5914 2174 0,'0'0'0'0,"-11"0"0"0,-3 0 0 0,19 0 196 15,4 0-196-15,13-3 197 0,8 0-197 16,-30 3-64-16,0 0 64 0,27-2-64 0,1-1 64 0,28-5-1754 16</inkml:trace>
  <inkml:trace contextRef="#ctx0" brushRef="#br0" timeOffset="39342.5">9959 5899 1916 0,'0'0'0'16,"-8"0"0"-16,-4 0 0 0,12 0 163 0,12-4-163 0,-7 4 164 16,0 0-164-16,6-3-184 0,5 2 184 0,-7 1-184 15,-1 0 184-15,9-3-1301 0</inkml:trace>
  <inkml:trace contextRef="#ctx0" brushRef="#br0" timeOffset="39523.78">10313 5935 1076 0,'0'0'0'0,"-16"-5"0"0,-8 2 0 15,20 0 291-15,11 1-291 0,-2 2 292 16,0 2-292-16,8 1 206 0,5-3-206 0,-10 0 206 0,-8 0-206 15,5 0 88-15,-2 0-88 0,11 1 88 0,5 1-88 16,2-2-157-16,3-2 157 0,-10 2-156 0,-2-1 156 0,17 1-1352 16</inkml:trace>
  <inkml:trace contextRef="#ctx0" brushRef="#br0" timeOffset="41226.08">9121 6741 1558 0,'0'0'0'16,"2"-4"0"-16,3-1 0 0,-4 0 225 0,-1 5-225 0,0 0 226 15,0 0-226-15,0 0 265 0,0 0-265 0,0 0 266 16,0 0-266-16,0 0 183 0,0-3-183 0,0 0 184 16,2-2-184-16,1-3 84 0,-3-3-84 0,5-1 84 15,-2-4-84-15,5-1 65 0,1-2-65 0,-1-1 65 16,2-1-65-16,4-2 2 0,-1-4-2 0,-1 2 2 16,-4 0-2-16,3-2 67 0,-1-1-67 0,5 4 67 15,1 4-67-15,1-4-1 0,1 4 1 16,1-4 0-16,-3 1 0 0,1-1 4 0,-1-1-4 0,-1 2 4 15,-5-1-4-15,1 1 25 0,2 5-25 0,-6-8 26 16,1-3-26-16,0 3-8 0,-3 1 8 0,0 4-7 16,-1 6 7-16,3 2 35 0,-3 2-35 0,4 0 35 0,-3 2-35 15,1 1 18-15,-1 0-18 0,0 3 19 0,-5 2-19 16,3 3 2-16,-1 0-2 0,1 0 3 0,0 0-3 0,-3 3 50 16,2 4-50-16,1-4 50 0,-3 0-50 0,0 0 12 15,3 2-12-15,3 18 13 0,5 9-13 0,-3 0 21 16,0 5-21-16,0-6 21 0,-3-7-21 0,2 4 4 15,1 0-4-15,0 11 5 0,2 5-5 0,1-3 3 16,-3 1-3-16,-4-13 3 0,1-9-3 0,0 0 0 16,1 4 0-16,-1 4 0 0,3 8 0 0,-3-4 4 15,-1-4-4-15,3-9 5 0,-6-7-5 0,2-2-5 0,-1 1 5 16,-1-3-5-16,1-1 5 0,-2 3-17 0,0-1 17 16,0-3-16-16,3 1 16 0,-3-3-39 0,0 0 39 15,0 0-39-15,0-4 39 0,0 0-166 0,2 3 166 16,-2-3-166-16,0 0 166 0,0 0-2326 0</inkml:trace>
  <inkml:trace contextRef="#ctx0" brushRef="#br0" timeOffset="41551.41">9301 6418 2342 0,'0'0'0'0,"13"-2"0"0,11-5 0 0,-12 3 259 15,-1 4-259-15,2-3 259 0,-5 2-259 0,6 1 182 16,2 0-182-16,0 0 182 0,-5-3-182 0,6 3 70 16,0-5-70-16,-2 5 70 0,-3-5-70 0,4 2-45 15,1 0 45-15,-4 0-44 0,-2 1 44 0,9-6-2386 0</inkml:trace>
  <inkml:trace contextRef="#ctx0" brushRef="#br0" timeOffset="42279.31">10087 5975 2039 0,'0'0'0'0,"0"0"0"16,-5-4 0-16,2-2 277 0,2-1-277 0,-4 4 278 15,3-5-278-15,1 4 227 0,1-3-227 0,-3 3 227 16,1-1-227-16,-1-3 95 0,-2 3-95 0,0-3 96 16,-1 1-96-16,1 0 88 0,-3 3-88 0,-3 4 88 0,2 0-88 15,-2 0 7-15,-3 3-7 0,3 1 7 0,-2 0-7 16,0 3 67-16,1 1-67 0,-2-1 68 0,4 2-68 16,-3 4 3-16,1 2-3 0,4-2 3 0,2-2-3 15,1 6 17-15,-5-1-17 0,4 9 17 0,-2 5-17 16,4-2 25-16,-1 2-25 0,5-8 26 0,-3-7-26 0,3-1 2 15,3 2-2-15,-3-2 2 0,0-6-2 0,5 5 42 16,2-1-42-16,-3-4 43 0,-4-8-43 0,4 0 0 16,1 0 0-16,19 3 1 0,12 5-1 0,26 0-2749 15</inkml:trace>
  <inkml:trace contextRef="#ctx0" brushRef="#br0" timeOffset="44611.41">9945 6261 1166 0,'0'0'0'0,"3"0"0"0,5 2 0 16,-8-2 273-16,0 0-273 0,0 0 273 0,0 0-273 16,0 0 257-16,-3 3-257 0,1-2 257 0,-2 1-257 15,1-1 193-15,-2-1-193 0,2 4 193 0,3-4-193 16,0 0 121-16,0 3-121 0,0-3 121 0,0 4-121 0,0-4 67 15,3 0-67-15,-3 0 67 0,0 0-67 0,0 0 25 16,0 0-25-16,0 0 26 0,5 2-26 0,-2 0 10 16,1-1-10-16,1-1 11 0,-2 0-11 0,-1 3 34 15,1-3-34-15,0 2 35 0,2-2-35 0,-3 0 39 16,1-2-39-16,-3 2 40 0,3 0-40 0,2 0-1 16,-2 2 1-16,-2-2-1 0,2 0 1 0,2-2-28 15,3-1 28-15,-3 2-28 0,1-3 28 0,2 0-355 0,5 1 355 16,-7-4-355-16,0 3 355 0,10-6-1682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84" units="cm"/>
          <inkml:channel name="Y" type="integer" max="2256" units="cm"/>
          <inkml:channel name="T" type="integer" max="2.14748E9" units="dev"/>
        </inkml:traceFormat>
        <inkml:channelProperties>
          <inkml:channelProperty channel="X" name="resolution" value="115.14451" units="1/cm"/>
          <inkml:channelProperty channel="Y" name="resolution" value="115.69231" units="1/cm"/>
          <inkml:channelProperty channel="T" name="resolution" value="1" units="1/dev"/>
        </inkml:channelProperties>
      </inkml:inkSource>
      <inkml:timestamp xml:id="ts0" timeString="2021-02-17T01:14:13.3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3468" units="1/cm"/>
          <inkml:channelProperty channel="Y" name="resolution" value="622.564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1-02-17T01:14:13.888"/>
    </inkml:context>
  </inkml:definitions>
  <inkml:trace contextRef="#ctx0" brushRef="#br0">21847 5869 0,'0'0'0,"0"0"15</inkml:trace>
  <inkml:trace contextRef="#ctx1" brushRef="#br0">14205 1480 1625 0,'0'0'0'0,"0"0"277"0,2-24-277 0,-1 16 278 16,-1 4-278-16,2-4 224 0,-2 0-224 15,0 0 224-15,-2 3-224 0,1 2 135 0,-1-1-135 0,-2 0 136 16,0 3-136-16,0-2 52 0,-1 0-52 0,-1 3 53 15,1 0-53-15,-3 0-1 0,-5 0 1 0,2 3 0 16,-3 1 0-16,0 4 2 0,-2 3-2 0,2-1 2 16,-2 1-2-16,4-2-1 0,-3 5 1 0,4-6 0 15,3 0 0-15,-1 1-1 0,3 2 1 0,-2-3-1 16,3 0 1-16,2 0 0 0,-3 4 0 0,4-4 0 16,-3-3 0-16,5 0 39 0,0 1-39 0,0-1 40 15,-3-1-40-15,3 3 54 0,3-3-54 0,-3 1 54 16,5 1-54-16,-2-1 3 0,5 3-3 0,-2 0 3 15,2 0-3-15,3 1 32 0,2 2-32 0,3 1 32 16,-1 1-32-16,0 1 9 0,4-1-9 0,-10-1 9 16,-3-4-9-16,2 0 27 0,-1 0-27 0,-4 0 27 15,0-5-27-15,-3 2 0 0,1 2 0 0,-1-2 0 0,-1 0 0 16,-4 3 7-16,-1 3-7 0,-4 0 8 0,-5 1-8 16,-3 1 33-16,2 2-33 0,1-4 34 0,-6-1-34 0,1-2-24 15,4-1 24-15,-3-2-23 0,5 1 23 0,-2-1-85 16,5-2 85-16,-3 2-85 0,-2 0 85 0,0-2-799 15,3 2 799-15,1-1-798 0,1-1 798 0,-10 5-942 16</inkml:trace>
  <inkml:trace contextRef="#ctx1" brushRef="#br0" timeOffset="466.06">14382 1508 1972 0,'0'0'0'0,"0"8"219"0,2 0-219 0,-2 0 220 16,-2-5-220-16,0 6 167 0,-2-1-167 0,-1-5 167 15,3 2-167-15,1-1 115 0,1 3-115 0,-5 16 115 16,2 7-115-16,-2 1 36 0,-3 1-36 0,4-12 36 15,0-1-36-15,4-3 10 0,0-2-10 0,0-6 10 16,0-5-10-16,0 5-2 0,2-5 2 0,0 2-1 0,-1-2 1 16,2 5 12-16,2-1-12 0,3-2 13 0,-3 0-13 15,6-2 1-15,-2-3-1 0,5 0 1 0,4-8-1 16,-1 0-1-16,4-7 1 0,-1-1-1 0,-1-4 1 16,-2-1-4-16,2-2 4 0,-6-1-4 0,-4 0 4 0,2 1 9 15,-3-2-9-15,0 4 10 0,0-1-10 16,-3 8 40-16,-2 3-40 0,-1 0 40 0,-2 7-40 0,-4-1 13 15,-2 2-13-15,6 3 14 0,0 3-14 0,0 2 60 16,-3 6-60-16,-2-3 61 0,-3-1-61 0,4 7-1 16,0 8 1-16,0-14 0 0,-1-8 0 0,2 2 34 15,3-2-34-15,-3 27 34 0,-1 13-34 0,4-5 53 16,2 1-53-16,0-11 53 0,1-1-53 0,5-6-37 0,1-3 37 16,7-1-37-16,4-6 37 0,4-4-221 0,1-1 221 15,-1-3-220-15,0-3 220 0,25 3-2125 0</inkml:trace>
  <inkml:trace contextRef="#ctx1" brushRef="#br0" timeOffset="1165.76">14806 1596 1390 0,'0'0'0'0,"5"-10"0"15,-3-8 0-15,1 5 342 0,0-3-342 0,0 5 342 16,2 7-342-16,0-1 232 0,3-1-232 0,-4 1 232 16,1 2-232-16,1-2 202 0,2 0-202 0,2 2 203 15,2-5-203-15,4 4 84 0,1 1-84 0,2 3 84 16,-3 3-84-16,6 0 5 0,2 2-5 0,-4-1 5 16,1-1-5-16,-1 5 55 0,-1 2-55 0,-9-4 56 0,-7-4-56 15,-1 4 2-15,1-1-2 0,0 7 2 0,-3 12-2 16,0 2 1-16,-3 4-1 0,-7 0 1 0,-4-2-1 0,-3-6 4 15,-4 0-4-15,2-1 4 0,2-9-4 16,-4 7 18-16,1-2-18 0,1-6 19 0,2 2-19 0,1-2-136 16,0-2 136-16,3-1-135 0,1-5 135 0,-13 10-2166 15</inkml:trace>
  <inkml:trace contextRef="#ctx1" brushRef="#br0" timeOffset="1383.87">14792 1671 2163 0,'0'0'0'0,"7"8"0"0,-3 8 0 0,-1-8 262 0,-1-1-262 0,1 1 262 15,-3-3-262-15,0 3 163 0,-3 0-163 0,3 15 163 16,-2 10-163-16,2 3 75 0,0 7-75 0,-1-7 76 16,-1-5-76-16,2 10 41 0,-4 3-41 0,4-16 42 15,-4-12-42-15,3 10-2 0,1 0 2 0,-2 10-2 16,1 8 2-16,1-2-39 0,0-1 39 0,0-13-38 15,1-8 38-15,1 4-197 0,3-5 197 0,-1-10-197 16,-1-3 197-16,7 12-1970 0</inkml:trace>
  <inkml:trace contextRef="#ctx1" brushRef="#br0" timeOffset="1699.4">15242 1436 2095 0,'0'0'0'0,"9"-3"300"0,7 1-300 0,0-1 300 0,4 0-300 0,-4 3 179 15,5 0-179-15,-9 3 179 0,1-3-179 0,3 5 65 0,3 3-65 16,-2-2 65-16,-4-1-65 0,4 2 13 0,4 3-13 15,-12-4 13-15,-4-1-13 0,-1-1 43 0,1 4-43 16,0 3 43-16,-2 7-43 0,0 8-1 0,-6 2 1 16,-2-1 0-16,-7-2 0 0,-4-1-15 0,-8-4 15 0,7 1-14 15,-4-3 14-15,-2-2-51 0,-3 0 51 0,4-2-50 16,2 0 50-16,-1 2-1004 0,1-1 1004 16,-1-5-1003-16,4-5 1003 0,-24 10-557 0</inkml:trace>
  <inkml:trace contextRef="#ctx1" brushRef="#br0" timeOffset="1937.34">15201 1602 2073 0,'0'0'0'0,"0"0"0"16,5-6 0-16,-4 1 253 0,1 0-253 0,-2 5 253 0,0 0-253 16,0 5 201-16,1 3-201 0,-1 5 201 15,0 2-201-15,-1 12 132 0,-1 1-132 0,1 8 133 0,-4 0-133 16,2 11 58-16,-2 5-58 0,0-16 59 0,2-7-59 0,-3 16-13 15,4 10 13-15,-3-14-13 0,2-7 13 0,-1 6 0 16,-1 3 0-16,3-10 0 0,2-1 0 0,0 9-2 16,2 3 2-16,-1-22-2 0,-1-18 2 0,4 12-77 15,-4 0 77-15,0 12-77 0,0 8 77 0,1-8-306 16,2 0 306-16,0-9-306 0,2-9 306 0,5 21-1789 16</inkml:trace>
  <inkml:trace contextRef="#ctx1" brushRef="#br0" timeOffset="2422.88">15662 1889 1916 0,'0'0'0'0,"3"-3"0"16,-2-5 0-16,-1 4 258 0,0-4-258 0,0 1 259 0,-1 1-259 15,1-5 189-15,0 0-189 0,0-1 189 0,4-1-189 16,0-3 118-16,4-4-118 0,-4 0 118 0,1-4-118 15,3-3 46-15,0-1-46 0,-3 3 46 0,-1-5-46 16,3 5 12-16,-1 2-12 0,3 2 12 0,1 6-12 0,1-1 71 16,1 0-71-16,1 4 71 0,0 1-71 15,2 3 48-15,6 3-48 0,-5 2 49 0,-2 1-49 0,0 4-27 16,-1 4 27-16,-5-4-27 0,0 1 27 16,-2 5 29-16,3 0-29 0,-2-1 29 0,-4 3-29 0,2 6 8 15,-2 6-8-15,-2 3 8 0,-1 6-8 0,-1 0-8 16,-4 2 8-16,0-6-8 0,-1-7 8 0,-7-2-14 15,-2-3 14-15,-1 1-13 0,-2-5 13 0,-1 2 2 0,-1-1-2 16,3-1 3-16,-4-6-3 0,5-2-1 0,1-3 1 16,5-3 0-16,2-2 0 0,2-3-356 0,4-3 356 0,2 2-355 15,3-5 355-15,2-8-1856 0</inkml:trace>
  <inkml:trace contextRef="#ctx1" brushRef="#br0" timeOffset="2768.62">16348 1415 2039 0,'0'0'0'0,"-6"0"210"0,-4 0-210 0,5 0 210 0,-2 2-210 15,-1 1 146-15,-3-3-146 0,3 0 146 0,0 3-146 16,-2 2 71-16,1 0-71 0,1 1 71 0,2-1-71 15,1-1-4-15,2 0 4 0,1 0-3 0,-1 1 3 0,3 1 41 16,0-1-41-16,3 3 42 0,-1-5-42 0,6 6 21 16,3-1-21-16,3 5 21 0,5 6-21 0,-3 1 60 15,-4 3-60-15,1-7 60 0,-2-3-60 0,-2 2 3 16,2 4-3-16,-7-11 3 0,-3-6-3 0,2 1 0 16,-1 0 0-16,-2 6 0 0,-2 7 0 0,2 0 69 15,-3 4-69-15,-6-4 69 0,-5-4-69 0,-1 4 5 16,1-5-5-16,-3-2 5 0,-2-1-5 0,5-1 3 15,-2-6-3-15,-1-1 4 0,-4 0-4 0,4 0-101 0,-1-1 101 16,4-3-101-16,3 0 101 0,-17-4-2233 0</inkml:trace>
  <inkml:trace contextRef="#ctx1" brushRef="#br0" timeOffset="3236.29">16574 1568 1972 0,'0'0'0'0,"6"0"259"0,7 0-259 0,-6-4 259 0,-2 3-259 15,3 1 203-15,1 1-203 0,1 3 203 0,-1-1-203 16,7 1 127-16,-2 1-127 0,2 1 127 0,0 4-127 0,3-4-2 15,-2-1 2-15,-1-4-1 0,0-1 1 0,-4 4 48 16,1-1-48-16,-2-6 48 0,-1-5-48 0,1-5 0 16,-5 1 0-16,2 1 1 0,0 3-1 0,-4-2 0 15,0 3 0-15,-1-4 0 0,-3-2 0 0,0 2-28 16,-3-2 28-16,-1 2-28 0,0-1 28 0,2 1 25 16,-4-2-25-16,0 4 26 0,-2-2-26 0,1 3 0 15,1 0 0-15,0 4 0 0,1 0 0 0,-5 0 2 16,-1 1-2-16,4 1 2 0,-1 4-2 0,-2 1 3 15,-1 1-3-15,0 4 3 0,-2-3-3 0,-1 6 57 16,0-3-57-16,5 0 57 0,4-4-57 0,-3 4-1 0,0 3 1 16,-5 6-1-16,-1 7 1 0,5 3-2 0,1 6 2 15,0-15-1-15,3-5 1 0,5 3 4 0,0-1-4 16,0-2 5-16,2-5-5 0,9 0 37 0,0 1-37 16,8 5 37-16,8 3-37 0,-4-4-54 0,4-2 54 15,2 0-53-15,-1-6 53 0,0-5-378 0,1-5 378 0,-2 5-377 16,-5 0 377-16,27 0-1780 0</inkml:trace>
  <inkml:trace contextRef="#ctx1" brushRef="#br0" timeOffset="16765.03">17588 1503 1166 0,'0'0'0'0,"0"0"340"0,0 0-340 0,0 0 341 0,0 0-341 16,0 0 254-16,0 0-254 0,0 0 254 0,0 0-254 15,0 0 154-15,0 0-154 0,0 0 155 0,0 0-155 16,0 0 102-16,0 0-102 0,0 0 103 0,0 0-103 16,0 0 68-16,0 0-68 0,0 0 69 0,0 0-69 15,0 0 37-15,0 0-37 0,0 0 37 0,0 0-37 0,0 0 18 16,0 0-18-16,6 21 19 0,4 10-19 0,-2 0 19 16,1-1-19-16,-1-6 20 0,-6-5-20 15,1 1-5-15,0-4 5 0,-3-4-4 0,2-4 4 0,-1 3-14 16,1-3 14-16,-1 0-13 0,3-3 13 0,-1-1-17 15,0-1 17-15,2 2-17 0,-2-5 17 0,1-5-5 16,3 1 5-16,-1-4-4 0,2 0 4 0,-3-3 17 16,3-5-17-16,-1-4 17 0,1-1-17 0,-1 1-13 15,-1-3 13-15,-1 2-13 0,-2-2 13 0,2-1 40 0,-1 4-40 16,3 4 41-16,1 2-41 0,-2 4 12 0,0 3-12 16,-4 2 12-16,1-3-12 0,-2 5 0 0,1-2 0 15,-2 5 0-15,5-3 0 0,-2 3-34 0,2 0 34 0,-4 0-34 16,6 3 34-16,-6-1 41 0,2 1-41 0,0 0 42 15,-1 2-42-15,1 3 3 0,-1 3-3 0,1-2 4 16,0-1-4-16,-3 4 1 0,2 7-1 0,-2-3 2 16,0 0-2-16,3 4-6 0,2 8 6 0,-2-12-5 15,-3-8 5-15,1 4 48 0,1 1-48 0,3 3 49 16,2 2-49-16,3-5-11 0,3 3 11 0,-1-8-10 16,2-1 10-16,-4-5-2 0,1-2 2 0,0-5-1 15,0-4 1-15,0-5 1 0,0-2-1 0,3-4 2 16,0-4-2-16,-1-6-9 0,0-4 9 0,-4 5-9 15,2 4 9-15,0-1-230 0,-1 5 230 0,1 2-229 16,-2 7 229-16,12-16-1985 0</inkml:trace>
  <inkml:trace contextRef="#ctx1" brushRef="#br0" timeOffset="17235.09">18248 1615 1927 0,'0'0'0'0,"0"-8"0"0,-2-3 0 0,2 6 265 0,0 2-265 0,3 3 266 15,4 3-266-15,0 2 196 0,1 1-196 0,0-1 197 16,0 0-197-16,5 2 109 0,-1-3-109 0,-1 0 109 15,4 1-109-15,-3 1 1 0,-1-1-1 0,2-2 1 16,3-1-1-16,-7-2 0 0,-1-5 0 0,0 0 0 16,-2 2 0-16,-1 3 51 0,-2-3-51 0,0-2 52 15,0-6-52-15,1 2-2 0,-4-4 2 0,0 2-1 16,0-1 1-16,0 1-6 0,-4-2 6 0,1 1-5 16,0 1 5-16,0 0-20 0,-5 1 20 0,2 2-20 15,4 1 20-15,-3 2-26 0,-1 2 26 0,0 0-25 16,0 1 25-16,-2 4 5 0,-2 1-5 0,-2 0 5 15,-1-2-5-15,2 6 12 0,-2-3-12 0,1 4 13 16,4-3-13-16,-3 3 9 0,0 0-9 0,4 0 10 0,-1-4-10 16,-3 7 34-16,2 2-34 0,3-5 35 0,-1-4-35 15,1 10 34-15,-2 4-34 0,0 8 35 0,0 3-35 0,4-1 3 16,-1 0-3-16,3-9 3 0,1-3-3 0,2-2 40 16,4 1-40-16,3 1 40 0,5-5-40 15,4 2-1-15,3-1 1 0,7-4 0 0,3-5 0 0,-1 0-298 16,2-6 298-16,-2-1-297 0,2-3 297 0,31-2-1929 15</inkml:trace>
  <inkml:trace contextRef="#ctx1" brushRef="#br0" timeOffset="18367.48">19439 981 1457 0,'0'0'0'0,"0"-3"343"16,2-2-343-16,-1 2 344 0,1 0-344 0,-2 3 230 15,0-2-230-15,0 2 230 0,0 0-230 0,0 2 107 0,0 1-107 16,0 0 108-16,0 2-108 0,0-1 63 16,-2 4-63-16,-1 8 63 0,-5 7-63 0,0 9 54 15,-3 12-54-15,0-8 55 0,0 3-55 0,-2 10 42 0,1 2-42 16,-1-3 42-16,2 0-42 0,-2 4 2 0,6 3-2 15,-1-6 2-15,1-10-2 0,1 5 40 0,0-4-40 16,4-8 40-16,-3-9-40 0,2 6-14 0,3-6 14 16,-3-7-13-16,3-11 13 0,0 2-32 0,-1 1 32 0,1 0-32 15,-2 5 32-15,0-2 38 0,-1-3-38 0,2 1 38 16,1-3-38-16,-3-4 3 0,6-4-3 0,-2-6 3 16,2-6-3-16,2-1 18 0,0-6-18 0,1 1 18 15,-1-1-18-15,4-2 1 0,2-1-1 0,0-1 2 16,2-2-2-16,-2 4 9 0,2-1-9 0,-1 4 10 15,-4 0-10-15,5 4-2 0,-2 3 2 0,0 2-1 16,0 7 1-16,-1-1-5 0,-1 2 5 0,4 3-5 16,-1 3 5-16,-2 2-1 0,-2 3 1 0,-4-5-1 15,-1-2 1-15,-3-1 9 0,0 3-9 0,-4 18 10 0,-7 7-10 16,1 3-21-16,-2 1 21 0,5-12-21 0,3-9 21 16,-1 2 35-16,2-5-35 0,-2 12 35 0,-6 11-35 0,5-6-68 15,2 4 68-15,4-7-67 0,4-5 67 16,0-9-275-16,4-4 275 0,0 0-275 0,2-9 275 0,7 5-1835 15</inkml:trace>
  <inkml:trace contextRef="#ctx1" brushRef="#br0" timeOffset="18798.79">19833 1579 1692 0,'0'0'0'16,"0"-8"0"-16,-6-6 0 0,3 1 273 0,0 1-273 0,0-1 274 15,1 2-274-15,0 2 126 0,2-2-126 0,0-2 126 16,-1 5-126-16,-2-3 103 0,0 2-103 0,-2 3 103 16,0 1-103-16,0 0-3 0,1 2 3 0,0 0-3 15,0 3 3-15,-3 3 7 0,1 2-7 0,0 1 7 16,1-1-7-16,-4 3 45 0,-1 4-45 0,1-4 46 16,-2-5-46-16,1 5 48 0,-2-3-48 0,1 26 48 15,-2 13-48-15,2 0 37 0,1 0-37 0,4-11 38 16,3-10-38-16,0 1 10 0,0-5-10 0,1-10 10 15,2-4-10-15,0 3 3 0,2-2-3 0,1 2 3 16,0-4-3-16,2 1 12 0,1-2-12 0,2 2 12 16,0-2-12-16,3-6-2 0,-2-5 2 0,4-1-1 0,1-2 1 15,-1-2 0-15,2-6 0 0,0 2 1 0,2-6-1 16,0 2-12-16,-4-6 12 0,0 7-12 0,-4 1 12 16,-1 5 0-16,-2 0 0 0,-1 1 0 0,0 2 0 15,-2 7 8-15,-3 7-8 0,0-3 8 0,-3 5-8 16,1-1 9-16,-3 7-9 0,2-8 10 0,3-1-10 0,-3 4 34 15,0-1-34-15,1 0 35 0,2-1-35 0,0 3 10 16,0 1-10-16,0 1 10 0,-3 5-10 0,3-1 0 16,3 4 0-16,-1-1 1 0,1-1-1 0,5 1-299 15,1-5 299-15,7-3-299 0,3-3 299 0,17 10-1754 0</inkml:trace>
  <inkml:trace contextRef="#ctx1" brushRef="#br0" timeOffset="19082.49">20081 1467 1995 0,'0'0'0'0,"0"0"278"0,3 2-278 0,0 1 278 15,-1 0-278-15,1-1 191 0,-1 1-191 0,-1 0 192 16,-1-3-192-16,0 5 104 0,-1 2-104 0,1 9 104 16,-2 8-104-16,2 4 12 0,2 5-12 0,-2-10 13 15,0-10-13-15,0 3 19 0,1-1-19 0,1 1 20 16,-2-3-20-16,1 2-26 0,-1 1 26 0,4-3-26 15,-4-2 26-15,0-4 0 0,3 3 0 0,2-4 0 16,-1-1 0-16,3-5 3 0,2-3-3 0,-1-2 4 16,-2-3-4-16,4-4 36 0,-1-4-36 0,4-3 36 0,3-1-36 15,-1-6-2-15,0-5 2 0,0 4-2 16,1 2 2-16,3 2-1 0,2-2 1 0,-6 9-1 16,3 5 1-16,-3 3-100 0,1 0 100 0,-3 7-99 0,-2 1 99 15,13-3-2187-15</inkml:trace>
  <inkml:trace contextRef="#ctx1" brushRef="#br0" timeOffset="19465.45">20431 1679 2073 0,'0'0'0'0,"4"-11"0"0,0-3 0 0,1 6 258 0,1 0-258 15,2 5 259-15,2 3-259 0,-2 0 213 0,1 3-213 16,2 2 214-16,-3-2-214 0,0-1 63 0,0 1-63 15,4 0 63-15,-2-3-63 0,2-3-9 0,1 0 9 0,1-2-8 16,-4 0 8-16,1-1 22 0,-3-2-22 0,-4 3 23 16,1 1-23-16,-2-3 0 0,-1 1 0 0,-2-5 0 15,-2-5 0-15,-1 4-5 0,-3-4 5 0,3 4-4 16,-4-4 4-16,3 2-21 0,-3 1 21 0,1 4-21 16,1-2 21-16,-3 3 50 0,-1 3-50 15,1-1 50-15,2 5-50 0,1 1 7 0,-3 4-7 0,3-1 8 16,-1-1-8-16,0 4 84 0,-2-1-84 0,3 0 84 15,2-2-84-15,-3 1-6 0,1 4 6 0,-5 16-6 16,-4 10 6-16,0-1-15 0,-5 0 15 0,10-9-15 16,4-9 15-16,-1 4 9 0,1-3-9 0,2 1 10 15,1 2-10-15,2 2 20 0,2 2-20 0,2-3 20 16,4-7-20-16,5 3-8 0,3-4 8 0,3-1-8 0,3-6 8 16,3-2-166-16,5-3 166 0,-2-3-166 0,2-2 166 15,29 1-2203-15</inkml:trace>
  <inkml:trace contextRef="#ctx1" brushRef="#br0" timeOffset="22464.25">21550 1260 1737 0,'0'0'0'0,"-1"-3"312"0,-3-2-312 0,3-3 312 16,1-4-312-16,1 4 169 0,4-3-169 0,-2-2 170 15,-1-2-170-15,3-1 139 0,2 3-139 0,3 3 140 0,3 0-140 16,7-1 75-16,1-1-75 0,-1 8 75 0,2 4-75 15,0 4 87-15,0 3-87 0,0-5 88 0,1-2-88 16,-23 0 2-16,0 0-2 0,28 6 3 0,3-1-3 16,-2 11-10-16,-4 7 10 0,-9-15-9 0,-7-11 9 15,-1 6 54-15,-5-6-54 0,1 3 55 0,-4 0-55 0,0 0-37 16,0 0 37-16,-4 3-36 0,0 5 36 0,-4 0 2 16,-8-2-2-16,3 8 3 0,-6 3-3 0,19-17 27 15,0 0-27-15,-25 27 27 0,-6 4-27 0,31-31-4 16,0 0 4-16,-33 30-3 0,-2 5 3 0,35-35-2 15,0 0 2-15,-40 33-1 0,-4-2 1 0,11-3-26 0,1-4 26 16,10-8-26-16,8-4 26 0,6-4 36 0,7 0-36 16,1 0 36-16,4-4-36 0,6 3 1 15,3-3-1-15,2-4 1 0,4 0-1 0,0 8 7 0,0 5-7 16,2-10 8-16,-1-3-8 0,4 8 40 0,-1 4-40 16,1-9 41-16,0-3-41 0,3 10-8 0,-1 1 8 15,0-3-7-15,-3-8 7 0,-1 8-1 0,-1 4 1 16,-5-4 0-16,-4-3 0 0,-5-2-6 0,-6-3 6 0,4 0-5 15,-2 4 5-15,-1 0 24 0,-2-3-24 0,-14 15 25 16,-10 11-25-16,-1-7 3 0,-4-1-3 0,12-5 4 16,1 0-4-16,0-1-33 0,1-1 33 0,-8 4-33 15,-3 4 33-15,2 2 3 0,2-1-3 0,1-6 3 16,1-2-3-16,-2-5 0 0,-2-4 0 0,2 1 1 16,1 1-1-16,-1-1-182 0,0 0 182 0,3 1-181 15,2-4 181-15,-19 6-2220 0</inkml:trace>
  <inkml:trace contextRef="#ctx1" brushRef="#br0" timeOffset="23622.18">22547 1503 1345 0,'0'0'0'0,"0"0"382"0,0-4-382 0,-1 0 382 0,-4 0-382 16,3 1 266-16,1-1-266 0,1 4 267 15,0 0-267-15,0 0 134 0,1 4-134 0,-1-4 135 0,0 4-135 16,0 3 69-16,-1-3-69 0,-1 1 70 0,1-2-70 16,-1 2 63-16,2 0-63 0,-5 21 64 0,2 18-64 0,-5-8 13 15,-1 0-13-15,6-7 14 0,-2-6-14 0,2 1 1 16,3-7-1-16,0-1 1 0,0-5-1 16,1 4-1-16,1 1 1 0,0-3 0 0,1-2 0 0,0-2 21 15,0 2-21-15,3-3 21 0,2-8-21 0,-3 1 7 16,0-2-7-16,3-6 8 0,-1-2-8 15,3 1 10-15,-1-4-10 0,1-4 11 0,1 0-11 0,1 1 5 16,-4-1-5-16,3 0 5 0,2 1-5 0,-3 2-11 16,-1-3 11-16,-1 1-11 0,0-1 11 0,-2 6-6 0,0 3 6 15,1 2-5-15,-3 5 5 0,3 0-10 16,-3 0 10-16,3-11-10 0,-1-8 10 0,-3 3 24 16,2-1-24-16,0 1 25 0,-2 1-25 0,-2-1 1 0,-1 4-1 15,4 1 1-15,-3 6-1 0,-1 5-2 0,0 3 2 16,0-3-2-16,-1-3 2 0,-3 0-19 0,1 1 19 15,0 2-18-15,2 2 18 0,-4 1 22 0,0 0-22 16,0 2 23-16,2-2-23 0,-3 2-6 0,1 2 6 0,2-2-5 16,1 3 5-16,-1-3-12 0,2 1 12 0,-6 11-12 15,0 11 12-15,-1-1 17 0,1-2-17 0,3-1 17 16,2-4-17-16,2-20 14 0,0 0-14 0,2 22 15 16,2-5-15-16,-4-17 0 0,0 0 0 0,10 19 0 15,6 2 0-15,1-9-64 0,2-1 64 0,0-6-63 16,1-2 63-16,6-1-598 0,-1-4 598 0,-3-1-597 15,-2-2 597-15,23-3-1292 0</inkml:trace>
  <inkml:trace contextRef="#ctx1" brushRef="#br0" timeOffset="24117.14">22983 1560 1390 0,'0'0'0'0,"0"0"252"0,0 0-252 16,0 0 253-16,1 3-253 0,-1 2 190 15,-1-2-190-15,-1 1 190 0,1 1-190 0,-1 3 202 0,0 3-202 0,-1-6 202 16,2 3-202-16,-1-4 89 0,2 3-89 0,-3 10 90 15,-2 6-90-15,-1-2 38 0,-2-1-38 0,3-1 38 16,2-3-38-16,0-4 0 0,1-4 0 0,1 0 0 16,1-3 0-16,0 1-4 0,-2-1 4 0,2-2-3 15,0-2 3-15,0-1-17 0,5-1 17 0,-2-2-17 16,0-1 17-16,2 0-1 0,-2-4 1 0,2 0-1 16,0-1 1-16,-1-7 23 0,3-3-23 0,1 3 24 15,-1-4-24-15,3 4 24 0,-1-4-24 0,1 0 25 16,-1-4-25-16,4 4 34 0,0 4-34 0,-1 0 35 15,1 4-35-15,-1 1 22 0,0-2-22 0,-1 7 22 16,-2 1-22-16,2 4-1 0,-1-3 1 0,-1 1 0 16,0 3 0-16,-2 3 41 0,-2 1-41 0,-1 0 42 15,-1 1-42-15,-1 3-2 0,0 3 2 0,-2-3-2 0,0 4 2 16,-2 1 40-16,-3-1-40 0,2 12 40 0,0 3-40 16,0 1 32-16,-2 0-32 0,3-8 33 0,-1-1-33 15,3 2-17-15,0-6 17 0,3-2-17 0,-3-2 17 16,2-2-125-16,1-1 125 0,-1-2-124 0,-1-1 124 0,3 5-2189 15</inkml:trace>
  <inkml:trace contextRef="#ctx1" brushRef="#br0" timeOffset="24329.33">23445 1552 1995 0,'0'0'0'0,"0"0"266"0,5 3-266 0,-5-3 267 16,1 5-267-16,-2-1 167 0,-1 4-167 0,2-1 167 16,-3-3-167-16,0 4 97 0,0 5-97 0,-2 2 98 15,-1 9-98-15,-2 1-5 0,0 2 5 0,3-10-4 16,0-6 4-16,2 0-154 0,3-2 154 0,-3 2-154 16,2 2 154-16,-3 10-1957 0</inkml:trace>
  <inkml:trace contextRef="#ctx1" brushRef="#br0" timeOffset="24473.51">23483 1324 2297 0,'0'0'0'0,"-10"4"215"0,-5 3-215 0,7-2 215 0,1 0-215 0,4-2-731 15,2 0 731-15,1-1-731 0,0 1 731 0,0 1-706 16</inkml:trace>
  <inkml:trace contextRef="#ctx1" brushRef="#br0" timeOffset="24635.82">23567 1456 2263 0,'4'-3'0'0,"14"3"240"0,8-1-240 0,-5 1 240 16,-2 1-240-16,0 2 101 0,0 0-101 0,-2-3 101 15,-3 0-101-15,1 0-101 0,-3 0 101 0,-1 0-101 16,0 0 101-16,11 0-1972 0</inkml:trace>
  <inkml:trace contextRef="#ctx1" brushRef="#br0" timeOffset="24883">23791 1260 2118 0,'0'5'0'0,"-4"3"285"0,-2 4-285 0,3 2 286 0,1-1-286 16,-2-1 216-16,-1 4-216 0,-5 0 216 0,-1-1-216 15,-3 11 100-15,-2 2-100 0,-2 8 100 0,-1 8-100 16,1 3-12-16,1 5 12 0,7-24-12 0,4-12 12 16,0 4 17-16,-1 2-17 0,0 6 17 0,-4 8-17 15,4-3-5-15,2-1 5 0,7-9-5 16,3-7 5-16,6-4-95 0,5-4 95 0,-1-8-94 0,3-4 94 15,1-7-405-15,1-2 405 0,1-3-405 0,-2-2 405 0,20-15-1581 16</inkml:trace>
  <inkml:trace contextRef="#ctx1" brushRef="#br0" timeOffset="25207.95">24067 1459 1894 0,'0'0'0'0,"-10"5"144"0,-7 3-144 0,6-3 144 16,3 1-144-16,-3 2 141 0,-2-4-141 0,5 4 141 15,2-3-141-15,-3 0 62 0,-2 3-62 0,3 3 63 16,1-4-63-16,-2 6 78 0,-1-2-78 0,4-2 78 16,3 2-78-16,3 0 63 0,0 2-63 0,0 3 63 15,5-1-63-15,3 1 38 0,4-4-38 0,4 4 38 16,3-3-38-16,0-1 0 0,0-1 0 0,-2-1 0 15,-3 1 0-15,-1-3-33 0,-4-1 33 0,-1 1-33 16,-3 0 33-16,-3 0 20 0,-2 0-20 0,-2 0 20 16,-3-4-20-16,-1 4 51 0,-2-3-51 0,0 0 51 15,-1 1-51-15,-4 2 40 0,-1 0-40 0,1-4 40 16,-1 4-40-16,-2 0 7 0,-1 0-7 0,0-4 7 0,-1 1-7 16,-1 1-108-16,-1 2 108 0,4-6-108 0,-3 1 108 15,-16 2-2089-15</inkml:trace>
  <inkml:trace contextRef="#ctx1" brushRef="#br0" timeOffset="25986.76">24655 1568 2151 0,'0'0'0'0,"0"12"284"0,-1 10-284 0,-1-12 284 0,1-3-284 16,-3 4 144-16,1 5-144 0,0-2 144 0,-2 5-144 16,1 1 102-16,-6 4-102 0,5-5 102 0,2-2-102 15,0 2 4-15,3 1-4 0,0-4 5 0,0-3-5 0,2-1-96 16,1 2 96-16,0-8-95 0,2 1 95 0,3 5-2188 15</inkml:trace>
  <inkml:trace contextRef="#ctx1" brushRef="#br0" timeOffset="26139.64">24663 1254 2140 0,'0'0'0'0,"3"-6"131"0,2-9-131 16,-3 11 132-16,-1-1-132 0,2-6-1776 0</inkml:trace>
  <inkml:trace contextRef="#ctx1" brushRef="#br0" timeOffset="33483.65">24927 1560 1535 0,'0'0'0'0,"0"3"184"0,1 2-184 15,-1-5 184-15,3 0-184 0,-1 4 239 0,-2 4-239 16,0-2 239-16,-2 2-239 0,1 2 184 0,-1-2-184 16,1 3 185-16,1-2-185 0,-2 5 75 0,-1 0-75 0,1 0 76 15,2-6-76-15,-4 5 42 0,-1-1-42 0,2-4 42 16,0 0-42-16,-1 0 0 0,3 3 0 0,-4-3 0 16,4-4 0-16,-4 4 0 0,0 0 0 0,3-3 0 15,1-2 0-15,-1-2 28 0,2 3-28 0,0-4 28 16,-1 3-28-16,-2-2 11 0,-1 2-11 0,4-3 11 15,-3 4-11-15,3-4 0 0,0 0 0 0,0 0 1 16,0 0-1-16,0 0 0 0,0 0 0 0,0 0 0 16,0 0 0-16,0 0 0 0,-3 1 0 0,0 2 0 15,0 0 0-15,0-1-3 0,1-2 3 0,2 0-3 16,0 0 3-16,0 0 0 0,3-2 0 0,-1-1 1 16,1 0-1-16,0-2 7 0,3-2-7 0,-2-1 8 15,0 0-8-15,4-3-1 0,0 2 1 0,0-4-1 0,-2 2 1 16,1 3 4-16,-3 0-4 0,-1 0 4 0,1 4-4 15,-1-7-2-15,0 1 2 0,0 2-1 16,0 1 1-16,0-1 6 0,4 0-6 0,-4-5 6 0,3 2-6 0,1-1 45 16,-3-1-45-16,4-2 45 0,0 0-45 15,0 6 3-15,-2-2-3 0,2 2 3 0,0 1-3 0,0 5 1 16,-2-2-1-16,1 2 2 0,-3 3-2 0,1-3 46 16,-2 3-46-16,0 3 46 0,0 0-46 0,1-1 1 15,0 4-1-15,0-1 2 0,-1 2-2 0,0 1 34 16,-2 5-34-16,1-2 34 0,0-2-34 0,-1 7 18 15,-1 3-18-15,0-7 18 0,-1-1-18 0,1 6 0 16,-2-1 0-16,2 0 0 0,-2-4 0 0,2 4-2 0,-1 3 2 16,1-6-1-16,-2-1 1 0,2 4 11 0,-1-4-11 0,1 2 11 15,-2-4-11-15,2 1 1 0,-1-3-1 16,1 0 1-16,-2 1-1 0,2-3-14 0,-2-1 14 16,2 0-13-16,0-2 13 0,0-3-102 0,0 0 102 0,0 0-102 15,0 0 102-15,0 0-489 0,0-3 489 0,0-2-488 16,0 0 488-16,0-6-1468 0</inkml:trace>
  <inkml:trace contextRef="#ctx1" brushRef="#br0" timeOffset="39384.44">25682 1889 1222 0,'0'0'0'0,"-1"-3"0"16,-1-2 0-16,-1 2 284 0,0 0-284 0,3 3 285 15,-2-1-285-15,2 1 268 0,5-4-268 0,-2 1 268 16,0 2-268-16,1-6 225 0,-1 3-225 0,1-1 225 16,3-3-225-16,-2 0 100 0,-2 1-100 0,1-1 100 0,0 0-100 15,2 0 60-15,0 0-60 0,1-1 60 0,-3-2-60 16,4-2 98-16,2-2-98 0,1-1 98 0,3-8-98 0,-3-1 25 15,0-6-25-15,2 7 26 0,-1 1-26 0,2-6 1 16,-1-3-1-16,3 0 1 0,-5-2-1 0,3 1 0 16,0 1 0-16,-1 4 0 0,-1 0 0 0,1 1 23 15,-3 2-23-15,-1 1 24 0,-3 1-24 0,2-1-2 16,-1 7 2-16,0-2-2 0,0 2 2 16,-1 1-16-16,-1 1 16 0,1 4-15 0,2 1 15 0,-5-1 4 15,-1-1-4-15,2 1 5 0,1 1-5 0,0 2 36 16,0 2-36-16,1 5 37 0,2-3-37 0,1 1-30 15,1 3 30-15,-2 0-30 0,0 0 30 0,-2 0 10 0,-3 0-10 16,2 0 11-16,-2 0-11 0,-3 0 37 0,3 7-37 16,-3-7 37-16,0 1-37 0,3 2-1 0,0 2 1 15,4 1 0-15,-1 4 0 0,-1 2-2 0,-2 7 2 16,2 2-1-16,3-3 1 0,-4 7 33 0,1 7-33 0,-2-5 34 16,-1-7-34-16,-1 3 17 0,1-2-17 0,3 7 17 15,-1 3-17-15,1 2 0 0,1 4 0 0,1-9 0 16,-3-5 0-16,3 9 15 0,-1 4-15 0,0-5 16 15,2 1-16-15,-1-1 1 0,-1-6-1 0,0-1 1 16,-1-4-1-16,1-1 0 0,-3-2 0 0,2-1 0 16,-2-1 0-16,0-2 0 0,-1 3 0 0,0-5 1 15,-1-2-1-15,-1 2 13 0,0 2-13 0,0-6 13 16,0 4-13-16,0-6 1 0,0-5-1 0,0 0 1 16,0 0-1-16,0 0-3 0,0 0 3 0,0 0-3 0,0 0 3 15,0 0-55-15,-3 0 55 0,3 0-55 0,0 0 55 16,0 0-63-16,-3-5 63 0,3 5-63 0,-5-3 63 15,4-1-164-15,-3 0 164 0,3 1-164 0,1 2 164 16,-2-7-2197-16</inkml:trace>
  <inkml:trace contextRef="#ctx1" brushRef="#br0" timeOffset="39746.54">25867 1684 1983 0,'0'0'0'0,"5"-10"0"16,-4-5 0-16,3 11 310 0,-3 3-310 0,4-5-1738 15,-10 12 1738-15</inkml:trace>
  <inkml:trace contextRef="#ctx1" brushRef="#br0" timeOffset="40876.87">25859 1710 1401 0,'0'0'0'0,"0"-7"0"0,-1-1 0 0,-1 3 399 0,0 2-399 15,2 0 399-15,0 1-399 0,0 2 284 0,0-3-284 16,0 3 284-16,0 0-284 0,0 0 208 0,0 0-208 16,0 0 208-16,5 0-208 0,-5 0 75 0,0 0-75 15,3 0 75-15,0 0-75 0,4 0 99 0,-4-5-99 16,5-3 100-16,3-3-100 0,1-1 5 0,1-1-5 16,0 10 6-16,1 3-6 0,0 3 25 0,3 5-25 15,-1-11 26-15,3-5-26 0,-1 11 31 0,-1 5-31 0,-3-11 31 16,-1-9-31-16,-2 8 0 0,0 8 0 0,0-8 0 15,-2 0 0-15,1 4-2 0,-2 0 2 0,-2-3-2 16,0-2 2-16,1 2 32 0,1 3-32 0,-4-2 32 16,-1 2-32-16,2 5-9 0,-2 0 9 0,2-2-8 15,1-6 8-15,-3 3-6 0,1-4 6 0,-4 4-5 16,3 4 5-16,0-1-3 0,2 1 3 0,-2 0-3 16,-2 3 3-16,1-5-1 0,0 1 1 0,-2-3 0 15,0 0 0-15,0 0 0 0,0 0 0 0,0 0 0 16,0 0 0-16,0 0-46 0,-2-5 46 0,2 5-46 0,-3-3 46 15,3 3-149-15,-3 0 149 0,3 0-149 0,0 0 149 16,0 0-2371-16</inkml:trace>
  <inkml:trace contextRef="#ctx1" brushRef="#br0" timeOffset="50040.31">26648 1783 1983 0,'0'0'0'0,"0"0"0"15,0 0 0-15,0 0 282 0,0 0-282 0,0 0 283 16,0 0-283-16,0 0 203 0,0 0-203 0,0 0 204 15,0 0-204-15,0 0 151 0,0 0-151 0,0 0 152 16,0 0-152-16,0 0-6 0,10 20 6 0,-7-9-5 16,-2-2 5-16,-2 6 10 0,-2 2-10 0,1-9 11 15,-1-1-11-15,-2 9-2394 0</inkml:trace>
  <inkml:trace contextRef="#ctx1" brushRef="#br0" timeOffset="51393.62">19005 3041 2017 0,'0'0'0'0,"0"0"0"0,0 0 0 0,0 0 202 0,0 0-202 0,0 0 202 16,0 0-202-16,0 0 148 0,-9-16-148 0,1 5 149 15,3-1-149-15,-3-1 98 0,2-1-98 0,-1 6 99 16,3 4-99-16,-3 0 28 0,-1 3-28 0,4 1 28 16,-4 0-28-16,0 0 62 0,0 1-62 0,3 3 62 15,1-1-62-15,-1-2 22 0,2 6-22 0,-8 0 23 16,-2 6-23-16,0 3 49 0,-5-1-49 0,8-2 50 15,4-5-50-15,1 0-8 0,0-4 8 0,-4 17-8 16,-5 10 8-16,4-3 30 0,2 7-30 0,4-12 30 16,-4-2-30-16,4-5 11 0,3-7-11 0,-1 2 11 15,2-3-11-15,0-4-1 0,2 1 1 0,3 3 0 16,-2 3 0-16,5-3-27 0,1 3 27 0,2-2-27 16,2-1 27-16,-1-5 10 0,1-1-10 0,0-4 10 15,-2-4-10-15,1 4 20 0,-4-1-20 0,2-9 20 0,1-9-20 16,-2-1-9-16,2-3 9 0,-1 5-9 0,-2-1 9 15,-1 6 10-15,0-1-10 0,-2 0 11 0,-1 1-11 0,4 2 15 16,-3 2-15-16,0 2 16 0,1 2-16 0,-4 6 1 16,-2-2-1-16,0 3 1 0,0-3-1 0,0 3-14 15,-7 3 14-15,4-3-13 0,0 3 13 0,1-2-2 16,1 6 2-16,-1-6-1 0,2 2 1 0,0-3 27 16,0 0-27-16,-3 16 27 0,-3 16-27 0,3-4-17 15,-5 5 17-15,4-7-17 0,1-5 17 0,5-6-6 16,3-2 6-16,-2 0-5 0,2-1 5 0,7-4-34 15,4-2 34-15,-2-6-33 0,5-3 33 0,3-2-613 0,5-1 613 16,-2 0-613-16,-1-5 613 0,25-10-1311 0</inkml:trace>
  <inkml:trace contextRef="#ctx1" brushRef="#br0" timeOffset="51779.33">19251 3077 1995 0,'0'0'0'0,"0"5"0"15,0 6 0-15,-1-6 250 0,-4 2-250 0,3-2 250 16,2-2-250-16,-3 2 140 0,0 3-140 0,1 3 141 0,-1 5-141 16,0 4 96-16,2 8-96 0,-3-15 96 0,3-9-96 15,-1 7-3-15,2-3 3 0,-1 11-3 0,-3 6 3 16,3-1-5-16,-5-4 5 0,4-4-5 0,-3-5 5 15,7-6-1-15,3-5 1 0,1-5 0 0,-3-3 0 0,3 0 1 16,2-3-1-16,3-6 2 0,-3-7-2 0,5-4 5 16,-4-3-5-16,2 2 6 0,-3 0-6 15,2-1 1-15,-2 0-1 0,3 8 1 0,-5 0-1 0,3 5 89 16,-1-2-89-16,0 6 89 0,2 4-89 0,-6 1 40 16,0 5-40-16,-1 0 40 0,-3 6-40 0,1 0 8 15,2 5-8-15,1-3 9 0,-3 3-9 0,2 4 50 16,-1 1-50-16,1 10 51 0,0 9-51 0,-1-1 6 15,1 7-6-15,-2-12 7 0,3-5-7 0,-1 2 2 0,2-4-2 16,-1-2 2-16,1-6-2 0,1-1-115 0,-1 1 115 16,5-3-114-16,1-4 114 0,9 7-2260 0</inkml:trace>
  <inkml:trace contextRef="#ctx1" brushRef="#br0" timeOffset="52333.28">19926 2435 2174 0,'0'0'0'0,"0"-3"0"16,0-1 0-16,0 4 241 0,0 0-241 0,0 0 241 16,0 4-241-16,-4 4 159 0,1 0-159 0,3 0 159 15,-4 0-159-15,3 4 173 0,-2 4-173 0,-4 17 174 0,-4 14-174 16,3 0 3-16,1 5-3 0,0-24 4 0,6-12-4 15,-2-1 12-15,1-5-12 0,0 24 12 0,1 18-12 0,1-11 51 16,0-2-51-16,1-11 52 0,-1-4-52 16,2-7-7-16,0-3 7 0,1-1-6 0,-2-8 6 0,2-1-11 15,1-4 11-15,-4 0-10 0,0-1 10 0,-5-4-39 16,2-3 39-16,-5 0-38 0,-2 0 38 0,1 1 5 16,-1-4-5-16,1 6 5 0,-1 0-5 0,-1 2-20 15,0 3 20-15,3 0-20 0,1 0 20 0,-3 5-1 16,-1 3 1-16,6-4-1 0,2-1 1 0,-2 5 22 15,1 0-22-15,-7 13 22 0,-5 13-22 0,3-1 0 16,1 6 0-16,4-14 1 0,1-6-1 0,3 5-1 16,2-1 1-16,2-13 0 0,-3-10 0 0,3 4 2 0,0 0-2 15,3 16 2-15,3 11-2 0,1-12 34 0,-6-3-34 0,6-7 34 16,2-1-34-16,-1-8-22 0,3-5 22 16,-3-2-22-16,0-6 22 0,0 2 0 0,0-2 0 0,1-5 0 15,-1-3 0-15,0-2-30 0,0-2 30 0,0-2-30 16,0-1 30-16,-2 4 42 0,-1-1-42 0,1 3 42 15,-3 5-42-15,2 1 1 0,-4 4-1 0,1 4 2 16,0 8-2-16,-2 0-34 0,0 0 34 0,0 0-34 16,1 1 34-16,-1 2 83 0,0 2-83 0,0 19 84 15,0 15-84-15,0-3-38 0,2 3 38 0,-1-11-37 16,2-9 37-16,-3 3-10 0,4 0 10 0,8-1-10 16,6 2 10-16,5-2-153 0,7-4 153 0,-1-9-152 15,-1-5 152-15,29 5-2235 0</inkml:trace>
  <inkml:trace contextRef="#ctx1" brushRef="#br0" timeOffset="53262.95">20772 2479 1849 0,'0'0'0'0,"0"-3"0"0,0-2 0 0,0 2 324 0,0 0-324 0,0 3 324 16,-5-1-324-16,5 1 228 0,-1 7-228 0,1-7 228 15,-2 2-228-15,-2 1 159 0,0 0-159 0,1 2 160 16,2 0-160-16,-1 6 8 0,-1 1-8 0,0 17 9 15,-4 10-9-15,1 8 41 0,0 6-41 0,1-25 41 16,0-13-41-16,-1 13 10 0,-3 5-10 0,-2 22 10 16,-2 12-10-16,3-6 10 0,-4 2-10 0,8-27 10 15,1-12-10-15,2-4-33 0,0-4 33 0,0 15-32 16,-2 8 32-16,-1-10 2 0,-1-4-2 0,6-6 3 16,2-10-3-16,-1-6 7 0,0-6-7 0,2-6 7 15,0-4-7-15,-1-3 22 0,1-6-22 0,-1 0 22 16,2-1-22-16,2-1-17 0,3-4 17 0,-3 0-16 15,3 1 16-15,1-1-38 0,2 4 38 0,2 4-38 0,1 0 38 16,-3 5 18-16,0 6-18 0,2 1 18 0,-1 4-18 16,4-4 26-16,0 5-26 0,-3 3 26 0,-4 3-26 15,-1 1-10-15,-2 4 10 0,2 3-9 0,-2-1 9 0,2 2-6 16,-1 4 6-16,-3-5-6 0,0-6 6 0,-4 6 61 16,0 4-61-16,0-2 61 0,-4-2-61 0,3 6-13 15,-1 2 13-15,1-2-13 0,-3 4 13 0,3 5 1 16,1 6-1-16,0-15 2 0,0-6-2 0,1 6 11 15,3 2-11-15,-3-7 11 0,2 1-11 0,1-2-142 16,0 0 142-16,1-9-141 0,1-4 141 0,5 4-2301 16</inkml:trace>
  <inkml:trace contextRef="#ctx1" brushRef="#br0" timeOffset="53733.59">21211 2981 2118 0,'0'0'0'0,"1"-6"0"15,3-3 0-15,-4 1 240 0,0-3-240 0,-4 2 241 16,0 1-241-16,-1-3 134 0,-1-5-134 0,-1 3 134 16,1 1-134-16,1 1 83 0,2 3-83 0,-2 3 84 15,1 1-84-15,-4 4-1 0,-5-3 1 0,5 6 0 0,2-2 0 16,-2 6 17-16,-1-3-17 0,4 4 17 0,0-3-17 15,-1 3 18-15,-2 3-18 0,-6 11 18 0,-5 12-18 16,5-3-4-16,-1-1 4 0,6-8-3 0,4-6 3 16,0 1 0-16,4 2 0 0,-1 1 0 0,1 4 0 15,2 0 10-15,2 4-10 0,2-8 11 0,2-3-11 16,0-2-1-16,1-3 1 0,-1-7-1 0,-1-5 1 0,0-5 0 16,1-7 0-16,4 1 0 0,0-5 0 0,3 3 64 15,3-2-64-15,-1-4 64 0,1-2-64 0,1 1-3 16,-1-5 3-16,-1 1-3 0,-4 1 3 0,-1-4-29 15,-3 2 29-15,0 5-29 0,0-1 29 0,-2 6 33 16,-1 4-33-16,-2 3 33 0,-3-3-33 0,3 4 0 0,-3 4 0 16,-3-1 1-16,2 0-1 0,1 4-1 0,-5 5 1 15,2-2-1-15,0 0 1 0,-2 4 57 0,0 4-57 0,4-3 58 16,-1 3-58-16,2 4 25 0,0 6-25 0,0-6 26 16,0-7-26-16,2 6-19 0,1 5 19 0,0-3-18 15,2-4 18-15,1 4-58 0,3 0 58 0,-1-4-58 16,-1-1 58-16,7 10-2369 0</inkml:trace>
  <inkml:trace contextRef="#ctx1" brushRef="#br0" timeOffset="54014.9">21405 2859 2084 0,'0'0'0'0,"0"16"0"16,0 10 0-16,1-13 276 0,3-8-276 0,-3 3 277 0,1-1-277 15,4 1 207-15,-3 0-207 0,2-5 207 0,-5 2-207 16,0 3 80-16,0 0-80 0,0 7 80 0,0 6-80 16,3 2 21-16,2 2-21 0,-2-9 21 0,-1-5-21 15,1 2 8-15,2-4-8 0,-5-3 8 0,0-1-8 16,1 3 1-16,1-5-1 0,-1 2 1 0,2-1-1 0,-3 3 38 16,4-3-38-16,-1-4 39 0,-2-4-39 0,4 1 27 15,-5-5-27-15,3-5 27 0,2 2-27 0,1-6-1 16,4-7 1-16,2 4-1 0,-1 1 1 0,4-4-11 15,2-3 11-15,0 8-11 0,1-3 11 0,-3 6-354 16,1-4 354-16,2 9-354 0,-3 6 354 0,18-11-1854 16</inkml:trace>
  <inkml:trace contextRef="#ctx1" brushRef="#br0" timeOffset="54395.93">21708 2983 2364 0,'0'0'0'15,"0"0"0"-15,3-2 0 0,2 2 239 0,-5-3-239 0,3 3 240 16,0 0-240-16,0 0 206 0,0 0-206 0,2 0 207 16,1 0-207-16,1 0 96 0,-1 0-96 0,2 0 96 15,0 0-96-15,1 0-38 0,2 0 38 0,0 0-37 16,0 0 37-16,0 0-1 0,1 0 1 0,-3-3-1 16,-1-2 1-16,-2 1 34 0,0-4-34 0,2 3 35 15,-4 2-35-15,-4 3-9 0,0 0 9 0,3-11-8 16,-2 2 8-16,-1 9-1 0,0 0 1 0,-1-16-1 15,-4-3 1-15,5 19-15 0,0 0 15 0,-8-16-15 16,-3 1 15-16,11 15 14 0,0 0-14 0,-8-10 15 0,0 6-15 16,8 4 4-16,0 0-4 0,-9 0 4 0,-2 1-4 15,11-1-15-15,0 0 15 0,-14 16-15 0,-4 4 15 0,18-20 61 16,0 0-61-16,-19 29 61 0,0 5-61 0,19-34 1 16,0 0-1-16,-15 33 1 0,2 6-1 0,13-39-40 15,0 0 40-15,-10 44-39 0,3 8 39 0,2-13 66 16,2-3-66-16,6-7 67 0,5-6-67 0,0-7-13 15,3-12 13-15,1 4-13 0,2 3 13 0,2 2-102 16,3 4 102-16,0-18-101 0,5-15 101 0,20-5-2425 16</inkml:trace>
  <inkml:trace contextRef="#ctx1" brushRef="#br0" timeOffset="55327.07">22672 2983 1916 0,'0'0'0'0,"0"-5"0"16,2-3 0-16,-2-3 219 0,0-1-219 0,0 3 220 15,1 1-220-15,-1 0 192 0,0 0-192 0,0 5 192 0,-1-2-192 16,-3 0 80-16,1-1-80 0,-2 1 81 0,-1 1-81 16,0-3 32-16,-2 6-32 0,2-2 32 0,1 3-32 15,-5 4 48-15,3 4-48 0,-1-1 48 0,0 0-48 0,-2 0-4 16,-2 4 4-16,7-8-3 0,3-3 3 0,2 0 51 16,0 0-51-16,-14 23 51 0,-8 13-51 0,2-3 40 15,-3 2-40-15,9-13 40 0,6-3-40 0,0-4 17 16,1-2-17-16,2 11 17 0,0 8-17 0,7-5 1 15,4-3-1-15,-1-4 1 0,-1-3-1 0,3-3 34 16,-1-1-34-16,0-5 34 0,1-3-34 0,4-2 0 16,-2-3 0-16,-1-3 0 0,-2-2 0 0,2-3-1 0,2-5 1 15,-1-2 0-15,2-6 0 0,2-1 11 0,0-3-11 16,-1-1 11-16,-1 1-11 0,3-4 33 0,4 1-33 16,-6 1 34-16,3 2-34 0,-4-1-7 0,-3 2 7 15,-1 7-6-15,-2 1 6 0,-2 8-20 0,-1 8 20 0,-2 0-19 16,-5 0 19-16,0-3 25 0,-2 2-25 0,3 1 26 15,3 0-26-15,-2 4-3 0,0-1 3 0,-4 10-3 16,-1 4 3-16,-3 5 61 0,2 3-61 0,1-9 62 16,5-5-62-16,0 1 7 0,1 1-7 0,2 11 7 15,0 9-7-15,5-7-34 0,1-2 34 0,4-4-34 16,2 1 34-16,4-3-40 0,3-5 40 0,6-5-39 16,2-4 39-16,25 12-2488 0</inkml:trace>
  <inkml:trace contextRef="#ctx1" brushRef="#br0" timeOffset="56477.37">23434 2930 2039 0,'0'0'0'0,"0"0"0"0,5 4 0 0,-5-4 344 0,-7-7-344 0,4 2 345 15,-1 5-345-15,0 0 185 0,3 0-185 0,1 0 186 16,0 0-186-16,3-3 143 0,5 0-143 0,3 1 144 16,3-1-144-16,2-7 39 0,0-1-39 0,3 7 40 15,3 1-40-15,3-1 16 0,3 8-16 0,1-4 17 16,1 0-17-16,-3-5-11 0,-2 2 11 0,-6 3-10 16,-4 3 10-16,0 5-41 0,-3 0 41 0,-1-4-40 15,-6-4 40-15,1 0-324 0,-2 0 324 0,-1 0-323 16,-3 3 323-16,3-1-1921 0</inkml:trace>
  <inkml:trace contextRef="#ctx1" brushRef="#br0" timeOffset="56778.93">23745 2686 2151 0,'0'0'0'0,"0"0"0"0,1-3 0 0,-2-1 272 15,-1 0-272-15,2 4 273 0,-3-3-273 0,3 3 164 16,-3 7-164-16,3-3 165 0,0-1-165 0,-5 2 110 16,0 6-110-16,-6 14 111 0,-9 16-111 0,1-3-5 15,-3-2 5-15,6-8-4 0,5-4 4 0,-5 1 20 16,-3 1-20-16,-3 7 20 0,-3 11-20 0,5-5 25 0,-4-2-25 16,11-9 26-16,5-9-26 0,0-2-11 0,2 2 11 15,1-7-10-15,4-1 10 0,1 2-20 0,3 3 20 16,2-7-20-16,3-1 20 0,-2-5 32 0,3-6-32 0,4-2 33 15,-2-3-33-15,3 0-1 0,2-4 1 0,3 1-1 16,1-2 1-16,1 5-456 0,-2-3 456 0,0 2-455 16,0-2 455-16,19-9-1641 0</inkml:trace>
  <inkml:trace contextRef="#ctx1" brushRef="#br0" timeOffset="57129.13">23854 3170 1670 0,'0'0'0'0,"1"-3"0"0,2-2 0 16,-1-4 355-16,0 1-355 0,-2 0 355 0,-2-3-355 16,0 0 192-16,1 1-192 0,2-2 193 0,4-4-193 15,0 5 136-15,1-4-136 0,2 5 137 0,2-1-137 16,1-1 73-16,3 1-73 0,0 1 73 0,3-4-73 15,-1 5 41-15,3 1-41 0,3 5 42 0,-1-1-42 16,-2 4 0-16,1 4 0 0,-1-1 0 0,0 5 0 0,-3-1 39 16,-2 1-39-16,-1 0 40 0,-2 5-40 0,-3 2 0 15,-5 1 0-15,0-3 0 0,-2-6 0 0,-1 9 8 16,-3-3-8-16,2-2 9 0,-2-7-9 0,-2 4-1 16,-5-3 1-16,6 0 0 0,2-2 0 0,-4 5 66 15,-1-4-66-15,-13 12 67 0,-12 8-67 0,7-9-6 16,-3-2 6-16,4-5-6 0,0-5 6 0,7-3-44 0,4-3 44 15,1-5-44-15,4 0 44 0,-11-5-2476 0</inkml:trace>
  <inkml:trace contextRef="#ctx1" brushRef="#br0" timeOffset="57563.12">24322 2911 1995 0,'0'0'0'0,"0"0"0"0,5-5 0 0,-2 0 289 16,2-1-289-16,0 5 289 0,-1-3-289 0,4 4 244 0,0-4-244 15,3 4 245-15,0 0-245 0,3 1 82 0,4 2-82 16,-1-3 83-16,2 4-83 0,0 0 3 0,2-1-3 16,-4 2 3-16,2-3-3 0,-5-2-18 0,0-2 18 0,-4 2-18 15,-2 2 18-15,0 1-329 0,-2 0 329 0,-1-3-328 16,-1-3 328-16,6 0-1763 0</inkml:trace>
  <inkml:trace contextRef="#ctx1" brushRef="#br0" timeOffset="57799.98">24562 2704 2275 0,'0'0'0'0,"0"0"0"15,0 0 0-15,0 0 274 0,0-2-274 0,0 2 274 16,0 2-274-16,-1 2 137 0,-1 3-137 0,-1 2 138 16,-2 5-138-16,-3 8 134 0,-3 13-134 0,5-12 134 0,-2 1-134 15,-5 4 15-15,-4 3-15 0,-3 6 15 0,-6 0-15 16,4 2-18-16,-3 1 18 0,9-15-18 0,5-6 18 15,0 1-20-15,3-1 20 0,2-3-20 0,3 1 20 0,3 3 12 16,3 1-12-16,-2-3 13 0,3-2-13 0,3-8 43 16,6-8-43-16,4 0 43 0,4-3-43 0,-1-5-46 15,3-5 46-15,-1 1-45 0,-2-1 45 16,23-10-2434-16</inkml:trace>
  <inkml:trace contextRef="#ctx1" brushRef="#br0" timeOffset="58261.96">24876 3090 2308 0,'0'0'0'16,"5"-8"0"-16,1-5 0 0,-1 1 222 0,-2-4-222 0,2 5 222 16,-2-1-222-16,0-1 178 0,-1 2-178 0,-2 0 178 15,0 3-178-15,-2 3 43 0,-3-2-43 0,1-3 43 16,-1-1-43-16,3 0 1 0,2-1-1 0,-4 7 1 15,-6-1-1-15,-2 4-3 0,-4 2 3 0,3 2-2 16,1 4 2-16,-3-1 5 0,-2 6-5 0,9-7 5 16,5 0-5-16,-3 0 9 0,-1 4-9 0,-8 16 9 15,-6 12-9-15,4 0 1 0,1 0-1 0,6-8 1 16,1-4-1-16,1-1-24 0,2 2 24 0,3-3-23 16,1-1 23-16,2-1 8 0,2-3-8 0,1 2 9 15,1-6-9-15,3-2 2 0,2-7-2 0,1 0 2 16,1-4-2-16,-2 0 42 0,1 1-42 0,2-10 42 0,-2-12-42 15,6 13 2-15,2 5-2 0,-3-17 3 0,-3-11-3 16,-12 31-4-16,0 0 4 0,15-32-3 0,-1-4 3 0,-14 36 17 16,0 0-17-16,11-28 17 0,-3 0-17 0,-8 28 15 15,0 0-15-15,6-24 15 0,-1 8-15 0,-5 16 51 16,0 0-51-16,4-9 52 0,-4 3-52 16,0 6 5-16,0 0-5 0,0 6 5 0,-3 3-5 0,3 2 36 15,-1 5-36-15,1-3 37 0,0-4-37 0,1 5 1 16,2-4-1-16,2 4 2 0,3 3-2 0,3-14-58 15,2-9 58-15,-1 9-58 0,1 5 58 0,3-4-299 16,-2 0 299-16,0-1-298 0,-3-6 298 0,14 3-1979 0</inkml:trace>
  <inkml:trace contextRef="#ctx1" brushRef="#br0" timeOffset="58653.17">25315 2536 2275 0,'0'0'0'0,"3"3"0"0,0-3 0 0,0 2 257 16,-1 1-257-16,-2 0 258 0,-2 2-258 0,1-1 161 15,-1 1-161-15,-1 3 162 0,0 3-162 0,-2 4 104 16,0 3-104-16,-4 19 104 0,-5 15-104 0,1 0 9 16,-1 1-9-16,4-17 10 0,4-9-10 0,-2-3 58 15,2-4-58-15,-7 29 59 0,-3 13-59 0,4-13 18 16,1-5-18-16,3 0 18 0,3-2-18 0,-1-1-10 15,4-5 10-15,2-8-10 0,0-1 10 0,2-11-33 16,1-7 33-16,2-1-32 0,-1-3 32 0,0 1-110 16,-1-4 110-16,0-4-110 0,2-6 110 0,3 0-2304 0</inkml:trace>
  <inkml:trace contextRef="#ctx1" brushRef="#br0" timeOffset="59841.42">25815 3276 1558 0,'0'0'0'0,"0"0"0"0,0 0 0 0,0 0 270 0,0 0-270 0,0 0 271 16,0 0-271-16,0 0 140 0,0 0-140 0,0 0 141 15,0-3-141-15,0 3 99 0,0 0-99 0,0 0 100 16,0 0-100-16,0 0 60 0,0-4-60 0,0 4 60 15,0-4-60-15,0 0 93 0,0-1-93 0,0 2 93 16,0-2-93-16,0 5 87 0,0 0-87 0,0 0 87 16,0-6-87-16,0 6 3 0,0-5-3 0,0 5 4 15,0-4-4-15,0 4 51 0,0 0-51 0,0 0 52 16,0 0-52-16,0 0 0 0,0-7 0 0,0 6 0 16,0-2 0-16,0-1 0 0,0 0 0 0,0-1 0 15,0-3 0-15,0-4 39 0,2 1-39 0,-2-2 39 0,0 2-39 16,0 2-1-16,1-5 1 0,2 4 0 15,0-1 0-15,1-1 73 0,-3-1-73 0,2 2 73 0,0 0-73 16,2-1-9-16,0-4 9 0,0 6-8 0,1-1 8 16,2 2 3-16,0 1-3 0,0 0 4 0,-2 0-4 15,3 1 45-15,2 0-45 0,2 6 45 0,0-2-45 16,4-2-22-16,-3 5 22 0,2-3-22 0,1 1 22 0,-2 2-1 16,-1 0 1-16,3 6-1 0,1 9 1 0,-4-3 7 15,-2 4-7-15,-1 1 8 0,0 5-8 0,-4-5 3 16,-3 2-3-16,0-3 4 0,-4-4-4 0,-2 4-5 15,-3 1 5-15,2-2-4 0,0-6 4 0,-3 2-9 16,-4 5 9-16,2-7-8 0,0 2 8 0,-4 5 7 16,-4-1-7-16,7-5 8 0,4-7-8 0,-5 5 9 15,1 0-9-15,-4-1 9 0,-2 6-9 0,-4-2-7 0,-2 2 7 16,4-6-7-16,3-2 7 0,1-2-56 0,0-3 56 16,2-6-56-16,2-2 56 0,-2 2-232 0,1-5 232 15,2 0-231-15,2 3 231 0,-8-9-2032 0</inkml:trace>
  <inkml:trace contextRef="#ctx1" brushRef="#br0" timeOffset="60224.94">26190 3014 1827 0,'0'0'0'0,"0"0"0"0,-1-4 0 0,1-4 344 16,0 0-344-16,0 3 344 0,1 5-344 0,-1 0 225 0,5-3-225 16,-2 0 226-16,1 1-226 0,0-1 188 0,1-1-188 15,3 0 189-15,1 0-189 0,4-7 1 0,1-2-1 16,2 10 2-16,3 6-2 0,1-6-2 0,3 2 2 16,-1 2-1-16,-2 2 1 0,2-3-216 0,0 0 216 15,0 3-215-15,0-1 215 0,23 4-2071 0</inkml:trace>
  <inkml:trace contextRef="#ctx1" brushRef="#br0" timeOffset="60629.68">26610 2730 2140 0,'0'0'0'0,"-1"-11"0"0,-3-4 0 16,1-1 293-16,0-1-293 0,0 1 294 0,1 4-294 16,1-3 157-16,-2 3-157 0,1-4 158 0,1-1-158 15,-1 1 77-15,2 4-77 0,-3-2 77 0,0 1-77 0,-1 0 2 16,3 1-2-16,-4 1 3 0,0 3-3 16,-1 5-4-16,0 3 4 0,0-2-3 0,1 2 3 0,0 0-3 15,0 5 3-15,-1-2-3 0,0 2 3 0,-2 3 52 16,-2 0-52-16,4-1 53 0,0 1-53 0,-2 5 0 15,-2-1 0-15,-4 23 0 0,-3 14 0 0,3 2 46 16,-1 9-46-16,6-16 47 0,1-8-47 0,2 3 15 16,-1 5-15-16,1 3 16 0,3 5-16 0,-2-8-12 15,2 0 12-15,1-11-12 0,2-5 12 0,-1 3-1 16,-2-2 1-16,1-6 0 0,-1-7 0 0,1 4 32 0,1-1-32 16,-1-3 32-16,1-4-32 0,1 1-1 0,0-5 1 15,-2 0 0-15,1-5 0 0,1 2-25 0,0-1 25 16,3-1-24-16,0-3 24 0,0 0-132 0,0-6 132 0,2 5-131 15,0-4 131-15,4-3-2265 0</inkml:trace>
  <inkml:trace contextRef="#ctx1" brushRef="#br0" timeOffset="61743.71">27379 2643 1927 0,'0'0'0'0,"0"0"0"0,4-4 0 0,-4 4 288 16,0 0-288-16,0 0 288 0,5-4-288 0,-2 4 240 16,0 0-240-16,4-3 241 0,-1-2-241 0,5 2 199 15,2-2-199-15,1-1 199 0,3 1-199 0,5-4 40 0,4-2-40 16,-1 6 41-16,2-1-41 0,1 4 0 16,2-1 0-16,-3-2 0 0,-2 5 0 0,-1-3-1 0,-1 3 1 15,-5 0 0-15,-4 0 0 0,-5 3-143 0,-2-1 143 16,-4 1-143-16,-3 0 143 0,3 5-2287 0</inkml:trace>
  <inkml:trace contextRef="#ctx1" brushRef="#br0" timeOffset="62212.06">27465 2686 2073 0,'0'0'0'0,"0"0"0"0,2 5 0 16,-5 0 258-16,-2 3-258 0,0 0 259 0,1-4-259 15,-1 7 157-15,0 5-157 0,0-5 158 0,2-2-158 16,0 2 123-16,-2 5-123 0,2 0 124 0,0-4-124 0,0 6 5 16,1 4-5-16,1-2 6 0,-1 0-6 0,1-2 0 15,1 0 0-15,0-5 0 0,0-2 0 0,1-3 31 16,1 0-31-16,-1-7 31 0,2 2-31 0,-3-3 39 15,4-3-39-15,-4 2 39 0,0-3-39 0,1 0 8 16,2-4-8-16,4 3 8 0,1-1-8 0,-1-2 61 16,1 0-61-16,0 4 62 0,2-1-62 0,-1 2 10 15,2-5-10-15,2 5 11 0,-1 3-11 0,3 0 14 16,0 3-14-16,0 0 15 0,-1 2-15 0,-2-5-3 16,0 3 3-16,-1 5-3 0,0 4 3 0,-2 4 16 15,-3 0-16-15,1 4 17 0,-1 0-17 0,-1 4 8 16,-4 4-8-16,1-9 8 0,-4-3-8 0,-2 4 0 0,-3-3 0 15,-1-2 0-15,0-6 0 0,-3 2 5 0,-3-3-5 16,6 0 6-16,5-7-6 0,-3 5 37 0,-2-1-37 16,3-2 37-16,4 2-37 0,-4-3-3 0,-3 1 3 0,2 0-3 15,-2-2 3-15,-3 6-16 0,-3-3 16 0,-2 0-15 16,-3-3 15-16,-3 5-1 0,-2-1 1 0,0-8-1 16,-1-2 1-16,-2 2-550 0,1 3 550 0,0 0-550 15,1-1 550-15,-25 1-1664 0</inkml:trace>
  <inkml:trace contextRef="#ctx1" brushRef="#br0" timeOffset="63246.73">28287 2851 2006 0,'0'0'0'16,"4"-8"0"-16,-1-4 0 0,0 7 234 0,-2 2-234 0,1-2 235 16,0 2-235-16,-2 3 182 0,0 3-182 0,-2 2 183 15,0-2-183-15,1 2 131 0,1-5-131 0,-2 5 132 16,-1 1-132-16,-2 3 52 0,1 4-52 0,-1 1 52 16,0-2-52-16,1 9 73 0,-3 2-73 0,2-4 74 15,1-5-74-15,-1 5 21 0,0 5-21 0,1 4 21 16,0 5-21-16,1 1-1 0,2-2 1 0,1-4-1 15,1-8 1-15,4-1 4 0,1-9-4 0,-3 1 5 16,1-2-5-16,0-1-1 0,1-2 1 0,0-6 0 16,1-3 0-16,2-8-7 0,3-5 7 0,0 2-7 15,2-1 7-15,-1 0 1 0,3 0-1 0,0 1 1 16,1-5-1-16,0 0 39 0,1-3-39 0,-3 0 40 16,1 0-40-16,-1 0-42 0,0 0 42 0,0-1-41 0,0 2 41 15,4-2 4-15,1 4-4 0,-7 3 5 0,-2 7-5 16,-1-2 56-16,-1 3-56 0,0-8 57 0,-2 1-57 15,-1 5-5-15,0-1 5 0,-4 6-5 0,-1 2 5 16,-1-1-3-16,-4 0 3 0,2 8-3 0,0 3 3 0,-4 1-11 16,0 0 11-16,2 0-10 0,2-3 10 0,-2 3 22 15,0-4-22-15,-11 17 22 0,-6 8-22 0,2 0-10 16,-1 0 10-16,7 1-9 0,3-1 9 0,3-4 5 16,5-2-5-16,3 1 6 0,2-4-6 0,5 1 0 15,6 2 0-15,-2-7 0 0,2-12 0 0,3 0-68 0,2-8 68 16,0 3-68-16,1-5 68 0,0-2-390 0,0-2 390 15,-2-1-389-15,-3-1 389 0,18-12-1787 0</inkml:trace>
  <inkml:trace contextRef="#ctx1" brushRef="#br0" timeOffset="63729.44">28791 2834 1927 0,'0'0'0'0,"0"8"0"0,-2 4 0 16,1 1 220-16,-1-2-220 0,-1-2 221 0,-3 2-221 16,1 2 153-16,-1 3-153 0,1-4 154 0,0 2-154 15,-1 0 78-15,-1 2-78 0,1-2 79 0,1 0-79 16,1 5-4-16,-3-3 4 0,3-1-4 0,0 1 4 15,1-3 28-15,2-2-28 0,-2-5 28 0,-1 0-28 16,3-1 6-16,1-5-6 0,0 0 6 0,1-3-6 0,1-2 41 16,0 0-41-16,1-2 42 0,0-4-42 0,0 1 66 15,2-6-66-15,1 1 66 0,4-4-66 0,2-3 1 16,4-2-1-16,-2 1 1 0,2-5-1 16,1-1 51-16,2-5-51 0,3 1 51 0,2 2-51 0,0 4 8 15,-1 5-8-15,-5 3 8 0,-4 7-8 0,-3 1 6 16,-2 3-6-16,-1 6 6 0,-3-1-6 0,-2 8 56 0,-1 6-56 15,-1-3 57-15,-1 4-57 0,2-1 94 0,-1-1-94 16,1 8 94-16,0 3-94 0,-1 2 0 0,2 9 0 16,-3-7 0-16,0-5 0 0,-3 1 17 0,-3-3-17 15,3-2 17-15,0 0-17 0,-1 1 40 0,3-1-40 0,1-1 40 16,0 1-40-16,0-3-9 0,-2-2 9 0,2-2-8 16,0-1 8-16,2-2-115 0,1 2 115 0,2-3-114 15,1-2 114-15,-1-3-847 0,0 0 847 0,-1 0-847 16,-1-6 847-16,5 1-1014 0</inkml:trace>
  <inkml:trace contextRef="#ctx1" brushRef="#br0" timeOffset="63945.07">29228 2859 2398 0,'0'0'0'0,"0"0"0"0,0 3 0 0,0-3 237 15,0 0-237-15,0 0 237 0,0 0-237 16,0 0 135-16,0 5-135 0,0 3 136 0,-2 0-136 0,-1 3 92 16,-3 6-92-16,1-1 92 0,-1-1-92 0,-2 6-10 15,0-3 10-15,2 3-10 0,1-1 10 0,2-1-224 16,0 1 224-16,1-4-224 0,2-3 224 0,-2 15-2029 16</inkml:trace>
  <inkml:trace contextRef="#ctx1" brushRef="#br0" timeOffset="64102.56">29348 2616 2420 0,'0'0'0'16,"-5"3"0"-16,-4 2 0 0,1-2 256 0,0-6-256 16,3 3 257-16,2 0-257 0,-2-3 123 0,0 1-123 0,1 2 124 15,-1 0-124-15,-5-3-2356 0</inkml:trace>
  <inkml:trace contextRef="#ctx1" brushRef="#br0" timeOffset="64329.51">29397 2686 2364 0,'0'0'0'0,"8"-3"0"0,3-1 0 0,-4 0 228 16,0-3-228-16,2-1 228 0,1 0-228 0,1 3 193 16,1 2-193-16,-1 6 194 0,0 0-194 0,1-3 80 15,-1 0-80-15,0 5 81 0,-2 0-81 16,1-2-70-16,-3-2 70 0,3 3-70 0,-2-1 70 16,1-2-406-16,-1 2 406 0,-2 1-406 0,-1-4 406 0,6 0-1651 15</inkml:trace>
  <inkml:trace contextRef="#ctx1" brushRef="#br0" timeOffset="64583.25">29559 2512 2331 0,'0'0'0'0,"3"-3"0"0,4 2 0 0,-4 2 235 0,-3 2-235 0,0 0 236 15,-2 2-236-15,-1 6 193 0,-2 2-193 0,1-1 193 16,-1-1-193-16,-5 10 103 0,-1 2-103 0,-3 16 104 15,-2 13-104-15,2-3 2 0,-2 6-2 0,5-14 2 16,2-10-2-16,-2 2 8 0,0-5-8 0,3-1 9 16,0-4-9-16,-1-1 1 0,-1 0-1 0,5 3 1 15,2-4-1-15,2-2 7 0,-1-4-7 0,5-7 7 16,4-6-7-16,2-2 22 0,4-2-22 0,-1-6 22 16,2 0-22-16,2-7-97 0,2-1 97 0,2 0-97 15,4 1 97-15,20-14-2378 0</inkml:trace>
  <inkml:trace contextRef="#ctx1" brushRef="#br0" timeOffset="64995.34">29939 2743 2230 0,'0'0'0'0,"0"0"0"0,-1-5 0 0,-4 2 247 0,-1-5-247 0,1 4 247 15,2 0-247-15,-3 4 163 0,-1 4-163 0,-1-3 163 16,-3 2-163-16,3 5 35 0,1 3-35 0,-1-1 36 16,0-3-36-16,0 4 71 0,-2 5-71 0,4 1 71 15,1 2-71-15,4-6 72 0,2-2-72 0,1 1 72 16,0 1-72-16,2 2 66 0,4 1-66 0,2 0 66 15,2-4-66-15,1-4 5 0,1 0-5 0,0 0 5 16,2-3-5-16,0 2-1 0,-2 1 1 0,2 3-1 16,0-1 1-16,-2 1 0 0,-3-3 0 15,-2 4 0-15,-2 4 0 0,-1-1 15 0,-3 3-15 0,-3-4 16 16,-3-2-16-16,0 4 46 0,-4-3-46 0,1-2 46 16,-3-3-46-16,-4 4 4 0,-3-4-4 0,2 0 4 15,-2 0-4-15,-1-4 12 0,0-4-12 0,2 3 13 0,3 2-13 16,-9-2-264-16,-6-3 264 0,-6 0-263 0,-5 0 263 15,-33 0-2257-15</inkml:trace>
  <inkml:trace contextRef="#ctx1" brushRef="#br0" timeOffset="74647.66">13775 4819 1849 0,'0'0'0'0,"28"-20"0"0,-23 13 279 0,-9 3-279 0,3 0 279 16,-4 3-279-16,-1 1 302 0,-2 0-302 0,2 0 303 15,-2 0-303-15,0 1 143 0,0 3-143 0,3-4 144 16,2 0-144-16,0 0 64 0,1 0-64 0,2 0 64 16,0 0-64-16,0 0 61 0,2-4-61 0,-2 4 61 15,0 0-61-15,3 0 7 0,2 4-7 0,1-4 7 0,4 0-7 16,2 0 7-16,4 0-7 0,-3 0 8 0,-2 0-8 16,-2 3 33-16,4-3-33 0,-2 0 33 0,-3 1-33 15,4 2 3-15,1 1-3 0,1-4 4 0,0 1-4 0,1 2-9 16,-1-3 9-16,-2 0-8 0,-1-3 8 0,-3 3-9 15,0 3 9-15,-1-3-9 0,-1 0 9 0,2-4-304 16,0-4 304-16,-4 5-304 0,1-1 304 0,6 0-2120 16</inkml:trace>
  <inkml:trace contextRef="#ctx1" brushRef="#br0" timeOffset="75047.63">13948 4508 1972 0,'0'0'0'0,"0"0"0"15,2-4 0-15,-4 0 270 0,0-3-270 0,1 2 270 16,1 5-270-16,0 0 228 0,0 0-228 0,0 5 228 16,0-2-228-16,0 1 94 0,0 4-94 0,-5 10 94 15,-3 5-94-15,0 5 72 0,-3 7-72 0,2-4 72 0,-5-3-72 16,4 5 1-16,2 7-1 0,-4 4 2 0,-4 0-2 16,3 3 1-16,-4-2-1 0,3-3 1 0,1-2-1 15,4-4 39-15,1 0-39 0,0-13 39 0,2-5-39 16,1 2 15-16,3-1-15 0,-1-3 15 0,3-7-15 0,3 5-18 15,-3-1 18-15,2-5-18 0,-2-8 18 0,0 0-1 16,3 0 1-16,8 0 0 0,6-4 0 0,4-3-5 16,3-3 5-16,-4-6-4 0,1-4 4 0,-1-2-246 15,-3-1 246-15,2 1-246 0,-1-2 246 0,18-20-2035 16</inkml:trace>
  <inkml:trace contextRef="#ctx1" brushRef="#br0" timeOffset="75578.14">14355 4309 1793 0,'0'0'0'0,"0"3"0"15,2 2 0-15,-2-5 256 0,3 0-256 0,-3 0 257 0,0 0-257 16,0 5 194-16,0-2-194 0,0 20 194 0,-3 13-194 16,1 0 195-16,-4 8-195 0,4-8 196 0,-2-7-196 15,0 7 99-15,-4 3-99 0,4 13 99 0,-4 3-99 16,2 1 15-16,-2 4-15 0,3-19 15 0,0-7-15 0,2 2 0 15,1-4 0-15,2 1 1 0,-4-5-1 0,1 0 6 16,-1-1-6-16,1-12 7 0,2-7-7 0,1 0 18 16,0 0-18-16,0-3 18 0,0-4-18 0,0-1 0 15,1 3 0-15,6-7 1 0,-3-4-1 0,4-5-4 16,0-2 4-16,0-4-3 0,0-2 3 0,0-2 1 16,-2-5-1-16,4 1 1 0,-1-1-1 0,0-1 24 15,3 1-24-15,-5 9 25 0,1 10-25 0,0-7-5 0,0 1 5 16,2 4-5-16,1 1 5 0,-4 5 12 0,6 2-12 15,-8 0 13-15,-2 3-13 0,-1 6 25 0,1-1-25 16,0 6 26-16,-3 3-26 0,1 8-11 0,3 0 11 0,-4-8-11 16,0-6 11-16,0 2 35 0,0 2-35 15,1 10 36-15,2 2-36 0,0 1 17 0,-3 0-17 0,4-6 17 16,0-8-17-16,1-2-42 0,3-1 42 0,-3-3-41 16,-1-2 41-16,8 5-2536 0</inkml:trace>
  <inkml:trace contextRef="#ctx1" brushRef="#br0" timeOffset="75947.27">14756 4874 2095 0,'0'0'0'0,"0"5"0"15,1 4 0-15,4-3 261 0,3-6-261 0,-3 2 261 0,-2-2-261 0,3 0 215 16,2 0-215-16,0 0 215 0,0-2-215 15,3 2 80-15,-3 0-80 0,1 2 81 0,-1 1-81 0,0-3 71 16,0 0-71-16,0-3 72 0,1 1-72 0,2-1 0 16,2-5 0-16,-2-3 0 0,-1-1 0 0,1-1-28 15,1-2 28-15,-4-1-28 0,0 3 28 0,-6 1 0 16,1 1 0-16,-3-2 0 0,-3 1 0 0,-2-2-17 16,0 1 17-16,-3 0-17 0,-3-2 17 0,2 2 8 15,-5-1-8-15,7 6 9 0,-1 7-9 0,0-2-1 16,-3 3 1-16,5 3-1 0,3 0 1 0,-5 3 1 0,-5 2-1 15,6 3 2-15,-6 5-2 0,2-1 52 0,0 9-52 16,1-2 52-16,1 4-52 0,-1 6-18 0,1 4 18 0,4-19-18 16,5-6 18-16,0 2 1 0,-5 1-1 0,2 14 1 15,-1 8-1-15,-1-4 1 0,3 1-1 0,2-15 1 16,3-4-1-16,2 1-170 0,3-8 170 0,3 1-170 16,-1-6 170-16,10 9-2156 0</inkml:trace>
  <inkml:trace contextRef="#ctx1" brushRef="#br0" timeOffset="76330.27">15157 4719 2308 0,'0'0'0'0,"-11"9"0"0,-7 10 0 16,10-11 261-16,8-4-261 0,0 4 262 0,0-5-262 15,2 4 164-15,4 0-164 0,-4 4 164 0,-1 2-164 16,4 7 144-16,-5 7-144 0,0-10 144 0,0-3-144 0,0 7 3 15,-5-4-3-15,4-3 3 0,1-4-3 16,0 4 12-16,-2-2-12 0,2-4 12 0,0-3-12 0,0-2-33 16,-3 2 33-16,3-5-32 0,0 0 32 0,0 0 28 15,0 0-28-15,3 0 28 0,5 0-28 0,0-5-17 16,2-3 17-16,2-6-17 0,4 0 17 0,0-10 17 16,-1-4-17-16,1 1 17 0,2 2-17 0,-3-3-3 15,1 1 3-15,-2 7-3 0,-1 1 3 0,1 7-3 16,0-1 3-16,-4 5-2 0,-4 2 2 0,0 1 65 0,-1 4-65 15,-3 1 66-15,-2 0-66 0,1 4-6 0,1-2 6 16,-2-2-6-16,0 3 6 0,0 0 0 0,0 2 0 16,0 11 0-16,-2 9 0 0,1 1 43 0,-1 3-43 15,2-10 44-15,0-7-44 0,-3 1-49 0,1-2 49 16,-1 4-48-16,-1 1 48 0,0 4-79 0,1 1 79 0,2-10-79 16,1-5 79-16,-5 13-2477 0</inkml:trace>
  <inkml:trace contextRef="#ctx1" brushRef="#br0" timeOffset="77448.42">16316 4234 1939 0,'0'0'0'0,"4"-3"0"0,3-2 0 0,-2-3 300 16,-2-1-300-16,4 5 300 0,-1 0-300 0,2-4 221 15,1 2-221-15,2-2 222 0,2-2-222 0,3 4 168 16,-4 1-168-16,4 4 168 0,-3-2-168 0,1 3 43 16,2 3-43-16,3 5 44 0,1 1-44 0,1 4 40 15,4 1-40-15,2 8 40 0,1 4-40 0,-4 3 16 16,1 2-16-16,-12-15 17 0,-5-8-17 0,-4-1 18 15,0-7-18-15,2 22 18 0,0 13-18 0,-4-7 39 16,-4 4-39-16,-1-9 40 0,0-6-40 0,-7-1-6 0,-2-3 6 16,-6 2-6-16,-4 1 6 0,0-2 0 0,0-1 0 15,0-4 1-15,-2-3-1 0,2-1-41 0,2-2 41 16,4 2-41-16,2-2 41 0,-2 2-161 0,-1-1 161 16,2 1-160-16,4 1 160 0,-14 7-2315 0</inkml:trace>
  <inkml:trace contextRef="#ctx1" brushRef="#br0" timeOffset="77769.97">16364 4317 1860 0,'0'0'0'0,"4"-6"0"16,4-4 0-16,-3-2 207 0,-3 1-207 0,-1 3 208 0,1 3-208 15,1 2 159-15,-3 1-159 0,0 2 159 0,0 0-159 16,0 5 229-16,-3-2-229 0,3 2 229 0,0-5-229 16,0 0 139-16,3 5-139 0,-6 21 140 0,0 18-140 15,1-3 51-15,-1 6-51 0,1-6 52 0,-1-7-52 0,0 3 7 16,1-1-7-16,-2 8 8 0,1 4-8 0,-2 1 0 16,2 1 0-16,0-22 0 0,1-10 0 15,2 0 0-15,0-2 0 0,0 12 0 0,0 12 0 0,-3-9-13 16,0-3 13-16,1-7-12 0,2-6 12 0,0-2-96 15,0-5 96-15,2-4-96 0,-2 0 96 0,3-1-973 16,2-3 973-16,-2-3-972 0,-2-2 972 0,6-3-662 16</inkml:trace>
  <inkml:trace contextRef="#ctx1" brushRef="#br0" timeOffset="78200.78">17157 4149 1894 0,'0'0'0'0,"-6"5"0"0,-2-1 0 0,5-1 334 16,3-6-334-16,0 3 335 0,0 0-335 0,0 0 238 16,-3 0-238-16,0 0 238 0,-2 3-238 0,-1-1 118 15,-1 1-118-15,-1 5 118 0,-4 3-118 0,-4 9 2 16,-3 4-2-16,2 1 2 0,-1 2-2 0,3 9 15 15,-4 3-15-15,1 7 15 0,3 5-15 0,-1 1 53 0,-2 0-53 16,7-13 53-16,2-11-53 0,1 7 49 16,0-5-49-16,3 14 49 0,1 7-49 0,4-7 3 15,3-1-3-15,0-15 3 0,2-9-3 0,4-2 0 0,5-4 0 16,5-2 1-16,7-4-1 0,-1-5-149 0,2-2 149 16,3-2-148-16,1-2 148 0,31-4-2321 0</inkml:trace>
  <inkml:trace contextRef="#ctx1" brushRef="#br0" timeOffset="78664.22">17247 4968 2118 0,'0'0'0'0,"2"-5"0"0,1 1 0 16,0-4 308-16,-3 0-308 0,2 3 308 0,-1-3-308 16,4-3 237-16,-3 2-237 0,4-7 238 0,-1-3-238 15,3-1 151-15,0-8-151 0,-1 0 152 0,3-2-152 16,1-3 50-16,3 0-50 0,0-2 50 0,-1 2-50 0,0-1-4 16,-1 1 4-16,1-6-3 0,-2-5 3 0,1 5-17 15,1 1 17-15,3 6-16 0,1 4 16 16,-3 2 3-16,-1 2-3 0,-2 7 3 0,0-2-3 0,3 6-22 15,-1 2 22-15,-5 7-22 0,-5-1 22 0,2 2-7 16,-4 0 7-16,2 3-7 0,1 3 7 0,0 0 7 16,-4 2-7-16,0-5 8 0,4 3-8 0,-4-3 23 15,0 0-23-15,0 20 24 0,0 19-24 0,1-1 50 0,2 6-50 16,-1-17 51-16,-2-15-51 0,0 9 0 0,0 1 0 16,0 18 0-16,1 12 0 0,4-3 4 0,3 1-4 15,-3-20 4-15,-5-11-4 0,1 0 0 0,6-2 0 16,1 6 0-16,6 9 0 0,-2-7-60 0,-1-2 60 15,-3-7-59-15,-3-7 59 0,0 1-11 0,-2-5 11 0,0-1-11 16,-3 1 11-16,2-2-74 0,1-3 74 0,-3 0-74 16,0 0 74-16,0 0-375 0,0 3 375 0,0-3-375 15,-5 0 375-15,0-3-1836 0</inkml:trace>
  <inkml:trace contextRef="#ctx1" brushRef="#br0" timeOffset="78896.45">17422 4723 2230 0,'0'0'0'0,"4"0"0"0,2 2 0 0,-6-2 292 15,0-2-292-15,0 2 292 0,2-4-292 0,2 2 217 16,-2 0-217-16,6-2 217 0,4 1-217 0,3-1 96 15,2 0-96-15,-1 1 97 0,1 1-97 0,2-1-285 16,-3 0 285-16,-4 1-285 0,-4-1 285 0,13-2-2022 16</inkml:trace>
  <inkml:trace contextRef="#ctx1" brushRef="#br0" timeOffset="79400.12">17793 4105 2241 0,'0'0'0'0,"7"0"0"0,2 5 0 0,-1-4 282 0,0 2-282 16,0 2 282-16,0 1-282 0,3 2 249 0,6 5-249 15,-1-1 249-15,4 7-249 0,-2 5 108 0,-1-2-108 16,-1 0 108-16,-4-2-108 0,3 4 50 0,-3 4-50 16,4 5 51-16,0 9-51 0,-2-4 12 0,0 4-12 0,-6-18 12 15,-3-9-12-15,0 0 6 0,-5-4-6 16,3 17 6-16,1 11-6 0,-4-3 1 0,0-3-1 15,0-11 1-15,0-9-1 0,0-2 0 0,0-2 0 0,-12 15 1 16,-7 7-1-16,-2-3-30 0,-4 4 30 0,0-7-30 16,1 1 30-16,-28 28-2632 0</inkml:trace>
  <inkml:trace contextRef="#ctx1" brushRef="#br0" timeOffset="80140.53">18418 4460 2051 0,'0'0'0'0,"2"-3"0"0,4-2 0 0,-6 5 323 0,-3-3-323 15,3 3 323-15,0 0-323 0,0 3 193 16,3-2-193-16,-1 3 193 0,1-1-193 0,1-3 126 0,3-3-126 16,1-1 126-16,3 3-126 0,3-5 69 0,3-4-69 15,-1 4 70-15,0 4-70 0,0-1 9 0,4-2-9 16,1 1 10-16,-1 1-10 0,-3-1 4 0,2 8-4 15,-6-4 5-15,-8 0-5 0,1 0-388 0,0 3 388 0,-1-2-387 16,-2 2 387-16,5-1-1889 0</inkml:trace>
  <inkml:trace contextRef="#ctx1" brushRef="#br0" timeOffset="80441.02">18377 4695 2073 0,'0'0'0'0,"10"-8"0"0,8-3 0 0,-13 6 281 16,-5 7-281-16,0-2 281 0,0 0-281 0,0 0 207 15,-3 3-207-15,3-3 207 0,5 3-207 0,-2-3 181 16,2 0-181-16,1 0 181 0,0-3-181 0,4-2 31 15,2-1-31-15,3 2 31 0,2-1-31 0,2 0 15 16,3 2-15-16,-2 0 16 0,-1 1-16 0,0-1 20 16,-1 0-20-16,-4 1 20 0,-1 2-20 0,-2 0-28 15,-2 0 28-15,-1 2-28 0,-5 1 28 0,2-3-300 0,-2 3 300 16,-3-3-300-16,2 2 300 0,-1 1-2031 0</inkml:trace>
  <inkml:trace contextRef="#ctx1" brushRef="#br0" timeOffset="83414.03">19439 3975 2073 0,'0'0'0'0,"2"-3"0"0,4 1 0 0,-6 2 258 16,0 0-258-16,0 0 259 0,0 0-259 0,1 0 230 16,3 0-230-16,3 0 231 0,3-3-231 0,6 3 122 15,6-2-122-15,-5 4 122 0,-6 1-122 0,7-3 76 0,-3 5-76 16,0-2 77-16,-4 2-77 0,1-2 0 0,2 5 0 15,-4-4 0-15,-5-1 0 0,1 2-2 16,0 0 2-16,-3-2-1 0,-3-1 1 0,0 1-5 0,0 0 5 16,0 2-5-16,-3-2 5 0,0 5 33 0,0 1-33 15,0-1 33-15,3-2-33 0,-7 3-30 0,3-4 30 0,-11 9-30 16,-5 4 30-16,-2-3-1 0,-3-2 1 16,4-2 0-16,7-6 0 0,0 1 24 0,-2-2-24 0,6 0 25 15,4-3-25-15,-2 2-3 0,0-3 3 0,2 2-2 16,3-2 2-16,-3 3-8 0,-1-3 8 0,4 0-8 15,2 0 8-15,1 0-8 0,0 0 8 0,0 0-8 16,4 3 8-16,-2-1 55 0,3 1-55 0,1 2 55 16,3 1-55-16,4 2 0 0,1 1 0 0,4 2 0 15,2 2 0-15,1-2 29 0,-1 4-29 0,-4-7 29 16,-3 2-29-16,1 1 7 0,-2 1-7 0,-2-4 8 16,-4 0-8-16,2 0-4 0,-2 0 4 0,-1 1-3 15,-3 2 3-15,-2-2-1 0,-2 2 1 0,2-3 0 16,-2-8 0-16,2 3 1 0,-1 2-1 0,-2 3 1 15,-5 8-1-15,-5-4 4 0,-3 7-4 0,4-6 5 0,1-4-5 16,-5 2 8-16,-5-3-8 0,-1-4 9 0,-1 0-9 16,2-4-57-16,-2 3 57 0,10-3-56 0,2 1 56 0,-13 2-2583 15</inkml:trace>
  <inkml:trace contextRef="#ctx1" brushRef="#br0" timeOffset="84067.66">19063 4700 1894 0,'0'0'0'0,"5"0"0"0,5-3 0 0,-7 1 334 0,-3 2-334 16,0 0 335-16,0 0-335 0,3 0 260 0,2 0-260 15,1 0 260-15,3 0-260 0,9 0 134 0,-1 0-134 16,5 0 135-16,5 0-135 0,1-3 109 0,2 3-109 0,4-5 109 16,0-3-109-16,6 0 50 0,4-2-50 0,2 5 51 15,3-3-51-15,-5 3 10 0,0-1-10 16,-5 1 10-16,-1 1-10 0,-1 0 3 0,-4 0-3 0,-3-1 4 15,-2 3-4-15,-1 1 2 0,-7-2-2 0,2 1 2 16,-3 2-2-16,0 0 23 0,-3 0-23 0,1 2 24 16,-4 1-24-16,-3 0 2 0,-1 2-2 0,1-1 2 15,-3-4-2-15,1 4-11 0,0-4 11 0,-3 1-10 16,-2-1 10-16,2 3-68 0,-4-3 68 0,-1 0-68 16,4 3 68-16,-1 2-2620 0</inkml:trace>
  <inkml:trace contextRef="#ctx1" brushRef="#br0" timeOffset="84553.1">19362 4899 2051 0,'0'0'0'0,"8"0"0"16,1 0 0-16,-3 0 345 0,-1 0-345 0,3-3 346 15,-3 1-346-15,-5 2 231 0,0 0-231 0,15-6 231 16,1 1-231-16,-16 5 86 0,0 0-86 0,24-8 86 15,4-3-86-15,-28 11 71 0,0 0-71 0,29-9 71 0,1 1-71 16,-30 8-30-16,0 0 30 0,22-8-30 0,0 5 30 16,-22 3-31-16,0 0 31 0,17-1-31 0,-3 2 31 0,-1-2-732 15,-4-2 732-15,-1 3-731 0,-8 0 731 0,8-4-1207 16</inkml:trace>
  <inkml:trace contextRef="#ctx1" brushRef="#br0" timeOffset="84912.31">19477 4872 2263 0,'0'0'0'0,"11"-1"0"0,6-4 0 0,-17 5 284 0,-5-2-284 0,5 2 285 15,-3 4-285-15,-1-1 144 0,-3-3-144 16,1 8 145-16,-2-1-145 0,-1 1 97 0,-2 5-97 16,3-2 98-16,0 3-98 0,8-14 3 0,0 0-3 15,-10 19 3-15,-5 4-3 0,15-23-2 0,0 0 2 16,-12 21-2-16,3-6 2 0,9-15 37 0,0 0-37 0,-3 16 37 15,3 0-37-15,0-16 5 0,0 0-5 0,6 12 5 16,4 1-5-16,-10-13 48 0,0 0-48 0,15 11 48 16,8-3-48-16,-23-8 8 0,0 0-8 0,28 8 9 15,7-4-9-15,-5 4-36 0,-2 0 36 0,-6 0-35 16,-5-5 35-16,-2 2 21 0,-1-1-21 0,-6 0 21 16,-5-3-21-16,2 2 15 0,-1 2-15 0,-2-2 15 15,-2 0-15-15,0-3 16 0,-2 5-16 0,-1-2 17 16,-2 5-17-16,1 0 19 0,-7 1-19 0,4-1 20 15,3 0-20-15,-3 0 8 0,-4-4-8 0,-9 7 8 16,-9-3-8-16,4 5 0 0,-2 3 0 0,5-12 0 16,2-1 0-16,-1-3-157 0,2-3 157 0,8 3-157 0,5 0 157 15,-11 0-2369-15</inkml:trace>
  <inkml:trace contextRef="#ctx1" brushRef="#br0" timeOffset="85475.36">20693 4962 2207 0,'0'0'0'0,"-4"4"0"0,-4 6 0 0,6-4 262 0,-1-4-262 15,1 1 262-15,2 0-262 0,0 2 153 16,0-2-153-16,0 2 154 0,2-5-154 0,-2 0 85 0,-3 3-85 16,-7 11 85-16,-5 8-85 0,-1 3-29 0,-2 6 29 15,9-15-29-15,3-8 29 0,-10 17-2296 0</inkml:trace>
  <inkml:trace contextRef="#ctx1" brushRef="#br0" timeOffset="86501.21">21719 4166 1726 0,'0'0'0'16,"0"0"0"-16,1-5 0 0,1 1 338 0,-2 1-338 0,2-2 339 15,-1-1-339-15,2 1 276 0,1-3-276 0,2 3 276 16,0-2-276-16,4-1 175 0,1 0-175 0,4 0 176 15,4 3-176-15,3 2 54 0,-1-2-54 0,1 5 55 16,-1 0-55-16,1 5 43 0,1 6-43 0,3-3 44 16,2 5-44-16,-6 2 0 0,-1 1 0 0,-7-4 0 0,-6-2 0 15,-2 4 57-15,-3-1-57 0,-1-2 58 0,-2-7-58 16,-3 4 1-16,-4 5-1 0,-5 10 2 0,-7 5-2 16,1 1 3-16,-2 2-3 0,7-12 4 0,5-10-4 15,-3 2 3-15,0-3-3 0,-8 9 4 0,-9 7-4 0,4-5-33 16,2-2 33-16,6-1-32 0,5-8 32 15,-1-1-434-15,1-3 434 0,1-3-434 0,2 2 434 0,-9 5-1858 16</inkml:trace>
  <inkml:trace contextRef="#ctx1" brushRef="#br0" timeOffset="86810.85">21679 4215 2039 0,'0'0'0'0,"2"6"0"0,1 7 0 0,0-10 288 0,-3 2-288 0,0-5 289 16,-3 3-289-16,3 1 218 0,-1 4-218 0,1-3 219 16,0 1-219-16,0 4 173 0,0-3-173 0,-2 20 173 15,0 11-173-15,-1 1 6 0,0 0-6 0,0-7 6 16,1-7-6-16,-1 6 48 0,-1-3-48 0,-3 12 48 15,-2 4-48-15,2-4 13 0,3 3-13 0,1-13 13 16,-1-9-13-16,3 5-3 0,-1-3 3 0,1 2-3 16,-1 3 3-16,1 2-11 0,1-5 11 0,0-6-11 15,-2-11 11-15,0 5-170 0,1-4 170 0,-1-3-169 16,1-1 169-16,-1 6-2273 0</inkml:trace>
  <inkml:trace contextRef="#ctx1" brushRef="#br0" timeOffset="87228">22535 4110 2107 0,'0'0'0'0,"-5"4"0"15,-5 7 0-15,6-6 256 0,1-2-256 0,-1-1 256 16,1 1-256-16,-1 2 243 0,-1 6-243 0,-5 0 243 15,-1 6-243-15,-8 6 131 0,-6 9-131 0,-2 9 131 16,-4 7-131-16,-1-1 45 0,1 2-45 0,5 1 45 16,1 4-45-16,5-4 66 0,1 2-66 0,6-16 67 0,5-8-67 15,2 5 1-15,1 1-1 0,5 2 1 0,2-4-1 16,1-1 8-16,2 2-8 0,1-9 8 0,2-9-8 16,1 1-25-16,5 0 25 0,-1-7-24 0,3 2 24 15,1-3-62-15,1-3 62 0,4-2-62 0,0-2 62 0,22 6-2501 16</inkml:trace>
  <inkml:trace contextRef="#ctx1" brushRef="#br0" timeOffset="87977.69">22591 4858 2051 0,'0'0'0'0,"5"-3"0"0,1 0 0 0,-2 1 317 16,-3-1-317-16,2-1 318 0,-3 0-318 0,0 0 214 16,2 4-214-16,0-7 214 0,-1 1-214 0,2-3 102 15,0-1-102-15,1-2 102 0,-1 1-102 0,1-5 55 0,3 4-55 16,-1-7 55-16,-1 1-55 0,1-2 35 0,2-4-35 15,0 1 36-15,1-1-36 0,1 1 0 0,-1-2 0 16,4 1 0-16,0 1 0 0,-1-10 0 0,2-3 0 0,4 4 1 16,1 1-1-16,-2 3 2 0,-1 7-2 15,-2-2 2-15,0-1-2 0,-3 4 4 0,-1 6-4 16,1 1 5-16,-2 4-5 0,-1 1-2 0,-5 5 2 0,2-2-1 16,-2 5 1-16,-3 0-6 0,2 5 6 0,-2-2-5 15,-2-3 5-15,-1 8 8 0,0 0-8 0,1-1 9 16,1-2-9-16,-1 4 9 0,2 2-9 0,0 15 10 15,0 11-10-15,-3-1 52 0,0 5-52 0,1 1 52 16,2 4-52-16,0-2 4 0,3 0-4 0,2-10 4 16,-3-5-4-16,2 4 2 0,3 1-2 0,1 2 2 15,-4 3-2-15,4-6-13 0,0-4 13 0,0-6-13 16,-5-7 13-16,2 0-54 0,0-1 54 0,-1-5-53 16,1-2 53-16,1-2-27 0,-4-2 27 0,1 0-27 0,-1-3 27 15,-2-1-81-15,-3-3 81 0,1 1-81 0,0-2 81 16,-1-2-2397-16</inkml:trace>
  <inkml:trace contextRef="#ctx1" brushRef="#br0" timeOffset="88201.92">22681 4712 1871 0,'0'0'0'0,"0"0"0"0,0 0 0 0,0 0 349 0,-4-4-349 0,2-1 349 16,1 2-349-16,1-2 229 0,1 2-229 0,2-2 229 15,2 2-229-15,1-2 173 0,4 2-173 0,2-2 174 16,4 1-174-16,5 1 2 0,2 0-2 0,-1 1 2 16,1-4-2-16,21-2-2474 0</inkml:trace>
  <inkml:trace contextRef="#ctx1" brushRef="#br0" timeOffset="88648.82">23346 4221 2219 0,'0'0'0'16,"1"-3"0"-16,2-2 0 0,-3 1 246 0,-1 0-246 0,-1 0 246 15,1 1-246-15,-2 3 223 0,-2 0-223 0,2 0 224 16,-2 0-224-16,-1 3 98 0,-4 1-98 0,5 0 99 16,1-3-99-16,-4 4 40 0,-2 1-40 0,-10 11 40 15,-10 10-40-15,5 1 56 0,-2 1-56 0,11-14 57 16,6-7-57-16,1 0 6 0,3-8-6 0,-2 23 6 15,-2 9-6-15,7-4 39 0,5-3-39 0,6-6 39 16,4-6-39-16,9-2-48 0,7-2 48 0,-1-6-48 16,0-3 48-16,26 3-2585 0</inkml:trace>
  <inkml:trace contextRef="#ctx1" brushRef="#br0" timeOffset="89228.99">23507 4006 2331 0,'0'0'0'0,"3"-3"0"16,3-2 0-16,0 5 274 0,1 0-274 0,1 3 275 0,1-1-275 15,4 9 235-15,1 2-235 0,3-2 236 0,4 1-236 16,-4 5 144-16,0 5-144 0,1 2 144 0,-1 4-144 15,-3-3 23-15,1 3-23 0,-4 1 24 0,0 1-24 16,3-5 15-16,2 1-15 0,-2 3 15 0,-2 3-15 16,1 0 17-16,-2 1-17 0,-3-6 17 0,-3-7-17 15,-1 0-5-15,0-1 5 0,-3 2-5 0,-1-3 5 0,-3 4 0 16,-5 0 0-16,3-6 0 0,2-3 0 0,-3-1-3 16,-4-1 3-16,-8 17-3 0,-9 12 3 0,-3-3-43 15,-3 6 43-15,4-14-43 0,4-2 43 0,-29 28-2666 16</inkml:trace>
  <inkml:trace contextRef="#ctx1" brushRef="#br0" timeOffset="90067.93">24250 4460 2129 0,'0'0'0'0,"3"-3"0"0,3 3 0 0,1-8 303 16,-3 0-303-16,3 5 304 0,0 1-304 0,3 7 243 15,3 0-243-15,1-7 243 0,2-1-243 0,2-10 90 16,3-7-90-16,3 14 91 0,-4 4-91 0,1-1 43 16,-1 3-43-16,-2-3 43 0,-3 3-43 0,1-5-35 0,0-3 35 15,-7 8-35-15,-5 0 35 0,0 3-303 0,-1-1 303 16,-1 1-303-16,0 0 303 0,2 5-1974 0</inkml:trace>
  <inkml:trace contextRef="#ctx1" brushRef="#br0" timeOffset="90352.01">24239 4624 2062 0,'0'0'0'0,"3"0"0"0,0 0 0 16,0 0 313-16,-1 0-313 0,1-3 313 0,0 2-313 16,3 1 197-16,2 0-197 0,2 0 197 0,4-3-197 0,-1 3 159 15,2 0-159-15,6 0 160 0,-1 0-160 0,2 0 22 16,2 0-22-16,-2 0 22 0,0-2-22 0,-4 2-4 16,-3 0 4-16,0 0-4 0,-1 2 4 0,-3-2-99 15,-2-2 99-15,-2 2-98 0,-3-2 98 0,7 1-2346 16</inkml:trace>
  <inkml:trace contextRef="#ctx1" brushRef="#br0" timeOffset="91426.92">25337 3843 1804 0,'0'0'0'0,"3"-3"0"0,2 1 0 0,0-4 269 15,-2 1-269-15,1 1 269 0,1-4-269 0,1 3 253 16,1-3-253-16,1 0 253 0,0 0-253 0,1 2 176 15,0 1-176-15,3 1 176 0,0 1-176 0,1-2 50 16,-1 5-50-16,3 0 50 0,-1 0-50 0,0 1 61 16,2 3-61-16,-5 0 61 0,-2 4-61 0,-2 3 38 15,-3-3-38-15,3 3 38 0,-6-5-38 0,1 5 24 0,-1 2-24 16,-1-2 25-16,-1-3-25 0,-1-1 0 0,1 6 0 16,1-8 0-16,-4 1 0 0,3-1-2 0,-2 3 2 15,-5 7-1-15,-3 1 1 0,-2 8 5 0,-1 1-5 0,5-10 6 16,2-7-6-16,-1 2 22 0,-3 4-22 0,2-5 23 15,1 2-23-15,-6 5-17 0,-2-1 17 0,8-5-16 16,3-4 16-16,-1 2-22 0,-2-3 22 0,-3 4-22 16,-5 2 22-16,-1-3-1 0,-2 3 1 0,6-6-1 15,2-1 1-15,2-1 0 0,1-1 0 0,2 1 0 16,3 0 0-16,3-3 22 0,6 0-22 0,0 0 23 16,0 0-23-16,5 0-9 0,2-3 9 0,1 3-9 15,2-1 9-15,0 1 52 0,0 0-52 0,3 0 52 16,0 0-52-16,-1 0-17 0,0 1 17 0,2-1-16 15,-2 0 16-15,-1 0 3 0,-1-1-3 0,-2 2 3 16,-1 2-3-16,-5-3 0 0,-2-3 0 0,0 6 1 0,-3-3-1 16,2 2-48-16,-5 1 48 0,3 0-47 0,-1-1 47 15,-1 1-134-15,1 0 134 0,-2-1-133 0,0 1 133 16,0 5-2355-16</inkml:trace>
  <inkml:trace contextRef="#ctx1" brushRef="#br0" timeOffset="92009.31">24977 4519 2006 0,'0'0'0'0,"5"-1"0"0,1-1 0 0,0 2 268 16,-1-3-268-16,2 1 268 0,-4 2-268 0,1-3 206 15,1-5-206-15,3 5 207 0,-2 2-207 0,4-6 157 16,-1 3-157-16,7 4 157 0,5-3-157 0,1 1 105 15,3 2-105-15,3-6 105 0,5-1-105 0,4 4 86 16,2-4-86-16,1 7 87 0,1 0-87 0,0 0 4 16,1-4-4-16,2 4 4 0,1 0-4 0,2 0 34 15,0 0-34-15,-2 4 34 0,-3 0-34 0,-2-1 0 0,-6-1 0 16,-1 1 0-16,-1 0 0 0,-4 2 15 0,-2-5-15 16,-1 3 15-16,-3-3-15 0,-3 0 0 0,-3 0 0 15,-1 0 0-15,1 2 0 0,-2-2-1 0,-1 0 1 16,3 6 0-16,-5 2 0 0,0-4-15 0,-2-4 15 15,-1 4-14-15,-1 0 14 0,-3-1-494 0,-1-3 494 0,-3 0-494 16,0 0 494-16,0 0-1872 0</inkml:trace>
  <inkml:trace contextRef="#ctx1" brushRef="#br0" timeOffset="92436.54">25378 4725 2241 0,'0'0'0'0,"0"0"0"0,3-6 0 0,-1 2 332 0,-1 4-332 0,-1 0 333 16,2-4-333-16,1 4 187 0,0-3-187 0,5 3 187 15,-2-4-187-15,5 3 94 0,2-2-94 0,3 0 94 16,1-2-94-16,2 2 0 0,0 1 0 0,0 2 0 16,-2-3 0-16,1 0-13 0,-4 1 13 0,0 2-13 15,-5 0 13-15,1 0-607 0,-2 2 607 0,-5-2-606 16,-6 0 606-16,3 0-1461 0</inkml:trace>
  <inkml:trace contextRef="#ctx1" brushRef="#br0" timeOffset="92905.64">25444 4712 2252 0,'0'0'0'0,"0"0"0"0,2-4 0 15,-2 4 261-15,0 0-261 0,0 0 261 0,0 0-261 16,0 0 144-16,-3 3-144 0,1 1 145 0,0-2-145 0,1 4 150 16,-1-1-150-16,1 0 151 0,-1 1-151 0,1-1 32 15,-3 3-32-15,0 7 32 0,-1 10-32 0,0 2-32 16,-1 1 32-16,1-7-32 0,2-3 32 0,3-2 0 15,-3-8 0-15,1 1 1 0,2-1-1 0,0 0 38 16,0-3-38-16,0 1 39 0,2-1-39 0,1-2-9 16,-3 2 9-16,0-5-8 0,0 0 8 0,0 0-5 15,3-5 5-15,-1 2-5 0,1 0 5 0,0-2 58 16,2 0-58-16,-2-1 58 0,0 4-58 0,0-1-15 0,-1 0 15 16,1 2-14-16,2-4 14 0,1 2 1 0,2 0-1 15,-3 1 2-15,3-1-2 0,1 0 57 0,0 1-57 16,3 2 58-16,0 0-58 0,2 0 7 15,2 0-7-15,0 0 8 0,1 0-8 0,2 2-15 0,2 1 15 0,-1 0-15 16,2 2 15-16,0-2 25 0,-1 3-25 0,-5 0 26 16,-5-1-26-16,-2 3 1 0,-4 3-1 15,0-3 1-15,-4-2-1 0,-1 5 5 0,-1-3-5 16,-2 0 6-16,3 0-6 0,-4-1 4 0,0 4-4 0,-1-1 5 16,0-5-5-16,-4 6 12 0,-4 1-12 0,2 1 12 15,-2-2-12-15,-6 4 0 0,-1 1 0 0,9-8 1 16,8-8-1-16,-5 3 14 0,-3-1-14 0,-13 9 15 15,-11 4-15-15,4-7-5 0,-1-3 5 0,7-1-4 16,6 1 4-16,-3-5-369 0,-2-5 369 0,-1 1-368 16,-3-4 368-16,-26-5-2088 0</inkml:trace>
  <inkml:trace contextRef="#ctx1" brushRef="#br0" timeOffset="100892.09">1917 9900 1401 0,'0'0'0'0,"0"0"0"15,0 3 0-15,0 2 253 0,0-5-253 16,0 5-1244-16,0-10 1244 0</inkml:trace>
  <inkml:trace contextRef="#ctx0" brushRef="#br0" timeOffset="105933.06">10617 14499 0,'0'0'16,"0"0"0,0 0-1,0 0 1,0 0 0,0 0-1,0 0 1,0 0-1,-8 0 1,-1 0 0,1 8-1,-1-8 1,1 0 0,-1 0-16,1 0 15,8 0 1,0 0-1</inkml:trace>
  <inkml:trace contextRef="#ctx1" brushRef="#br0" timeOffset="128939.74">1871 9900 1558 0,'0'0'0'0,"0"3"0"15,-3 3 0-15,2 1 264 0,-3 1-264 0,1-2 265 16,3 3-265-16,0 4 173 0,0 3-173 0,0-1 174 0,-1 2-174 15,1 7 116-15,0 4-116 0,0 0 117 0,1 1-117 16,-2-3 67-16,-2 0-67 0,3 2 68 0,-4 2-68 16,3-1 46-16,-7 3-46 0,5-1 47 0,-2 2-47 15,2 3 93-15,1 3-93 0,-1 4 94 0,-2 1-94 16,2 0 27-16,-1 1-27 0,0 1 27 0,0 2-27 16,-1-4 4-16,5 2-4 0,-3 2 4 0,3 3-4 0,0-4 46 15,0-3-46-15,-3-2 46 0,1-1-46 0,2 0 1 16,-3-2-1-16,3 2 2 0,3 1-2 0,-3 2-2 15,2 1 2-15,-4-1-1 0,-1 0 1 0,0 0 38 16,1 2-38-16,-1-2 38 0,1-5-38 0,-1 5-3 16,3 5 3-16,0-6-3 0,0 5 3 0,0-1-1 15,-3-2 1-15,3-1-1 0,-2-3 1 0,2-2-6 16,0 0 6-16,0-1-6 0,0 3 6 0,0 3-5 0,-3 1 5 16,3-1-4-16,-3-1 4 0,2-3-3 0,1 0 3 15,0-3-2-15,0-1 2 0,0 5 3 0,-4 3-3 16,4-3 3-16,-4-2-3 0,1 2-17 0,1-2 17 0,-1-3-17 15,0 0 17-15,3-4 15 0,3-1-15 0,0 5 16 16,-3 2-16-16,-3-2 3 0,3 0-3 0,-3 2 4 16,1 2-4-16,-1-2-11 0,0 1 11 0,1-3-10 15,2-1 10-15,0 1-34 0,0-1 34 0,0 1-34 16,0 1 34-16,-3-1 5 0,-2 1-5 0,2-3 6 16,2-1-6-16,1-2 35 0,0 1-35 0,-4-2 36 15,4-4-36-15,0 1-21 0,0-2 21 0,0 0-21 16,0-1 21-16,0 1 22 0,0 1-22 0,0 3 23 15,0 1-23-15,4-4 20 0,-4 1-20 0,0 1 20 16,-4 0-20-16,4 1 4 0,0-3-4 0,-3 1 4 16,2-2-4-16,-2 2-8 0,3-1 8 0,0 1-7 0,0 1 7 15,3 2-35-15,-2-3 35 0,2 0-35 0,-3-2 35 16,4 0 41-16,-4-2-41 0,0-1 42 0,-4 0-42 16,1 0-16-16,2-1 16 0,1 1-15 0,0 1 15 0,0-3-2 15,0-1 2-15,4 3-1 0,0 2 1 16,-3 2-26-16,2 4 26 0,-6-1-25 0,2-1 25 0,-3 0 1 15,0 0-1-15,1-1 2 0,3-4-2 16,0 1-1-16,3-2 1 0,1-2-1 0,-4-2 1 0,4 2-4 16,-4 2 4-16,0 0-4 0,0-2 4 0,-4 2-7 15,0-1 7-15,1 1-7 0,-1 0 7 0,3 0 16 16,-2 1-16-16,3 1 17 0,-2-1-17 0,-1 1 5 0,3-2-5 16,0-2 5-16,3 1-5 0,-1-1-8 0,1-1 8 15,-3-3-8-15,0-2 8 0,0-2-26 0,0-1 26 16,0 0-25-16,-3-1 25 0,3-3-8 0,0 1 8 0,0 0-8 15,0 0 8-15,0 0 20 0,0 1-20 16,0 1 20-16,0 1-20 0,0 0 0 0,0 0 0 16,0 0 0-16,0 1 0 0,0 1-11 0,0-2 11 0,0 0-11 15,0-2 11-15,3 2 15 0,-3-2-15 0,0 1 15 16,0-1-15-16,-3-4 0 0,3 1 0 0,-2 1 1 16,2-1-1-16,0 0-15 0,-3 0 15 0,6 1-15 15,-1 1 15-15,-2-1-1 0,3 3 1 0,-3-2-1 16,1-2 1-16,-1 2-6 0,0-2 6 0,0 0-5 15,4 1 5-15,-4-3 4 0,-4 1-4 0,4 0 5 16,-1-2-5-16,1 2 4 0,0-2-4 0,0 0 5 16,0 0-5-16,0-3 0 0,0 3 0 0,0-3 0 0,0-3 0 15,0 3-52-15,0-3 52 0,0 3-52 16,0-3 52-16,0 3-175 0,0 0 175 0,0 0-175 0,0 0 175 16,0 0-1962-16</inkml:trace>
  <inkml:trace contextRef="#ctx1" brushRef="#br0" timeOffset="133212.63">1949 9911 1356 0,'0'0'0'0,"0"0"0"0,-4 2 0 0,4-2 249 16,-1 0-249-16,1 0 249 0,0 0-249 0,0 0 227 0,0 0-227 16,0 0 227-16,1-2-227 0,3 0 175 0,0 1-175 15,0-2 176-15,-3 1-176 0,2 1 110 0,0 1-110 16,-3 0 110-16,0 0-110 0,0 0 69 0,0 0-69 0,0 0 69 15,2 1-69-15,1-1 73 0,2 0-73 16,-2 0 74-16,2 0-74 0,6 0 37 0,-2 0-37 0,-1 0 38 16,-5 2-38-16,-1-2 41 0,-2 0-41 0,19-2 41 15,9 1-41-15,1-1 4 0,-4 2-4 0,-1-3 5 16,-7 1-5-16,-1 1 35 0,-1-1-35 0,-2-1 35 16,-5 1-35-16,5 1 5 0,-6-1-5 0,1 2 5 15,0 0-5-15,2 0 1 0,1 0-1 0,-3 0 2 16,-4 0-2-16,4 0 4 0,2 2-4 0,-2-1 4 15,-2-1-4-15,0 2 36 0,5-2-36 0,-6 3 37 16,-2-3-37-16,5 0-33 0,0 0 33 0,-3 2-33 16,3-2 33-16,1 1 0 0,5 1 0 0,-7-2 0 0,-1 0 0 15,2 0 33-15,0 0-33 0,4 0 33 0,4 0-33 16,1 0 0-16,7 0 0 0,-10 0 0 0,0 3 0 16,-1-3-28-16,3 0 28 0,-7 0-28 0,-1 0 28 15,5 0 13-15,3 0-13 0,-13 0 13 0,-3 0-13 16,0 0 36-16,0 0-36 0,25 0 36 0,16-3-36 15,-5 0-7-15,4-2 7 0,-18 3-6 0,-6 2 6 0,-5 0-17 16,-7 0 17-16,22-3-17 0,13-3 17 0,-9 1-1 16,2-1 1-16,-9 3-1 0,-2 3 1 0,-4-3 12 15,-1 0-12-15,-8 3 13 0,-8 0-13 0,5 0-1 16,-2 1 1-16,17-1 0 0,17 0 0 0,-9 0-11 16,5 2 11-16,-12-2-11 0,-9 0 11 0,4 0 0 0,-3 3 0 15,7-3 0-15,1 3 0 0,2 2 13 0,3-4-13 16,-7 1 13-16,-2-1-13 0,-1 1 1 0,4-2-1 15,-7 2 2-15,-5-2-2 0,7 1-48 0,-2-1 48 16,-5 0-47-16,-3 0 47 0,3 0 15 0,-1 0-15 0,1 0 16 16,-3 0-16-16,6 3 56 0,5-3-56 15,-2 2 56-15,5-2-56 0,6 1-15 0,7 1 15 0,-15 1-15 16,-9-1 15-16,5 1-8 0,6 0 8 0,-4 0-8 16,-2-1 8-16,8 1 15 0,-1 0-15 0,-4 2 15 15,-8-5-15-15,4 1-5 0,4 1 5 0,-3-1-4 16,-1-1 4-16,4 4-6 0,5-3 6 0,-9 1-6 15,-4-1 6-15,8 1-38 0,-2-1 38 0,18 4-38 16,7-3 38-16,-4 1 0 0,4 2 0 0,-15-2 0 16,-3 0 0-16,-1-3 44 0,1 0-44 0,-14 0 45 15,-2 0-45-15,3 0-11 0,5 0 11 0,10 0-10 16,10 0 10-16,-1 0-46 0,1 0 46 0,-12 0-45 0,-12 0 45 16,5 0 19-16,-4 0-19 0,21 0 20 0,15 0-20 15,-5 0 8-15,0 0-8 0,-9-3 8 0,-12 1-8 16,4 1 5-16,-4-1-5 0,1 2 5 0,-5-5-5 15,7 2-15-15,-1 0 15 0,2 0-15 0,0 0 15 16,9 1-2-16,8 1 2 0,-21 1-2 0,-4 0 2 0,10-4 5 16,5 3-5-16,5-1 5 0,1 1-5 0,1-4 15 15,-2 2-15-15,-13-2 15 0,-13 4-15 0,9 1-13 16,-5 0 13-16,26-2-13 0,13-4 13 0,-4 4-9 16,3-4 9-16,-20 4-9 0,-12-1 9 0,1 2 3 0,-1-3-3 15,13 3 3-15,12-2-3 0,-8 3 28 0,3-5-28 16,-16 4 28-16,-12 1-28 0,4 0-27 0,1 0 27 15,20 0-27-15,15 1 27 0,-11 1-9 0,1-2 9 16,-13 3-9-16,-10-3 9 0,-2 0 29 0,-1 0-29 0,20 0 29 16,8 0-29-16,0 0 4 0,2-3-4 0,-22 3 5 15,-12-2-5-15,4 2-29 0,-2 0 29 0,21 0-29 16,8-1 29-16,-4-1-5 0,2 2 5 0,-16 0-5 16,-9 0 5-16,3 0 1 0,-3 0-1 0,17 3 2 15,16 2-2-15,-5-1 26 0,-1 0-26 0,-15-3 26 16,-9 2-26-16,2-3-17 0,-4 2 17 0,11 4-16 15,6-3 16-15,-3 2 36 0,-3-3-36 0,-9 1 36 16,-6 0-36-16,4 0-23 0,4-1 23 0,15 1-22 16,10-3 22-16,-3 1 13 0,-6-1-13 0,-13 2 13 15,-11-2-13-15,2 1-4 0,-7-1 4 0,21 0-3 16,9 0 3-16,-2 0-8 0,0 0 8 0,-12 0-8 0,-10 4 8 16,5-4-1-16,-2 1 1 0,15 1-1 0,9 1 1 15,-2 0 9-15,-1 0-9 0,-14-3 10 0,-11 2-10 16,2-2 0-16,-5 0 0 0,17 0 0 0,10 0 0 15,0 0-36-15,-1 0 36 0,-11 0-36 0,-6-2 36 0,3 2 19 16,5-5-19-16,9 2 20 0,10-1-20 0,-9 0 9 16,-1 1-9-16,-11 2 10 0,-9 1-10 0,1 0-8 15,-1-3 8-15,12-1-7 0,12-2 7 0,-4 0-8 16,2 1 8-16,-6 0-7 0,-10 4 7 0,12-1-2 16,1 2 2-16,-16 0-1 0,-14 0 1 0,15 0 13 15,7-3-13-15,6 0 14 0,8 0-14 0,0 0-6 0,0 3 6 16,-14-3-6-16,-14 1 6 0,7 2-22 0,1 0 22 15,15 0-22-15,13 2 22 0,-8-2 17 0,-2-2-17 16,-12 2 17-16,-11 0-17 0,3 0 13 0,-3 2-13 0,11-2 13 16,7 0-13-16,3 0-7 0,0-2 7 0,-13 2-6 15,-11-1 6-15,7 1-8 0,1 1 8 0,12 4-7 16,9-2 7-16,-4 0-2 0,-1-1 2 0,-14 2-1 16,-10-4 1-16,0 2 13 0,-1-1-13 0,15-1 14 15,11-1-14-15,-5-1 6 0,2 2-6 0,-13 0 6 16,-6 0-6-16,4 0-23 0,4 0 23 0,4 0-22 15,5 0 22-15,-1 0 1 0,-2 2-1 0,-11-1 1 16,-11-1-1-16,1 2 30 0,2-2-30 0,10 3 30 16,4-1-30-16,3-1-15 0,1 1 15 0,-12 1-14 15,-6-1 14-15,-1 1-11 0,1 0 11 0,12-3-11 16,7 0 11-16,2 1-2 0,1 3 2 0,-13-1-1 16,-9-3 1-16,5 0 21 0,-3 0-21 0,4 0 21 0,4 0-21 15,-1 3-15-15,4 2 15 0,-13-5-14 0,-6 0 14 16,-2 0-31-16,2 0 31 0,15 3-31 0,12 0 31 0,-2 0 3 15,1 0-3-15,-13 0 3 0,-7-1-3 16,3 1 43-16,0-3-43 0,14 0 44 0,7 0-44 0,0 0-11 16,-5 3 11-16,-10-1-11 0,-9-2 11 0,0 0-2 15,-1-2 2-15,9 4-1 0,8 1 1 0,-1-3-5 16,4-5 5-16,-14 7-5 0,-9 1 5 0,2-3 0 16,-4 0 0-16,22-3 0 0,9-2 0 0,2 0-3 15,0 4 3-15,-16-1-2 0,-10-1 2 0,1 1 0 16,-4 2 0-16,15 0 0 0,8 0 0 0,-4 0-5 0,-3 0 5 15,-7 0-5-15,-7 2 5 0,0-2 10 0,-3-2-10 16,14-1 10-16,6-1-10 0,0-3 5 0,4 3-5 16,-15 2 5-16,-4 0-5 0,6 1-26 0,1 1 26 15,1-3-25-15,3 3 25 0,1-2 0 0,0-1 0 0,-12 3 0 16,-12 0 0-16,9 0 13 0,-5-3-13 0,13-5 14 16,11-3-14-16,-4 6 3 0,4 4-3 0,-14-5 4 15,-7-1-4-15,2 4-1 0,-2-2 1 0,7 4-1 16,6 1 1-16,-1 0-17 0,6 1 17 0,-12 1-16 15,-13-2 16-15,4 0 49 0,-2 0-49 0,16-2 49 16,11-1-49-16,-3 3-11 0,0-4 11 0,-8 2-10 16,-10 0 10-16,5 2-46 0,1 0 46 0,-9 0-45 15,-6-3 45-15,0 3 12 0,2-1-12 0,9-1 13 16,4 1-13-16,1-4 4 0,5 0-4 0,-12 4 4 16,-1-1-4-16,-3 2 0 0,1 0 0 0,-1 0 1 0,-2-3-1 15,3 3-1-15,2-2 1 0,-3 2-1 0,-4 0 1 16,4 0 0-16,-3-1 0 0,6-1 0 0,3 2 0 15,4-3 0-15,0 3 0 0,-4 0 0 0,-3 0 0 16,-1 0-2-16,1-2 2 0,5 1-2 0,-4-1 2 16,10-2 0-16,2 0 0 0,-12 1 1 0,-7 2-1 0,3 1 23 15,-5 1-23-15,12 2 24 0,9-3-24 0,-2-15-26 16,0-10 26-16,0 22-26 0,-7 6 26 0,4-2-5 16,-3 2 5-16,-2 1-5 0,-7 3 5 0,4-2 0 15,-3 0 0-15,-2-4 1 0,-3-1-1 0,5 0 12 16,-2 0-12-16,-1 0 13 0,1 0-13 0,0 0 10 0,2-1-10 15,-1 1 11-15,4-3-11 0,0 1-43 0,0 1 43 16,0-1-43-16,-3 0 43 0,3-1 26 0,0 0-26 16,-4 2 26-16,-1-1-26 0,-1 2 37 0,1 0-37 15,2 0 38-15,3 0-38 0,0 0-36 0,3 0 36 16,-2 0-36-16,-6 0 36 0,4 0 0 0,-1 0 0 0,2-2 0 16,0-1 0-16,1 0 23 0,7 2-23 0,-11-4 24 15,-2 3-24-15,0 1-7 0,2 1 7 0,-1 0-6 16,1 0 6-16,6-3-11 0,2-1 11 0,-8 3-11 15,-2 1 11-15,0 0-1 0,2 0 1 0,-4 0-1 16,1 0 1-16,3 0 0 0,-4 0 0 0,2 0 0 16,0 0 0-16,-1 0 15 0,1 0-15 0,-3 0 16 15,2 0-16-15,-2 0-7 0,0 0 7 0,0 0-7 16,0 0 7-16,3 0-23 0,0 0 23 0,0 0-22 16,-1 0 22-16,-2 0 45 0,3 0-45 0,-3 0 46 15,0-5-46-15,0 5 0 0,0 0 0 0,0 0 0 0,5 2 0 16,-5-2-3-16,0 0 3 0,0 0-3 0,0 3 3 15,0-3-35-15,0 3 35 0,0 2-34 0,0-4 34 16,3 6 18-16,-3-4-18 0,-3 3 19 0,0 0-19 16,-2 2 0-16,0 0 0 0,2 0 0 0,1 0 0 15,1-1-11-15,1 0 11 0,0 1-10 0,0 3 10 0,0-4-9 16,-2-2 9-16,2 8-8 0,-3 1 8 0,3 1 0 16,3 3 0-16,-3-3 0 0,0 1 0 0,0 0 32 15,0 0-32-15,0 4 32 0,0-3-32 0,-3 2-37 16,-2 1 37-16,5 4-36 0,-3 3 36 0,2-2-1 0,1 1 1 15,-4-5 0-15,1-4 0 0,2 2 0 0,-6 0 0 16,3 6 1-16,-1 0-1 0,0 2 29 0,-1-2-29 16,4 1 29-16,-2 1-29 0,0-2-11 0,0-1 11 15,0 1-11-15,1 5 11 0,2-2 11 0,1 2-11 0,-3-2 11 16,-1 0-11-16,0-1 1 0,-1 0-1 0,0 1 1 16,-1-3-1-16,1 3-4 0,0 2 4 0,2 0-3 15,2 1 3-15,-2 2-3 0,-1 0 3 0,3 0-3 16,-2 0 3-16,-2 0-7 0,-1-2 7 0,1-1-7 15,3-2 7-15,-1 1 4 0,0-1-4 0,1 0 5 16,2-1-5-16,0 3 15 0,0-1-15 0,0 1 16 16,0 2-16-16,0-1-1 0,0 0 1 0,0 1 0 15,0-2 0-15,0-1-33 0,0 0 33 0,0-1-32 16,0-3 32-16,0 2 13 0,0 1-13 0,0-3 13 16,0 2-13-16,0-1 19 0,0 3-19 0,0 0 20 15,0 6-20-15,-3-7-4 0,0-1 4 0,2 1-4 16,-3 0 4-16,3 1-36 0,-1-3 36 0,1-1-35 15,1-3 35-15,0 3 48 0,0 1-48 0,-4 2 48 0,3 0-48 16,1-1-8-16,-3-4 8 0,-2 6-8 0,0-4 8 16,2 1-2-16,-5 3 2 0,4-3-1 0,-1-1 1 0,2 0-33 15,-4-1 33-15,6 3-32 0,-4-4 32 16,2 5-11-16,3-1 11 0,-3 0-11 0,1-2 11 0,-1 3 2 16,-2 0-2-16,2-1 2 0,-2-2-2 0,2 2 10 15,2-2-10-15,-3 2 11 0,0-2-11 0,-3 0-8 16,1-2 8-16,3 1-7 0,-5-2 7 0,3 1-15 15,-1 1 15-15,4 1-14 0,2 0 14 0,-3 2-2 16,2 0 2-16,-2-1-1 0,-1 2 1 0,0-2 12 16,-1 0-12-16,-3-1 13 0,-5-3-13 0,9 2 1 0,2-2-1 15,-4 0 2-15,-2 0-2 0,0 8-11 0,0 6 11 16,5-18-10-16,3-8 10 0,-2 7-11 0,-1 4 11 16,-2 5-10-16,2 4 10 0,-1 0 48 0,-1 1-48 15,2 1 48-15,-2-3-48 0,2 0-2 0,3-3 2 0,-5-1-1 16,-1 2 1-16,-2 1-45 0,-2 5 45 0,6-8-45 15,1-3 45-15,-1 0 0 0,3-3 0 0,1 3 1 16,-3 2-1-16,3-2 0 0,0 0 0 0,0-2 0 16,3-1 0-16,-2 0 11 0,3 0-11 0,-1-1 11 15,-2 0-11-15,2 0 2 0,-3 3-2 0,0-1 2 16,0 1-2-16,0-1-43 0,0 0 43 0,4 1-42 16,0 1 42-16,-4 0-14 0,0 3 14 0,0-5-13 15,-3 4 13-15,3-5-40 0,3 1 40 0,-3 1-40 16,3-4 40-16,2 2-8 0,-5-1 8 0,3 0-7 0,2-1 7 15,-3 0-2-15,1 2 2 0,-6 0-2 0,-2 1 2 16,3 1 7-16,2-1-7 0,-1 0 8 0,-1 2-8 16,-1 0 1-16,0 4-1 0,4-3 2 0,4 5-2 15,-2-1-1-15,2 1 1 0,-8-3 0 0,-2-1 0 0,-1-4 0 16,0 4 0-16,2-2 0 0,0 1 0 0,1-1-1 16,3-3 1-16,0 0 0 0,-2-2 0 0,0 2-4 15,1 1 4-15,1 1-3 0,-3 1 3 0,-1-2-43 16,3-1 43-16,-4 1-42 0,2 1 42 0,-2-1-1 15,1-1 1-15,0 3 0 0,4 0 0 0,-3 0 38 16,2-2-38-16,1 1 38 0,0-2-38 0,-4-2-6 0,4-1 6 16,-3 1-6-16,2-2 6 0,1 1 0 0,-3-2 0 15,3 2 0-15,3-2 0 0,-3 0 40 0,0 0-40 16,1 0 40-16,-1 1-40 0,3-1-1 0,1 0 1 16,-3-2 0-16,-2-1 0 0,1 0-24 0,1 0 24 15,2 2-23-15,-3-1 23 0,0 1 11 0,2-2-11 0,0 0 11 16,-1 0-11-16,2 0 21 0,-1 0-21 0,1 0 21 15,0-2-21-15,-1 1-17 0,-2-1 17 0,3-1-16 16,-2 0 16-16,1 0-7 0,0 0 7 0,1-2-7 16,-2-3 7-16,3 2-46 0,-1-1 46 0,1 1-46 15,1 1 46-15,1 1-4 0,1-1 4 0,-1-1-3 16,-4-1 3-16,1 3 0 0,-3-1 0 0,0 0 0 16,3-1 0-16,2 3-17 0,-4 3 17 0,2-3-17 15,1-2 17-15,-4 2 0 0,-5 0 0 0,3-1 0 16,2 1 0-16,-1 3-72 0,-7 2 72 0,3-2-71 0,2-2 71 15,-2-1-49-15,0 0 49 0,2 1-49 16,0 2 49-16,2-1 3 0,1-2-3 0,-4-4 4 0,4-1-4 16,0-3 13-16,0 3-13 0,0-3 13 0,0 0-13 15,0 0 1-15,0 0-1 0,0 4 2 0,0-1-2 16,0 0 6-16,0 0-6 0,0 0 7 0,-3 2-7 0,6-2-80 16,1 0 80-16,-4 0-80 0,0 0 80 0,1 4-1993 15</inkml:trace>
  <inkml:trace contextRef="#ctx1" brushRef="#br0" timeOffset="136195.44">1755 15392 1099 0,'0'0'0'0,"0"5"0"15,0 3 0-15,0-5 254 0,0-2-254 0,0-1 255 16,0 4-255-16,0-4 216 0,-2 3-216 0,2 0 216 15,-3 0-216-15,3 0 182 0,0 0-182 0,0 0 182 0,0 2-182 16,0 0 104-16,0 1-104 0,3 0 104 0,-3 2-104 16,2 2 73-16,-2-1-73 0,0 4 74 0,3 2-74 15,-3 3 35-15,3 2-35 0,-2 0 35 0,-1 2-35 16,0 2 45-16,0-1-45 0,0 1 46 0,0 1-46 16,-4 0 9-16,-4-1-9 0,5 1 10 15,3 0-10-15,0 0 2 0,0 0-2 0,0-3 3 16,-2-1-3-16,-1-3 6 0,0 0-6 0,1-3 6 0,-1 1-6 0,1-3 0 15,-1-2 0-15,0-2 1 0,2-1-1 0,1 0 1 16,0-1-1-16,0 0 2 0,0-3-2 0,0 3 5 16,-4-3-5-16,4 3 5 0,-3-1-5 0,2 0 0 15,1-1 0-15,0 0 0 0,1-1 0 0,-1 0-13 0,-1-4 13 16,1 0-12-16,0 0 12 0,0 3 3 0,0 1-3 16,0 1 3-16,1-2-3 0,-1 0 0 0,0 1 0 15,0-4 0-15,0 0 0 0,0 0 2 0,0 0-2 16,0 0 2-16,0 0-2 0,0 0 2 0,3-4-2 0,-3 4 2 15,4-3-2-15,-4 3 5 0,1-1-5 0,-1 1 5 16,6-2-5-16,-4 2 3 0,1 0-3 0,2 0 3 16,0 2-3-16,1-1 0 0,-1 1 0 0,3-1 0 15,-4 1 0-15,4 0 27 0,0 1-27 0,0 6 27 16,-3 4-27-16,6-7 1 0,-2-1-1 0,2-4 2 16,-1-2-2-16,1 1 7 0,-2-2-7 0,-1-1 8 15,3-2-8-15,-1 4 39 0,2-1-39 0,2 2 39 16,-4 2-39-16,3 1-8 0,-1 0 8 0,7 0-7 15,2 0 7-15,-6 3 30 0,3 2-30 0,-2-1 30 16,-5-3-30-16,1-1 36 0,-2 1-36 0,1-1 36 16,1 1-36-16,-2-2-5 0,1 0 5 0,2-1-5 0,-2 2 5 15,1 0-56-15,1 2 56 0,-2-5-56 0,-2-5 56 16,2 5 50-16,7 0-50 0,-6-1 50 0,4-2-50 0,-3 1 0 16,-1-1 0-16,4 3 1 0,3 3-1 0,2-3-11 15,-1 0 11-15,1-1-11 0,-1-1 11 0,1 0-14 16,2 1 14-16,-2-1-13 0,-4 1 13 0,2-2 12 15,-2-1-12-15,-1 1 13 0,-3 0-13 0,3 0-1 16,-1 1 1-16,3 1-1 0,1-1 1 0,-5-2-3 16,2-3 3-16,-1 3-3 0,3 0 3 0,1 1 12 15,-3 0-12-15,1 0 12 0,-1-2-12 0,4 2 16 16,4 0-16-16,1 2 17 0,-1-1-17 0,-2 0 0 0,2 2 0 16,-9 2 0-16,1 0 0 0,1-1-7 0,-4 1 7 15,3 1-6-15,0 0 6 0,-1 3 3 0,1 2-3 16,-2 0 3-16,2-2-3 0,0-3 12 0,1-4-12 0,2-1 13 15,-3 1-13-15,6-3-1 0,2 0 1 0,1 1-1 16,2 1 1-16,-2-3-3 0,0 1 3 0,-1-1-3 16,0 2 3-16,-4 1 10 0,-3 2-10 0,2 0 10 15,-1-1-10-15,-2-1 0 0,-1-1 0 0,1 1 0 16,1 2 0-16,2 2-3 0,4 0 3 0,-11-2-2 16,-1-4 2-16,7 0-30 0,2-3 30 0,12-2-30 15,4-4 30-15,0 1 6 0,2-1-6 0,-6 4 7 16,-9 1-7-16,6-1 30 0,-4-2-30 0,-5 3 30 15,-2 2-30-15,9-1-32 0,-2-1 32 0,8 4-32 16,3 2 32-16,1-1-3 0,-1 0 3 0,-5 3-2 16,-1 0 2-16,-1-2 33 0,-6 1-33 0,-2-1 33 0,-4-1-33 15,4-2 16-15,3-1-16 0,-6 3 17 0,3 0-17 16,4 0-10-16,-1-1 10 0,-7 1-9 0,-1 0 9 16,8 2 10-16,6-1-10 0,-2 0 11 0,0 2-11 0,1 0 38 15,-1-1-38-15,-4 1 38 0,0-2-38 0,-4 2-1 16,2 0 1-16,-1 0 0 0,-2 0 0 0,1 0-24 15,4 2 24-15,-2-1-23 0,2 1 23 0,4 0 18 16,4 1-18-16,-4-2 18 0,-3-1-18 0,0 0 20 16,4 0-20-16,-2 0 20 0,-2 2-20 0,-1-4-4 15,-2 1 4-15,1-1-3 0,-5-1 3 0,5 0 3 16,4 0-3-16,-2 1 3 0,-1 2-3 0,6-3 36 16,6 0-36-16,-4 3 36 0,-2 3-36 0,1-1 10 0,-5 1-10 15,1 0 10-15,-5 0-10 0,4 0-26 0,-3 0 26 16,0 0-26-16,1-1 26 0,1 0 41 0,3-1-41 15,4 1 42-15,4-1-42 0,-3-1 15 0,4-1-15 16,-4 1 15-16,0 0-15 0,-1 0-11 0,-4 0 11 16,-3-2-11-16,-1 1 11 0,1-1-7 0,7 0 7 0,-4 1-7 15,1 1 7-15,4 0 3 0,5-2-3 0,1 2 3 16,2 2-3-16,-8-1 19 0,2 3-19 0,-7-1 20 16,-3-2-20-16,5 1-8 0,2-2 8 0,-4 0-8 15,4 0 8-15,4 1 0 0,5 3 0 0,0-1 0 16,-4 1 0-16,-1 0-4 0,-3-1 4 0,-5-2-3 15,1 1 3-15,4-1 1 0,-1-1-1 0,-4 0 2 16,-6-1-2-16,10-1-12 0,-1-1 12 0,10 2-12 16,0 1 12-16,-3 0-10 0,-3-2 10 0,-2 2-9 15,-3 2 9-15,1-1 0 0,-2-1 0 0,-4 3 0 0,2 0 0 16,1 1 3-16,2-1-3 0,3 3 3 0,4 0-3 16,-3 1 0-16,0 0 0 0,-4 0 0 0,-4-1 0 0,3-1-10 15,1-1 10-15,-2-1-9 0,-1-1 9 16,3 0 3-16,5-2-3 0,-1 0 3 0,6 0-3 0,1 1 30 15,-2 1-30-15,-6-2 30 0,-3 0-30 0,2 1 0 16,-4 1 0-16,4-1 0 0,-4 3 0 0,5-1-15 16,1-2 15-16,2 2-15 0,2 1 15 0,1-3 7 15,1 1-7-15,-3-1 8 0,0 2-8 0,-6 1 7 16,-1-1-7-16,2 0 8 0,-7-2-8 0,8 3-1 16,4-3 1-16,2 1-1 0,4-2 1 0,-1 0-9 15,1-2 9-15,-4 2-8 0,-6-1 8 0,4 1 0 0,-4 0 0 16,0 0 1-16,-3-2-1 0,8 2 3 0,-2-2-3 15,0 2 3-15,-3 0-3 0,4 0-2 0,-1 0 2 0,0 0-1 16,-6 2 1-16,3 0-27 0,2-1 27 0,-10-2-27 16,-4-3 27-16,10 0-1 0,6-3 1 0,4 3 0 15,1-1 0-15,1 0 1 0,-2 2-1 0,-5 0 1 16,-3 0-1-16,4 1 8 0,-4 2-8 0,-2 0 9 16,3 0-9-16,-1 0-14 0,6 2 14 0,-4-1-13 15,0 1 13-15,1-2-2 0,-3 0 2 0,-3 0-1 16,-3 2 1-16,1-1 2 0,-3 1-2 0,1-1 3 15,-4-1-3-15,5 0-2 0,-1 0 2 0,4 0-2 16,0 0 2-16,4 0-2 0,-1 0 2 0,-3 0-1 16,-4 0 1-16,3 0-5 0,-5-1 5 0,-2 1-5 15,-2 1 5-15,1 2 0 0,-1 1 0 0,-1-1 0 0,-2-2 0 16,2 2 36-16,-1 1-36 0,18 2-2585 0,-72-12 2585 16</inkml:trace>
  <inkml:trace contextRef="#ctx1" brushRef="#br0" timeOffset="136478.93">10549 16070 3511 0,'0'0'0'0,"13"0"0"0,12 0 0 0,-6 0 1 16,2 0-1-16,-5 0 1 0,-2 0-1 0,1 0-11 15,1 0 11-15,0 0-10 0,0 2 10 0,0-1-20 16,-2-1 20-16,-3 0-19 0,-3-1 19 0,4-1 16 0,1 1-16 16,3 1 17-16,0 1-17 0,-1-2 8 15,4-1-8-15,0 0 8 0,2 2-8 0,-1 0-21 16,4-1 21-16,-7 1-21 0,2-2 21 0,-1 2 1 16,0 2-1-16,-3-4 2 0,-4 1-2 0,4-1 31 0,0-1-31 15,-1 0 31-15,-5 0-31 0,4 0 0 0,1 1 0 0,0 0 0 16,-1-1 0-16,3 2-26 0,3-1 26 0,-4 1-26 15,-2 1 26-15,4 0 11 0,2-2-11 16,-1 2 11-16,-1-2-11 0,2 2-2 0,2-1 2 16,2 1-2-16,-1-2 2 0,-1 2 2 0,-2 0-2 15,-3 0 2-15,-2 0-2 0,2 0-10 0,-2-1 10 0,-2-1-10 16,-2-1 10-16,2 0-27 0,3 0 27 0,-3 0-27 16,-2-1 27-16,4 1 35 0,0 2-35 0,15-4-2534 15,-58 10 2534-15</inkml:trace>
  <inkml:trace contextRef="#ctx1" brushRef="#br0" timeOffset="136649.23">11728 15995 3424 0,'0'0'0'0,"6"0"0"0,5 1 0 16,-1-2-2-16,-1-4 2 0,1 4-2 0,-7 1 2 16,3-2 26-16,1 0-26 0,-4 1 26 0,1 1-26 15,1-2 1-15,0-1-1 0,0 2 2 0,-2-1-2 0,-3 2-15 16,3-2 15-16,-3 2-15 0,0 0 15 16,0 0-62-16,0 0 62 0,0 0-62 0,0 0 62 15,0 0-22-15,-5 2 22 0,2 0-22 0,-2-1 22 0,2 1-51 16,-5-1 51-16,4 1-50 0,-3 1 50 0,6 0-74 15,-4 0 74-15,5-3-74 0,-3 3 74 0,3-3-75 16,0 0 75-16,0 0-2118 0,0 0 2118 0</inkml:trace>
  <inkml:trace contextRef="#ctx1" brushRef="#br0" timeOffset="137817.69">11591 15957 1211 0,'0'0'0'0,"0"0"0"15,0 0 0-15,0 0 233 0,0 0-233 0,0 0 233 16,0 0-233-16,0 0 155 0,0 0-155 0,0 0 155 16,0 0-155-16,0 0 106 0,0 0-106 0,0 0 107 15,0 0-107-15,0 0 158 0,0 0-158 0,0 0 158 0,0 0-158 16,0 0 111-16,0 0-111 0,0 0 111 0,0 0-111 16,0 0 93-16,0 0-93 0,0 0 94 0,0 0-94 15,0 0 82-15,23-5-82 0,-10 4 83 0,0-2-83 16,-1 1 10-16,1 1-10 0,0 1 11 0,-2 0-11 15,1-2 40-15,-1-3-40 0,2 2 40 16,-5 2-40-16,8-1 11 0,-2 0-11 0,0 2 11 0,-5 0-11 16,2 0-21-16,-6 0 21 0,3 0-21 0,-6-1 21 0,1 1-50 15,0-2 50-15,-3 2-49 0,5 2 49 0,-5-2-226 16,0 0 226-16,0 0-226 0,-3 3 226 0,1 0-1849 16</inkml:trace>
  <inkml:trace contextRef="#ctx1" brushRef="#br0" timeOffset="152996.4">3055 14628 841 0,'0'0'0'0,"0"0"0"16,-5-2 0-16,2 4 266 0,-2 0-266 0,5-2 267 15,0 0-267-15,0 0 172 0,2-4-172 0,-2 4 173 16,0-4-173-16,-2 1 165 0,2-1-165 0,-3 1 166 0,0 0-166 15,1 0 224-15,-1 1-224 0,3 2 224 0,-5-3-224 16,5 0 130-16,0 0-130 0,-3 0 131 0,2-2-131 0,-3 1 70 16,0-3-70-16,1-1 70 0,-1 1-70 15,3-1 67-15,-2 0-67 0,-2 0 68 0,5-1-68 0,-5-2 39 16,-1-4-39-16,1 4 39 0,0 1-39 0,2-1-1 16,-2 0 1-16,-2 0 0 0,-6-2 0 0,5-1 48 15,0 0-48-15,0 1 49 0,0 2-49 0,4-4 0 16,-1 0 0-16,5 3 1 0,0 2-1 0,0-5-6 15,2 1 6-15,-2 0-5 0,0-7 5 0,-5 1 26 16,-8-4-26-16,8 1 26 0,-1-4-26 0,-2 2 29 0,-1 0-29 16,1 0 29-16,3-2-29 0,2 3-2 15,-2 2 2-15,-3 2-1 0,-4 3 1 0,1-2 0 0,-2 2 0 16,5 1 0-16,3 0 0 0,-2 1 58 0,-1-3-58 16,3 4 58-16,-3-1-58 0,0 0-4 0,0 1 4 15,4-1-3-15,-4-1 3 0,0 0-6 0,0 1 6 0,3-6-6 16,2-4 6-16,3 3-3 0,0-1 3 0,-2 1-2 15,-1-2 2-15,-1 0 17 0,-3 1-17 0,6-1 17 16,-3 2-17-16,0-1-1 0,-1-1 1 0,-1 1 0 16,1-2 0-16,0 6-47 0,2-2 47 0,1-2-47 15,-1-4 47-15,-1 2 58 0,-3-2-58 0,6 2 58 16,-2 0-58-16,3 0 4 0,-5 2-4 0,5 1 5 16,-3-5-5-16,6 3-11 0,-2 1 11 0,3 1-10 15,-4-3 10-15,3 1 5 0,-3 2-5 0,-3-4 5 0,-1-4-5 16,3 2 53-16,-2-1-53 0,3 6 53 0,0-2-53 15,0 1 1-15,0 2-1 0,0 0 1 0,0 0-1 16,0-1-4-16,-2-2 4 0,4 3-4 0,-2 3 4 16,3 3 0-16,2 2 0 0,-2-11 0 0,1-11 0 0,-4 36 0 15,0 0 0-15,4-39 0 0,-3-7 0 0,-1 46 0 16,0 0 0-16,3-42 0 0,2-1 0 0,0 6 9 16,1-3-9-16,-1 12 10 0,0 3-10 0,-2 9 1 15,1 9-1-15,0-9 1 0,4-3-1 0,-4 0 4 16,4-3-4-16,0 2 5 0,0 1-5 0,-8 19 2 15,0 0-2-15,17-28 3 0,4-8-3 0,-21 36-3 16,0 0 3-16,19-35-3 0,-2-1 3 0,-17 36-1 0,0 0 1 16,21-30 0-16,-2 4 0 0,-2 0 0 0,-4 8 0 15,2-3 0-15,-2 1 0 0,0 3 0 0,-1 2 0 16,2-7 0-16,-1-3 0 0,0 0-1 0,-1 0 1 0,-1 6 0 16,-1 5 0-16,1 2 0 0,6 1 0 0,2-10 0 15,3-7 0-15,-22 28 2 0,0 0-2 0,35-28 2 16,3-4-2-16,-5 9-3 0,-2 2 3 0,-5 4-2 15,-6 3 2-15,1 1-3 0,-1 1 3 0,-1-1-2 16,-6 2 2-16,3 0 6 0,1-1-6 0,-6 4 6 16,-3 3-6-16,4-3 15 0,4 1-15 0,5-9 16 15,7-8-16-15,1 4 5 0,-1 0-5 0,-8 4 5 16,-4 2-5-16,9 1-4 0,-1 1 4 0,9-7-4 16,0-3 4-16,1 6 3 0,0-1-3 0,-5 1 4 15,-9 2-4-15,2 2 6 0,5-1-6 0,-10 5 7 16,-6 0-7-16,4 0-9 0,4 1 9 0,12-4-9 15,7-3 9-15,-2-1-4 0,-3 3 4 0,-9 4-4 16,-8 3 4-16,1 2 15 0,-1 2-15 0,16-7 16 16,5-3-16-16,-3-3 1 0,2 1-1 0,-11 4 2 0,-6 1-2 15,2 0-6-15,-1 0 6 0,13-6-6 0,11-3 6 16,-4 4-1-16,1 1 1 0,-16 4-1 0,-9 1 1 16,4 3 13-16,-4 2-13 0,13-1 14 0,8-2-14 0,0 2 1 15,-6 0-1-15,-9 2 2 0,-7-1-2 0,2 0-19 16,-1 2 19-16,17 0-18 0,8-4 18 0,0-3-10 15,2-4 10-15,-18 8-9 0,-13 5 9 0,1-2 5 16,-2 1-5-16,22-7 6 0,11-2-6 0,-3 0 3 16,5-3-3-16,-19 7 4 0,-13-3-4 0,2 6 0 15,-5-2 0-15,22-4 0 0,11 0 0 0,-7 0 1 0,4 3-1 16,-18 1 1-16,-10-1-1 0,1 3 2 0,-3 1-2 16,21-3 3-16,17 0-3 0,-4 1 5 0,7-4-5 15,-22 4 5-15,-9 2-5 0,6 0-4 0,1 0 4 16,8 0-4-16,6 2 4 0,-5 1 0 0,3 0 0 15,-17-1 0-15,-8-2 0 0,4 1 8 0,-7 1-8 0,20 4 8 16,9 3-8-16,-5 4 0 0,2 3 0 0,-14-9 0 16,-9-3 0-16,3-3-14 0,-6-1 14 0,17 11-13 15,10 6 13-15,-6-1 0 0,-1 0 0 0,-5-1 0 16,-4 4 0-16,4-3 12 0,-1 1-12 0,-1 2 12 16,2-3-12-16,-5 4-1 0,1-3 1 0,-2 5 0 15,3 2 0-15,-4 0-13 0,1 1 13 0,-1-7-13 16,-4 1 13-16,4 3 3 0,-4-1-3 0,20 21-2653 15,-72-84 2653-15</inkml:trace>
  <inkml:trace contextRef="#ctx1" brushRef="#br0" timeOffset="154498.94">6991 11995 2543 0,'0'33'0'0,"2"-5"264"16,0-1-264-16,-1 3 264 0,2 1-264 0,2 4 187 15,-5 1-187-15,3-2 188 0,-3-1-188 0,0 0 90 16,0 0-90-16,0 1 91 0,5 3-91 0,-2-1 5 16,2-2-5-16,3-1 5 0,-4-3-5 0,4 0 1 15,-5-2-1-15,2-3 1 0,0 2-1 0,0-2 0 0,-2 2 0 16,2-4 1-16,1 1-1 0,-1 1 0 0,-1-2 0 16,-1 4 1-16,-3 1-1 0,5-1 0 0,-2 0 0 15,-3 2 1-15,0 1-1 0,0-3-12 0,0-2 12 16,0-1-12-16,0-1 12 0,0-1-10 0,0 0 10 0,0-5-10 15,2 2 10-15,-2 2-17 0,-2 0 17 0,-1 1-17 16,3-1 17-16,-3 2 33 0,1 2-33 0,-1-3 34 16,-1 2-34-16,0 0-7 0,3 4 7 0,-2-2-7 15,-2 1 7-15,2 0 0 0,-5 1 0 0,3-3 0 16,-3-1 0-16,4-1-4 0,0-1 4 0,0 2-4 16,1-2 4-16,-2 0 9 0,-3 0-9 0,0 3 10 15,3 1-10-15,-3-2-1 0,4 0 1 0,-4-1 0 16,0 1 0-16,3-1-14 0,-3 2 14 0,0-3-13 15,-4-3 13-15,1 1 0 0,-2-1 0 0,0-1 0 16,1-3 0-16,1 2 7 0,-2-1-7 0,2 1 8 16,-2 1-8-16,1 2 1 0,-1 2-1 0,1-3 1 15,1-2-1-15,1 2-32 0,-4 1 32 0,4-1-32 0,-2 0 32 16,-4 0 12-16,0 0-12 0,0 0 13 0,-1-1-13 0,5 0 28 16,-4-3-28-16,3 3 28 0,-1-3-28 0,0-1-3 15,0 1 3-15,1-3-2 0,0-1 2 0,-4 2-4 16,-2-2 4-16,2 1-3 0,1-1 3 0,-2 0-7 15,-2-1 7-15,-2 7-6 0,1 0 6 0,1 0 4 16,-1-1-4-16,1 1 4 0,2 2-4 0,-2-2-1 16,1 1 1-16,2-3-1 0,1-1 1 0,0 2-4 15,-1 0 4-15,4-4-4 0,-3-1 4 0,4-1-13 16,-4-1 13-16,0-1-13 0,4-3 13 0,-4-1 33 0,0 1-33 16,-1 3 33-16,-4 0-33 0,-3 1-1 0,1 1 1 15,2-1 0-15,1-1 0 0,-1 0-16 0,1-2 16 16,-1 3-15-16,5 2 15 0,-1-3 1 0,1 0-1 15,1 3 2-15,-3 0-2 0,2-1-2 0,4-4 2 0,-4 3-1 16,3 1 1-16,2-1 0 0,2 0 0 16,-7-2 1-16,-3-3-1 0,5 3 0 0,-5 2 0 0,2-3 0 15,-4 1 0-15,1-3-4 0,1 1 4 0,-2 0-3 16,1-2 3-16,2 5 1 0,-1 1-1 0,4 1 2 16,2-1-2-16,-3-6 1 0,2-3-1 0,-2 5 2 15,4 1-2-15,-3 2-8 0,1 0 8 0,0-5-7 16,1-1 7-16,1 2 1 0,-1 3-1 0,1-6 1 15,0-1-1-15,3 0 22 0,-2-1-22 0,-2 1 23 16,-7 1-23-16,4 1-2 0,-4-2 2 0,-1 0-1 16,-4 0 1-16,1 3-1 0,0 0 1 0,4 0 0 0,3 2 0 15,-2 0-1-15,1-2 1 0,3 1 0 0,-3 0 0 0,2-6 9 16,1-3-9-16,-1 5 9 0,0 0-9 0,3-1 0 16,-2-2 0-16,0 3 0 0,1 0 0 0,0 1 19 15,3 2-19-15,-6-1 20 0,1-2-20 16,-3 1 0-16,-3-1 0 0,1 2 0 0,-2 3 0 0,2-5 0 15,-3 1 0-15,7 1 0 0,-2 1 0 0,3-2 0 16,2 1 0-16,-2-2 0 0,4 0 0 16,-4 0 0-16,3 0 0 0,2-2 0 0,-1-2 0 0,1-2 3 15,1-2-3-15,-2 3 3 0,1 0-3 0,1 2 6 16,-4 0-6-16,1 1 7 0,1 1-7 0,-1-2 3 16,0 0-3-16,-2-1 4 0,-3 3-4 0,-1-4-2 0,2-1 2 15,-4 0-2-15,-2-1 2 0,2 1 0 0,6-2 0 16,-3 5 0-16,2 3 0 0,1 0-1 0,2 0 1 0,0-2 0 15,-1-1 0-15,2 2-7 0,-1-1 7 0,0-1-7 16,1 0 7-16,-1 0-4 0,2-2 4 0,2-1-3 16,1-2 3-16,0-3-1 0,-3-2 1 0,1 7 0 15,-2 6 0-15,-4 0 6 0,-3 3-6 0,3-1 7 16,2-2-7-16,-7 0 4 0,2 0-4 0,2-2 5 16,1 1-5-16,1-1 1 0,5 2-1 0,-4-5 1 15,1 1-1-15,4-1-5 0,-2-1 5 0,1-1-5 16,-1 1 5-16,2 0 14 0,-2 1-14 0,3 1 15 15,3 0-15-15,-6 1-4 0,2 2 4 0,-4-2-3 16,2-2 3-16,1 2-13 0,-1 1 13 0,4 1-12 16,-1 1 12-16,-2 0 1 0,2-2-1 0,-3-1 1 15,2-2-1-15,1 2 8 0,-3 1-8 0,6-1 9 0,-3 0-9 16,3 0 0-16,1 1 0 0,-4 1 0 0,0-2 0 16,-3 1-1-16,1 1 1 0,-1-3 0 0,-1 1 0 0,-1 2 0 15,-3-2 0-15,4 1 0 0,-1 0 0 0,2 1 15 16,2 1-15-16,-2 0 15 0,-2-2-15 0,2 1-4 15,1-2 4-15,3 1-3 0,-1-1 3 0,0 1-6 16,3-1 6-16,-3 2-5 0,3-3 5 0,-1 3-9 16,-2-2 9-16,4 0-8 0,-4 0 8 0,3-2 0 15,0 0 0-15,0-1 0 0,-2 0 0 0,0 1 0 16,2 2 0-16,-2 0 0 0,-1 1 0 0,3-1-13 0,-3 0 13 16,0 0-13-16,3 1 13 0,1 0 3 15,-3 1-3-15,3 1 4 0,-4-3-4 0,3 0 2 0,0-1-2 16,-3 1 3-16,1-1-3 0,2-1-1 0,-3 0 1 15,0 0 0-15,5 1 0 0,-2 1 5 0,0 1-5 0,-2 0 6 16,-1-1-6-16,0 0 7 0,0 0-7 16,0-2 8-16,0 4-8 0,-1-1 3 0,1 1-3 0,0-1 4 15,0 1-4-15,-3-1 7 0,1-1-7 0,3 0 7 16,2 0-7-16,-3-2 0 0,0 0 0 0,0 0 1 16,3-1-1-16,-2-6 0 0,-1-6 0 0,0 10 0 15,3 4 0-15,0-4-14 0,-1 0 14 0,1 0-13 16,2 2 13-16,-2 0-113 0,1-2 113 0,0 2-113 15,0-2 113-15,-7-6-2539 0</inkml:trace>
  <inkml:trace contextRef="#ctx1" brushRef="#br0" timeOffset="156840.91">6690 11215 1412 0,'0'0'0'0,"0"0"0"15,0 0 0-15,0 0 148 0,0 0-148 0,0 0 149 16,0 0-149-16,0 0 102 0,0 0-102 0,0 0 102 16,0 0-102-16,0 0 128 0,0 0-128 0,0 0 128 15,0 0-128-15,0 0 158 0,0 0-158 0,0 0 158 16,0 0-158-16,0 0 153 0,0 0-153 0,0 0 154 0,0 0-154 16,0 0 55-16,0 0-55 0,0 0 56 15,0 0-56-15,0 0 49 0,0 0-49 0,0 0 50 0,0 0-50 16,0 0 52-16,0 0-52 0,0 0 53 0,0 0-53 0,0 0 46 15,0 0-46-15,0 0 46 0,0 0-46 0,0 0-6 16,0 0 6-16,0 0-6 0,0 0 6 0,0 0 50 16,0 0-50-16,0 0 50 0,0 0-50 0,0 0 3 15,0 0-3-15,0 0 3 0,0 0-3 0,0 0 18 16,0 0-18-16,0 0 19 0,0 0-19 0,0 0 40 16,0 0-40-16,0 0 41 0,0 0-41 0,0 0-1 15,0 0 1-15,0 0 0 0,0 0 0 0,0 0 38 16,0 0-38-16,0 0 39 0,0 0-39 0,0 0 0 0,0 0 0 15,0 0 0-15,0 0 0 0,0 0 1 0,0 0-1 16,0 0 1-16,13 24-1 0,-9-10 5 0,4 1-5 16,0-1 5-16,-5-1-5 0,2 3 42 0,-3-4-42 15,1 1 42-15,-3-2-42 0,3-3-29 0,-1-8 29 0,4 4-29 16,-1 1 29-16,-1 1 1 0,4-1-1 0,0 1 2 16,-3 2-2-16,1 2 37 0,-1-6-37 15,0 1 38-15,-2-2-38 0,1 2-1 0,0-2 1 0,0 2-1 16,-2 1 1-16,0-3-17 0,-1 3 17 0,2 1-16 15,-3-3 16-15,2 4-4 0,-2-3 4 16,0 1-3-16,0 1 3 0,3-1 1 0,0 0-1 0,-1-1 1 16,1-1-1-16,0 1 0 0,-1-5 0 0,1 3 0 15,1-1 0-15,1 1 0 0,2 0 0 0,-3 3 0 16,-1 1 0-16,2-1 6 0,0 2-6 0,-2-2 6 16,-3 2-6-16,0-3 13 0,0 1-13 0,0 0 14 0,2 1-14 15,1-4 15-15,-3 1-15 0,0-1 16 0,0 1-16 16,3-1 4-16,-1 1-4 0,1 3 5 0,-3-6-5 15,3 6 0-15,2-4 0 0,-4 1 1 0,2 0-1 16,-3 0 0-16,0-1 0 0,3 4 1 0,-1 4-1 16,1-3-7-16,2 1 7 0,-2-1-6 0,2-2 6 0,-2 3-5 15,-3 2 5-15,5-3-4 0,-5 3 4 0,3-3 1 16,-3-3-1-16,0 1 2 0,0 0-2 0,5 2 11 16,-2-3-11-16,-2 0 11 0,2-2-11 0,-3-3-1 15,2 3 1-15,-2-3 0 0,0 0 0 0,0 0-23 16,3 3 23-16,-3-3-22 0,3 5 22 0,-3-1 4 15,0 3-4-15,0-3 4 0,0 1-4 0,2 0 19 0,1 0-19 16,-3 1 20-16,3 2-20 0,-3 0-5 0,5-2 5 16,-5 2-4-16,0 0 4 0,3-2-36 0,-3 2 36 15,2-5-36-15,-2 2 36 0,0-1 2 0,-2 1-2 0,2 0 2 16,2-2-2-16,1 0 32 0,-3 0-32 16,0 0 33-16,0 0-33 0,0 4 1 0,0-4-1 15,-3 3 2-15,1 0-2 0,2 2-10 0,0 0 10 0,0 0-9 16,0 0 9-16,-3 0-2 0,0-2 2 0,1 0-1 15,2 0 1-15,0-1 6 0,0 0-6 0,0-2 7 16,2 0-7-16,1 0-1 0,0 2 1 0,2 1-1 16,-5-4 1-16,5 4-14 0,-5-4 14 0,3 1-13 15,-3 0 13-15,1 2-51 0,3 1 51 0,-1-3-51 16,-3-1 51-16,0-2-35 0,0 0 35 0,0 0-34 16,0 0 34-16,0 0-303 0,4 4 303 0,-4-4-303 15,0 3 303-15,0 2-1983 0</inkml:trace>
  <inkml:trace contextRef="#ctx1" brushRef="#br0" timeOffset="161907.17">7544 14653 1267 0,'0'0'0'0,"-4"3"0"0,4 0 0 0,-4 1 250 15,1-3-250-15,-2 2 250 0,-1-1-250 0,1 1 206 16,0-1-206-16,2 1 207 0,1 0-207 0,2-3 108 16,-3 3-108-16,-2-3 109 0,1-2-109 0,1 2 101 15,-2 0-101-15,-1 0 101 0,4 0-101 0,-1 2 77 16,-2 1-77-16,0-3 77 0,2 0-77 0,-2 2 101 15,-2-2-101-15,0 3 102 0,1 1-102 0,-5-2 79 16,1 0-79-16,3-1 80 0,-1 1-80 0,1 1 48 16,1 0-48-16,0 0 48 0,1 2-48 0,-6-4 4 0,1 1-4 15,-2 0 5-15,-1-2-5 0,2 0 47 16,-1-2-47-16,-1 2 47 0,0 0-47 0,2 0 5 0,0 0-5 16,-1 0 6-16,-4 2-6 0,2-4-7 0,1 0 7 0,2 1-6 15,-5 1 6-15,4 0 9 16,-1-2-9-16,0 2 10 0,-1 2-10 0,1-2 14 0,1 0-14 15,-1 0 15-15,2 1-15 0,2-1 1 0,-4 0-1 0,2 0 1 16,2 0-1-16,-2-3 27 0,-2-1-27 0,2 0 27 16,-2 1-27-16,4 0 35 0,1 0-35 0,0 0 36 15,0-2-36-15,-3 2 0 0,2-3 0 0,-4 0 0 16,-8-1 0-16,6-1-8 0,-1 1 8 0,-1 2-8 16,2 3 8-16,1-2 15 0,0-3-15 0,0 1 16 15,1-2-16-15,2 0 15 0,3-1-15 0,-1 3 15 16,-2 2-15-16,0 0-7 0,1-1 7 0,2-3-7 15,-4-3 7-15,1 0-3 0,1-1 3 0,-2 1-3 16,-4-2 3-16,5 2 0 0,1-1 0 0,-1 4 0 16,3 0 0-16,-4-3 10 0,-1 2-10 0,0-1 10 15,2 1-10-15,-1 4-7 0,-1-1 7 0,1 1-6 0,-7-1 6 16,4-1-1-16,0 0 1 0,-4 0-1 0,-2 1 1 16,5 0 0-16,2-2 0 0,0-1 0 0,0-2 0 0,3 0 23 15,-2-2-23-15,0 0 24 0,1 1-24 16,-2-1-1-16,1-1 1 0,4 0-1 0,-2-2 1 0,1 2 1 15,-4 2-1-15,4-6 2 0,-2-2-2 0,-1 1 19 16,-1-1-19-16,4 4 20 0,3-3-20 0,-1 4 7 16,-2 1-7-16,-1-1 7 0,-1 0-7 0,-1 2-14 15,-3 1 14-15,5-3-13 0,2 0 13 0,-4 1-2 0,2-4 2 16,-5 1-1-16,4 0 1 0,-1 0 35 16,0-2-35-16,2 0 36 0,2-1-36 0,-4-1-1 0,5-1 1 15,-3 2 0-15,2-1 0 0,-2-1 18 0,0 0-18 16,1-1 19-16,-1-1-19 0,11 24 4 0,0 0-4 0,-9-28 5 15,1-3-5-15,3 4 0 0,-1 0 0 0,1 1 0 16,3 1 0-16,-1 3-5 0,3 1 5 0,3-1-5 16,-3-1 5-16,2 2 0 0,1 4 0 0,-1-8 0 15,1-3 0-15,-3 4 0 0,0 1 0 0,0-6 1 16,3 0-1-16,-1 0-1 0,4 3 1 0,-1 4-1 16,-1 6 1-16,1-1 0 0,2 1 0 0,-3-9 0 15,1-6 0-15,0-2 1 0,1-2-1 0,-4 8 2 16,1 5-2-16,0 2 0 0,-2 3 0 0,3-8 0 15,-1-7 0-15,2 4-4 0,-1 0 4 0,-1 1-3 16,-3 2 3-16,5 0-8 0,-2 1 8 0,2-4-7 16,-2-3 7-16,2 10 0 0,0 7 0 0,-1-3 0 0,3-7 0 15,2 4 9-15,2-4-9 0,-3 9 10 0,-3 2-10 16,-5 13 0-16,0 0 0 0,9-25 0 0,7-6 0 16,0-1 0-16,0-2 0 0,-4 10 0 0,-2 9 0 15,-2-3 28-15,-2 4-28 0,2 2 28 0,1-1-28 16,-1 1-1-16,3-3 1 0,2-11 0 0,-1-10 0 15,-4 6-18-15,2 0 18 0,-2 6-18 0,0 4 18 0,3 1-1 16,-3 4 1-16,4-6-1 0,1-2 1 0,-1-2 13 16,6-2-13-16,-7 11 14 0,-3 8-14 0,0-1 0 15,-1 3 0-15,9-5 0 0,2-3 0 0,2-2 7 0,4-3-7 16,-4 2 7-16,-2-2-7 0,2 2-1 0,-1 1 1 16,2-6-1-16,-1-5 1 0,-4 4-2 0,1-1 2 15,-6 9-2-15,-3 7 2 0,0-3 0 0,2 3 0 0,2-6 0 16,7-4 0-16,-2 3-11 0,2-2 11 0,-9 6-10 15,-2 3 10-15,1 1-15 0,2 1 15 0,10-10-15 16,7-4 15-16,4 0 3 0,1-1-3 0,-16 9 4 16,-6 5-4-16,2 1 13 0,0 3-13 0,10-10 13 15,9-5-13-15,-4-3 0 0,1-1 0 0,-9 8 0 16,-7 3 0-16,2 3-1 0,-2 4 1 0,4-12 0 16,4-1 0-16,3-1-4 0,-1-2 4 0,-10 11-3 15,-13 7 3-15,0 2 10 0,0 0-10 0,24-13 10 16,17-7-10-16,-5 0 0 0,2-4 0 0,-13 12 0 15,-6 4 0-15,1 0-1 0,-2 3 1 0,9-7 0 16,6-6 0-16,-2 0 0 0,2-1 0 0,-17 8 0 16,-9 8 0-16,0 1 1 0,-3-1-1 0,24-8 2 15,16-8-2-15,-8 2 0 0,5 0 0 0,-12 6 0 0,-13 4 0 16,1 1 1-16,-1 1-1 0,7-7 2 0,6-7-2 16,-2 6 0-16,1-2 0 0,-12 5 0 0,-10 7 0 15,0-3 1-15,-2 4-1 0,21-6 1 0,14-4-1 16,-2-2 1-16,0-2-1 0,-13 8 1 0,-16 7-1 15,2 1 1-15,-4 0-1 0,19-8 1 0,11-5-1 0,-4 2 1 16,1 0-1-16,-12 5 1 0,-12 3-1 0,2 3 0 16,-8-3 0-16,19-2 1 0,11-1-1 0,-1 1 0 15,0 0 0-15,-12 2 1 0,-4 2-1 0,-2-1 0 16,2 0 0-16,12 1 1 0,9 1-1 0,-9 0 0 16,3-2 0-16,-13 2 0 0,-6-1 0 0,0 1 11 0,-3 0-11 15,15-3 11-15,4 1-11 0,0 0 9 0,1 2-9 16,-12 0 9-16,-6 2-9 0,5 0 0 0,-3-2 0 15,10 4 0-15,6 3 0 0,-4-1 0 0,3 0 0 0,-12-1 0 16,-3-2 0-16,3-1 0 0,-4 1 0 16,10 1 1-16,5 3-1 0,-3 1 0 0,1-4 0 0,-9 1 0 15,-8-4 0-15,4 1 7 0,1 0-7 0,11 1 8 16,9 1-8-16,-5 3 0 0,2 1 0 0,-6-4 0 16,-5 1 0-16,6 3 0 0,0 0 0 0,-1 0 0 15,-4 3 0-15,4-2 3 0,0 5-3 0,-7-6 4 16,-6-5-4-16,3 2-2 0,2-1 2 0,5 4-2 15,2 5 2-15,-2-2 0 0,-1-2 0 0,-4 2 1 16,-6-3-1-16,5 0 2 0,1 0-2 0,5 3 2 16,-2 0-2-16,3 3-6 0,1-2 6 0,-7-2-6 15,-3-4 6-15,4 2-4 0,2 1 4 0,1 6-4 16,1 0 4-16,0 2 10 0,-1 2-10 0,-7-5 10 0,-2-4-10 16,1 2 4-16,-2-1-4 0,4 7 5 0,3 0-5 15,1 3 0-15,1-4 0 0,-4 4 0 0,1 0 0 0,2 0 9 16,-6-2-9-16,4 0 9 0,-5-1-9 0,6 1 3 15,-1-6-3-15,-2 2 3 0,2-2-3 0,3 1 0 16,-2 0 0-16,2 0 1 0,-3 2-1 0,1 1 0 16,4 2 0-16,-8-5 0 0,-2-3 0 0,1 2 0 15,4-1 0-15,-2 4 0 0,2 3 0 0,0-2-3 16,-4 2 3-16,1-2-3 0,-2-1 3 0,2 4 1 16,-2 4-1-16,1-4 2 0,-4 2-2 0,5-6-7 0,0-2 7 15,-1 3-6-15,1 4 6 0,-1-4-4 16,3 3 4-16,-3 2-3 0,-2-4 3 0,1 2 1 0,0-1-1 15,-2 0 2-15,2 1-2 0,-1 0-1 0,1 6 1 16,-3-9 0-16,-2-5 0 0,5 6-2 0,-3-1 2 0,0 8-2 16,0 5 2-16,-4-2 0 0,0 0 0 15,0-3 0-15,-4-3 0 0,0 0-1 0,3 0 1 16,2-1 0-16,-5 1 0 0,2-5 0 0,-2 2 0 0,0-2 1 16,-2 0-1-16,-1 2-2 0,-2 0 2 0,2 5-1 15,2-1 1-15,-3 5 0 0,1-3 0 0,2-1 1 16,-6-4-1-16,6 1-1 0,1-4 1 0,-5 2-1 15,2-2 1-15,0 0 3 0,1 1-3 0,-4-1 3 16,1 0-3-16,0 4 0 0,1-1 0 0,-3-1 0 16,3 0 0-16,-4 3-2 0,3 0 2 0,0 0-1 15,-1-1 1-15,1 1 6 0,-3 0-6 0,4 0 7 0,-4 0-7 16,3 2 1-16,-1-1-1 0,1-1 1 0,0 0-1 16,2 0-8-16,1 0 8 0,-4-1-8 0,1-2 8 0,1-1-5 15,-3 1 5-15,1 2-4 0,0 1 4 16,-2-2-9-16,2 0 9 0,-2 5-8 0,0 4 8 0,0-6-9 15,0-2 9-15,0 1-8 0,0 1 8 0,0 1-1 16,-1-1 1-16,1 1 0 0,0 1 0 0,-3-2-1 16,2-1 1-16,1 0 0 0,0 0 0 0,-2 2-1 15,2-1 1-15,1 1 0 0,0-4 0 0,-1 7-11 16,2 1 11-16,-2-4-11 0,0-2 11 0,-3-2 1 16,2 1-1-16,-2-1 1 0,-2-1-1 0,0 0 8 15,-4-1-8-15,3 3 9 0,0-2-9 0,0 3-9 0,1 1 9 16,0-1-8-16,-3 0 8 0,4 3-4 0,-1 2 4 15,1-4-3-15,-4-1 3 0,3 2 1 0,-1-2-1 0,5-2 1 16,-4-1-1-16,2 0 10 0,1-2-10 0,-2 1 10 16,1-1-10-16,-2 0-3 0,0 0 3 0,-1-1-3 15,5 0 3-15,-4-1-13 0,5-1 13 0,-3 2-12 16,2-2 12-16,-4 4-2 0,1 0 2 0,-3-2-1 16,1 0 1-16,-2-2-2 0,-4 0 2 0,-1 2-1 15,-1-2 1-15,5 2-1 0,-4 1 1 0,4-2-1 16,1 0 1-16,0-4-22 0,-4-4 22 0,4 6-22 15,-4 3 22-15,2-2 0 0,-1-2 0 0,2 2 0 16,1 1 0-16,0-3 1 0,-4 1-1 0,4-2 2 16,0 0-2-16,-1 0 4 0,-3-2-4 0,-1 2 5 15,1 0-5-15,-1 0 0 0,0-2 0 0,-1 1 0 16,0-1 0-16,2-1 0 0,-1 0 0 0,2 1 1 0,2 2-1 16,-4 0 6-16,6-3-6 0,-4-2 6 0,5-1-6 15,-5 3 14-15,1 3-14 0,3-8 15 0,-1-3-15 0,-2-1-4 16,-2-4 4-16,4 6-3 0,3 6 3 15,-2 2-14-15,-1 2 14 0,-1-3-13 0,1-2 13 0,-3-3 0 16,1-3 0-16,0 5 0 0,0 0 0 0,2-7-11 16,1-4 11-16,0 4-10 0,3 4 10 0,1 0-9 15,-5 1 9-15,3-5-8 0,1-1 8 0,-1-3 0 16,-1-4 0-16,1 7 0 0,1 5 0 0,-1-4-4 16,-4 1 4-16,9-1-3 0,0-1 3 0,0 1-2 15,-3-1 2-15,2 3-2 0,-7 0 2 0,3 3 3 16,-3 0-3-16,-4 2 3 0,-4 1-3 0,4-2 3 0,-1-3-3 15,4-1 3-15,1 0-3 0,0 0 2 0,0 0-2 16,4 2 3-16,-1 1-3 0,-3-3-21 0,4 0 21 16,-1 0-21-16,1-2 21 0,-3-1 8 0,3-3-8 15,-1 3 8-15,0 1-8 0,1 1 6 0,-1-3-6 0,2 4 7 16,-5 4-7-16,1-6 0 0,0-3 0 0,-3 5 0 16,0 2 0-16,-1-1 0 0,-3-1 0 0,6 7 0 15,-3 4 0-15,5-11 0 0,-2-5 0 0,1-3 1 16,2-3-1-16,0 2 7 0,-2-1-7 0,2 6 8 15,-3 2-8-15,4-3-4 0,-4-3 4 0,0 4-3 16,-1-1 3-16,1 0 0 0,0 2 0 0,-1 2 0 16,3 1 0-16,-1 1 1 0,0 2-1 0,2-3 2 15,-3 2-2-15,4 1 4 0,1 2-4 0,-2-5 5 16,0-5-5-16,-2 0 0 0,-4-6 0 0,1 4 0 0,1 0 0 16,3-2 0-16,1-1 0 0,0 3 1 0,1-4-1 15,-1 1 0-15,1 1 0 0,-3-1 1 0,1-1-1 16,3-1 2-16,-5-1-2 0,4 2 2 0,-1 2-2 0,0 1-1 15,2 3 1-15,2-1 0 0,-2 1 0 16,1-1 0-16,-4-2 0 0,5 2 0 0,-2 0 0 0,1-4-55 16,2-2 55-16,-3-2-55 0,2-2 55 0,-12-14-2614 15</inkml:trace>
  <inkml:trace contextRef="#ctx1" brushRef="#br0" timeOffset="163712.34">4132 11927 1927 0,'0'0'0'0,"0"0"0"16,0 0 0-16,0 0 321 0,0 0-321 0,0 0 322 15,0 0-322-15,0 0 192 0,0 0-192 0,0 0 192 16,0 0-192-16,0 0 152 0,0 0-152 0,0 0 153 16,0 0-153-16,0 0 7 0,0 0-7 0,0 0 8 0,0 0-8 15,0 0 72-15,0 0-72 0,0 0 73 16,5-18-73-16,-2 3 37 0,-1 1-37 0,1-6 38 0,0-4-38 15,3 1-1-15,1-2 1 0,-3 6-1 0,1 3 1 16,2-4 15-16,-3-2-15 0,1-2 15 0,0-1-15 16,1 2 33-16,-1-2-33 0,3 6 34 0,-4 5-34 0,4-5 0 15,0-3 0-15,2 0 0 0,1-5 0 0,1 2-26 16,-4-2 26-16,3 7-25 0,-4 1 25 0,-1-1 5 16,2-1-5-16,-4 6 5 0,1 4-5 0,0-2 5 15,3-1-5-15,-2 5 5 0,-1 1-5 0,3 0 0 16,0 2 0-16,-4-1 1 0,1 0-1 0,0 0-1 0,-2 4 1 15,2-2-1-15,-2 2 1 0,2 0-19 0,1 0 19 16,-4 1-18-16,1 1 18 0,1-1 50 0,-4-1-50 16,0 3 50-16,4-5-50 0,0 5-11 0,-1 0 11 15,-1 2-10-15,4 0 10 0,-1 2-17 0,-3 3 17 16,4 5-16-16,-4 1 16 0,1 5 10 0,-3 6-10 0,3 3 11 16,-2 3-11-16,3-1 21 0,0 4-21 0,-1 2 21 15,2 2-21-15,-2 4 0 0,2 2 0 0,3-3 0 16,0 0 0-16,-3-3-1 0,-2-1 1 0,2-1 0 15,-1-4 0-15,4-2 0 0,0-4 0 0,0-3 0 16,-3-2 0-16,-1-6 4 0,3-4-4 0,-3-1 5 16,1-1-5-16,-2-2-10 0,-3-1 10 0,2 0-9 15,1-2 9-15,-3 1 0 0,-3-4 0 0,3 0 0 16,0 0 0-16,3 0-35 0,0 0 35 0,-3 0-35 16,5 0 35-16,-5 0-120 0,-3-4 120 0,3 1-120 15,0-2 120-15,0-3-2391 0</inkml:trace>
  <inkml:trace contextRef="#ctx1" brushRef="#br0" timeOffset="164047.51">4243 11690 2151 0,'0'0'0'16,"5"0"0"-16,6-1 0 0,-7-2 244 0,-1-3-244 0,2 2 245 15,3 1-245-15,0 3 203 0,0-3-203 0,1 3 204 16,-1 0-204-16,3 3 99 0,2 4-99 0,-8-6 99 15,-2-2-99-15,2 1 67 0,2-2-67 0,1 0 67 16,5 1-67-16,3 1 25 0,4 0-25 0,-7 0 26 16,-2 0-26-16,-2 1-87 0,2 1 87 0,-3-2-86 15,-3-3 86-15,8 1-2362 0</inkml:trace>
  <inkml:trace contextRef="#ctx1" brushRef="#br0" timeOffset="165058.47">7930 11188 1580 0,'0'0'0'0,"0"0"0"0,0 0 0 15,0 0 345-15,0 0-345 0,0 0 346 0,0 0-346 16,0 0 248-16,0 0-248 0,0 0 248 0,0 0-248 16,0 0 174-16,0 0-174 0,0 0 174 0,0 0-174 0,0 0 54 15,0 0-54-15,0 0 55 0,0 0-55 0,0 0 70 16,5 24-70-16,-2-5 71 0,2 6-71 16,-5 1 45-16,1 3-45 0,-1 1 46 0,-1-1-46 0,-2 3-12 15,1 1 12-15,2-2-12 0,-3 0 12 0,-2-1 0 16,2-3 0-16,0 0 0 0,1-2 0 0,2-2 2 15,2 1-2-15,1-2 2 0,-3-2-2 0,0-6 40 16,0-3-40-16,3-1 41 0,-3-4-41 0,0 2-47 16,0-2 47-16,0-3-47 0,0-6 47 0,0 3-57 15,0 0 57-15,0 0-56 0,0-3 56 0,0-2-257 0,2-3 257 16,1 2-257-16,-3 3 257 0,3-10-1973 0</inkml:trace>
  <inkml:trace contextRef="#ctx1" brushRef="#br0" timeOffset="165629.84">7930 11130 1927 0,'0'0'0'0,"5"18"0"16,0 5 0-16,3-20 310 0,-1-12-310 0,1-8 310 15,5-9-310-15,3 9 262 0,0 1-262 0,-7 4 263 16,-6 3-263-16,5 2 144 0,1 3-144 0,12 4 144 16,11 3-144-16,-4 1 87 0,0 3-87 0,-7-3 88 0,-5 0-88 15,4-1 42-15,-2-2-42 0,2 4 42 0,1 3-42 16,-3 0-6-16,0-4 6 0,-6 3-5 0,-4-1 5 0,-1 0 3 16,-3 0-3-16,0 1 3 0,-4 1-3 0,-4-1 5 15,0 3-5-15,-4 1 5 0,0 0-5 0,-3 4 0 16,-2 3 0-16,1-7 1 0,-1-3-1 0,-3 1-5 15,-4 2 5-15,-1 0-5 0,1 1 5 0,1 1-26 16,1-2 26-16,-1 3-25 0,2 0 25 0,-3-1-32 16,-1-1 32-16,2-1-32 0,2-3 32 0,4-3 0 15,2 0 0-15,6 1 1 0,1 0-1 0,-1 0 9 0,2 2-9 16,3-6 9-16,0-2-9 0,0 0 4 16,1 0-4-16,-1 0 5 0,7 0-5 0,-3 0 38 0,4 0-38 15,8 3 39-15,5 0-39 0,2 0 10 0,7 2-10 0,-6-3 11 16,0 2-11-16,-2 1 6 0,1 0-6 0,-7-1 7 15,-6-4-7-15,4 4 45 0,0 0-45 0,2 4 45 16,1-3-45-16,2 3-7 0,-3-1 7 0,-4 0-6 16,-2-3 6-16,-4 3-11 0,-1-1 11 0,-2 3-11 15,-3 2 11-15,0 0 15 0,0 2-15 0,-3-4 16 16,-2 6-16-16,2-5 1 0,-5 3-1 0,3 0 1 16,-2-4-1-16,-3 0 5 0,2-1-5 0,0 2 5 15,0-6-5-15,-3 4 3 0,2 0-3 0,1-2 4 16,-3-1-4-16,1 3 5 0,3 1-5 0,-9-2 5 15,-2-3-5-15,0-4-86 0,-3-3 86 0,-3 6-85 16,2-1 85-16,-22 4-2606 0</inkml:trace>
  <inkml:trace contextRef="#ctx1" brushRef="#br0" timeOffset="170780.34">6621 11829 1905 0,'0'0'0'0,"0"0"0"0,14 0 0 0,-8-4 358 16,-4 1-358-16,1 3 358 0,0 0-358 0,2 2 215 16,-5-1-215-16,4 3 216 0,-4-4-216 0,5 0 121 15,2-4-121-15,0 4 122 0,-2-1-122 0,5 1 46 16,1-2-46-16,-7 2 46 0,1 0-46 0,3 0-15 15,3-1 15-15,-1 1-15 0,-3-3 15 0,6 1-7 16,1 0 7-16,4 1-6 0,-3 1 6 0,6-3-825 16,4 3 825-16,-9-2-824 0,-5-1 824 0,14-2-1006 15</inkml:trace>
  <inkml:trace contextRef="#ctx1" brushRef="#br0" timeOffset="171438.63">6512 12108 1199 0,'0'0'0'0,"3"-5"0"16,2 0 0-16,-4 4 406 0,2-1-406 0,-3 2 406 15,4-3-406-15,-4 3 264 0,1-3-264 0,2 1 264 16,0 2-264-16,5-1 214 0,-3-2-214 0,3 1 214 15,-3 1-214-15,3-2 105 0,-1 1-105 0,-2 2 106 0,-5 0-106 16,0 0 33-16,0 0-33 0,21 0 34 0,12-2-34 16,-2 1 36-16,1-5-36 0,-7 4 37 0,-7 2-37 15,0 0-99-15,3 0 99 0,-13 0-98 0,-3 0 98 0,-1 0-468 16,4 0 468-16,8 0-467 0,4-3 467 16,14 1-1463-16</inkml:trace>
  <inkml:trace contextRef="#ctx1" brushRef="#br0" timeOffset="172242.02">6285 12293 1110 0,'0'0'0'0,"0"0"0"16,4 0 0-16,-4 0 446 0,0 0-446 0,0 0 447 15,0 0-447-15,0 0 319 0,0 0-319 0,0 0 319 0,0 0-319 16,0 0 200-16,7-2-200 0,-3 2 201 0,-1-1-201 16,7 1 82-16,1 1-82 0,-3 1 83 15,1-2-83-15,2 2 77 0,7-2-77 0,13 0 78 0,7 0-78 16,2 0-7-16,-4 0 7 0,-8 0-7 0,-10 0 7 16,2 0 3-16,-1-2-3 0,14-1 3 0,11 0-3 15,-3 0 0-15,0 1 0 0,-12 1 1 0,-9 1-1 0,4 0-300 16,-3 1 300-16,1 1-300 0,-2-1 300 0,23 2-1932 15</inkml:trace>
  <inkml:trace contextRef="#ctx1" brushRef="#br0" timeOffset="173122.09">6149 13544 1860 0,'0'0'0'0,"0"0"0"0,0 3 0 0,0-3 213 15,5 0-213-15,-5 0 214 0,4 1-214 0,-1-1 238 16,-1 0-238-16,4 2 238 0,-1 0-238 0,3 1 207 16,5 1-207-16,-6 0 208 0,3-3-208 0,4 1 109 15,7-1-109-15,-9-1 109 0,4-1-109 0,5-1 55 16,7-1-55-16,8-2 56 0,10 1-56 0,-2-1-26 16,0-1 26-16,-10 2-25 0,-9 1 25 0,3 0-2 0,-4-2 2 15,-7 2-1-15,-4 2 1 0,6-1-25 0,1 1 25 16,-7-3-24-16,-2 4 24 0,2 0-84 0,-1 0 84 15,-2 0-83-15,-2-1 83 0,10-1-2347 0</inkml:trace>
  <inkml:trace contextRef="#ctx1" brushRef="#br0" timeOffset="173475.64">6300 13812 2219 0,'0'0'0'0,"13"-9"0"0,3-9 0 0,-4 7 302 16,-4 4-302-16,3 0 302 0,2 4-302 0,7 2 134 16,9 1-134-16,-17-2 135 0,-8-1-135 0,13 1 63 15,3-1-63-15,1-2 63 0,3 1-63 0,1 1 41 0,3-2-41 16,-7 2 42-16,-5 3-42 0,-1-3-26 0,6-1 26 16,-9 3-26-16,0-1 26 0,0 2-190 0,1 2 190 15,-5-2-189-15,0-2 189 0,9 1-2046 0</inkml:trace>
  <inkml:trace contextRef="#ctx1" brushRef="#br0" timeOffset="173759.22">6393 14085 1255 0,'0'0'0'0,"8"-5"0"0,2-7 0 16,-6 7 350-16,0 2-350 0,-1 1 350 0,-3 1-350 15,5 2 345-15,2 3-345 0,-2-4 345 0,0 0-345 16,6-2 243-16,5-1-243 0,-7 0 243 0,-1 0-243 16,8-1 50-16,4 1-50 0,-9 2 50 0,-3-1-50 15,5-1 50-15,0 1-50 0,-1-2 51 0,-1 2-51 16,2 1 8-16,3-3-8 0,-4 3 8 0,-2-1-8 0,2 2-51 15,3 0 51-15,-8 0-50 0,3 0 50 0,6 0-2363 16</inkml:trace>
  <inkml:trace contextRef="#ctx1" brushRef="#br0" timeOffset="179411.64">6243 12555 1468 0,'0'0'0'0,"4"-1"0"0,-3-1 0 0,-1 2 328 0,0 0-328 16,3-2 328-16,1 2-328 0,-4 0 294 0,0 0-294 16,1 0 295-16,2-1-295 0,-3 1 209 0,0 0-209 15,2-2 210-15,4 1-210 0,-6 1 113 0,0 0-113 16,18-3 113-16,13-1-113 0,-31 4 71 0,0 0-71 15,36-3 71-15,10 2-71 0,-46 1-16 0,0 0 16 0,44-3-15 16,-3-2 15-16,-41 5 59 0,0 0-59 0,46-5 60 16,1-6-60-16,-47 11-5 0,0 0 5 0,41-8-4 15,0 2 4-15,-41 6 3 0,0 0-3 16,40-5 4-16,-2 2-4 0,-38 3-14 0,0 0 14 0,36-3-13 16,0 0 13-16,-36 3 12 0,0 0-12 0,33-3 13 15,-4-2-13-15,-29 5-1 0,0 0 1 0,24-3-1 16,-7 1 1-16,-17 2-1 0,0 0 1 0,19-3-1 15,-2 2 1-15,-17 1-15 0,0 0 15 0,16 4-15 16,0 4 15-16,-16-8-85 0,0 0 85 0,9 10-84 16,-1 2 84-16,11 10-2455 0</inkml:trace>
  <inkml:trace contextRef="#ctx1" brushRef="#br0" timeOffset="179891.62">6243 12847 1748 0,'0'0'0'0,"4"-3"0"15,4-2 0-15,-8 5 279 0,0 0-279 0,1-6 280 16,2 0-280-16,-3 6 236 0,0 0-236 0,0-7 236 15,0 4-236-15,0 3 212 0,0 0-212 0,8-5 212 16,0 2-212-16,-8 3 85 0,0 0-85 0,22-1 86 16,13-1-86-16,-35 2 65 0,0 0-65 0,41-1 66 15,9-3-66-15,-50 4 13 0,0 0-13 0,45-1 14 0,-1-2-14 16,-44 3 22-16,0 0-22 0,49-3 22 16,3-2-22-16,-52 5 21 0,0 0-21 0,49-3 21 0,4-2-21 15,-53 5-2-15,0 0 2 0,49 0-1 0,-5-3 1 0,-44 3 0 16,0 0 0-16,38 0 0 0,-6 0 0 0,-32 0-39 15,0 0 39-15,23 0-39 0,-2 0 39 0,-21 0-76 16,0 0 76-16,16 0-76 0,-4 0 76 0,17 0-2460 16</inkml:trace>
  <inkml:trace contextRef="#ctx1" brushRef="#br0" timeOffset="180321.87">6243 13111 1255 0,'0'0'0'0,"0"0"0"0,0 0 0 15,0 0 350-15,0 0-350 0,0 0 350 0,0 0-350 16,0 0 233-16,0-4-233 0,0 4 233 0,4-3-233 16,0 2 252-16,0-2-252 0,-3-1 253 0,2 1-253 15,5 0 103-15,0 0-103 0,0 1 103 0,-3 1-103 16,7 1 71-16,4-3-71 0,14 0 72 0,13-4-72 15,-2 1 10-15,0-2-10 0,-8 4 11 0,-8 2-11 0,3 0 20 16,-1 1-20-16,-6-1 20 0,-9 2-20 0,9-1 32 16,-4-1-32-16,2 1 32 0,-6-3-32 15,6 1 4-15,1 0-4 0,-7 3 4 0,-8-3-4 0,7 1-127 16,1-1 127-16,1 3-127 0,3 0 127 0,12-3-2274 16</inkml:trace>
  <inkml:trace contextRef="#ctx1" brushRef="#br0" timeOffset="180671.78">6226 13327 1715 0,'0'0'0'0,"6"-5"0"15,9-1 0-15,-6 5 382 0,-1 1-382 0,-3-2 382 16,-2-1-382-16,5 0 262 0,0 0-262 0,1-1 262 0,7 0-262 16,3 1 115-16,9-1-115 0,5 0 116 0,8-1-116 15,-3 0 52-15,2-6-52 0,-15 7 53 0,-6 1-53 16,1-1 35-16,1 1-35 0,7-1 36 0,9-3-36 0,-4 3 0 15,-2-3 0-15,-9 4 0 0,-6 2 0 16,0-3 45-16,1 4-45 0,-6-1 46 0,-3-1-46 16,2 2-11-16,5 0 11 0,-7 0-11 0,-4-1 11 0,5 1-429 15,2-3 429-15,-3 3-428 0,0 0 428 0,6 0-1800 16</inkml:trace>
  <inkml:trace contextRef="#ctx1" brushRef="#br0" timeOffset="-162775.5">14382 9302 1905 0,'0'0'0'0,"0"0"0"0,0 0 0 0,0 0 335 16,0 0-335-16,0 0 336 0,0 0-336 0,0 0 222 0,0 0-222 16,0 0 222-16,0 0-222 0,0 0 126 0,2-16-126 15,-2 9 127-15,-2-4-127 0,0 3 53 0,-5 0-53 16,3 3 53-16,3 4-53 0,-4 1 0 0,-1 0 0 0,-7 4 1 15,-3 4-1-15,-1 3 25 0,-8 3-25 0,4 0 26 16,-1 1-26-16,2-3 53 0,-2-1-53 16,6 0 53-16,3-3-53 0,-1 1 26 0,1 2-26 0,4-3 26 15,3 0-26-15,-1 0-6 0,1 0 6 16,4-5-5-16,-1 2 5 0,2-1 42 0,1 1-42 0,1 1 42 16,4 1-42-16,0 0-3 0,1 3 3 0,2 2-2 15,0 1 2-15,4 3-4 0,6-1 4 0,1 1-3 16,1-3 3-16,1-1 7 0,-1 1-7 0,-4-1 8 15,-7-1-8-15,2 2 3 0,-3 1-3 0,-3-5 4 16,-2 2-4-16,-1 0-2 0,-4 2 2 0,-1 4-1 16,-5 5 1-16,-3-6 7 0,-3-2-7 0,-5 0 8 15,-3-1-8-15,1-4 3 0,1-3-3 0,1-3 3 16,0 2-3-16,-1 0 2 0,-1-5-2 0,7 1 3 0,6 2-3 16,-5 4-2-16,2-1 2 0,-1-3-2 0,-1-3 2 15,0 0-167-15,2 0 167 0,7 0-167 0,-3 3 167 16,-2-3-2416-16</inkml:trace>
  <inkml:trace contextRef="#ctx1" brushRef="#br0" timeOffset="-162199.29">14803 9224 2095 0,'0'0'0'15,"-8"12"0"-15,-1 10 0 0,6-11 283 0,-2-6-283 0,3 0 284 16,4-10-284-16,-2 5 208 0,-2 5-208 0,1-4 209 15,1 2-209-15,-5 5 115 0,0 5-115 0,-1 4 115 16,-3 8-115-16,1-1 67 0,-3 5-67 0,3-2 67 16,0-3-67-16,2-1-33 0,-1 5 33 0,4-7-32 15,2-2 32-15,1 1 43 0,-4 0-43 0,4 6 43 16,4 3-43-16,-4-7 9 0,3-4-9 0,1-1 9 0,0-5-9 16,2-1-21-16,2-3 21 0,-2-3-21 15,-1-5 21-15,3 0-6 0,0-5 6 0,4-6-6 0,6-8 6 16,1-1 2-16,-4-3-2 0,0 5 2 0,-4-1-2 15,4-1 35-15,-2-2-35 0,4-3 36 0,2-3-36 0,-3 3-29 16,1-4 29-16,-6 9-29 0,-1 4 29 0,-2 1-3 16,0-6 3-16,-4 10-3 0,0 5 3 0,0 0 1 15,1-2-1-15,-2 2 1 0,-3 4-1 0,0 2 32 16,0 0-32-16,0 0 32 0,-6 0-32 0,4 0-13 16,-2 2 13-16,-1 4-12 0,2 2 12 0,-5 6 42 15,3 5-42-15,-1 1 42 0,1 2-42 0,2 2 0 16,1 2 0-16,-1-4 0 0,2-5 0 0,1 4 4 15,0-1-4-15,1-6 4 0,2-3-4 0,0 2-1 0,2 1 1 16,3-3 0-16,2 0 0 0,5-3-2 0,3 0 2 16,1-7-1-16,1 1 1 0,-3-4-170 0,4 1 170 15,-5-2-169-15,-2-1 169 0,16 0-2320 0</inkml:trace>
  <inkml:trace contextRef="#ctx1" brushRef="#br0" timeOffset="-161477.45">15368 9335 1121 0,'0'0'0'0,"13"0"0"16,10 3 0-16,-18-3 352 0,-10 0-352 0,-2 0 353 0,-6-3-353 15,5 3 322-15,0 0-322 0,0-1 322 0,3-1-322 16,2 0 231-16,2-5-231 0,-1 3 231 0,2 3-231 15,2-2 143-15,-1 0-143 0,9-5 144 0,4-2-144 16,7-1 40-16,4-3-40 0,-5 5 41 0,-2 1-41 0,4 2 45 16,0 3-45-16,-2-1 46 0,1 8-46 0,-1-3 38 15,2 5-38-15,-4 2 39 0,-2 8-39 0,-4-4 0 16,-1 4 0-16,-4 0 0 0,-6 0 0 0,-1 1-37 16,-3 2 37-16,-2 1-37 0,-7-1 37 0,1 3 37 15,0 0-37-15,1-5 37 0,-1-1-37 0,-3 1 0 16,-2 2 0-16,-3 1 0 0,-3 1 0 0,0-3-34 0,0-2 34 15,4-5-34-15,7 2 34 0,-4-5-173 0,2 1 173 16,5-4-172-16,3-4 172 0,-7 6-2189 0</inkml:trace>
  <inkml:trace contextRef="#ctx1" brushRef="#br0" timeOffset="-161229.47">15352 9384 1905 0,'0'0'0'0,"3"15"0"15,2 12 0-15,-5-11 257 0,0-8-257 0,-3 0 257 16,-2-8-257-16,1 4 222 0,-3-1-222 0,-2 10 222 16,-2 6-222-16,3 4 136 0,2 6-136 0,2 3 136 0,0 5-136 15,-3 2 42-15,3 0-42 0,-1 2 42 0,-1-3-42 16,1 1 43-16,0 0-43 0,4-8 44 15,-1-4-44-15,4-2-39 0,-1-1 39 0,2-1-39 0,-3-1 39 0,2 2-157 16,1-2 157-16,-1-13-156 0,-2-6 156 16,1 7-2088-16</inkml:trace>
  <inkml:trace contextRef="#ctx1" brushRef="#br0" timeOffset="-160846.75">15829 9199 2017 0,'0'0'0'0,"11"-7"0"15,9-2 0-15,-4 1 314 0,5-1-314 0,-12 2 314 16,-3 3-314-16,4 1 245 0,1-1-245 0,2 3 245 16,-6 1-245-16,9 0 119 0,2 5-119 0,1 2 120 15,1 4-120-15,2 2 56 0,2-1-56 0,-8-1 57 16,-7-3-57-16,4 5 32 0,1-2-32 0,-5 1 33 16,-1 4-33-16,0-2-11 0,-6 3 11 0,-2 1-10 0,-2-1 10 15,-6 2 29-15,0 0-29 0,-3-2 29 16,-3-1-29-16,-2-1 1 0,-3 1-1 0,5 0 2 0,2-7-2 15,-3 7-2-15,1-1 2 0,-5 0-2 0,-3-3 2 0,0-4-158 16,0 0 158-16,9-3-158 0,5-2 158 0,-12 5-2355 16</inkml:trace>
  <inkml:trace contextRef="#ctx1" brushRef="#br0" timeOffset="-160596.99">15845 9254 2163 0,'0'0'0'16,"0"17"0"-16,3 14 0 0,-3-15 279 0,1-8-279 0,1 0 279 15,-2-2-279-15,0 0 205 0,-2-1-205 0,1 6 206 16,-4 1-206-16,2 9 137 0,-5 5-137 0,-1 6 137 16,1 4-137-16,0 5-2 0,0-2 2 0,0 5-2 15,-3-3 2-15,3 3 20 0,-1 0-20 0,1-2 20 16,-2-1-20-16,1-2 38 0,-1-1-38 0,6-12 39 15,-4-8-39-15,5 4-6 0,-1-2 6 0,3-1-6 16,1 0 6-16,0-1-181 0,5 1 181 0,-2-8-180 16,0-1 180-16,3 13-2255 0</inkml:trace>
  <inkml:trace contextRef="#ctx1" brushRef="#br0" timeOffset="-160127.78">16291 9517 2319 0,'0'0'0'0,"0"-6"0"0,3 0 0 0,2-4 313 0,0 1-313 0,-2-4 313 16,3-2-313-16,2-9 159 0,3-3-159 0,2-1 159 16,-1-2-159-16,1-1 114 0,0-5-114 0,-2 12 115 15,-3 9-115-15,4-4-6 0,1 1 6 0,-2 7-5 16,-6 4 5-16,6 2-1 0,1-3 1 0,-4 8 0 15,0 0 0-15,2 3 5 0,1 3-5 0,-2 9 5 16,2 0-5-16,-3 6 66 0,0 4-66 0,-3-3 67 16,-2-2-67-16,-2 4 0 0,-2-1 0 0,-2 2 0 15,-2 0 0-15,-3 2 0 0,-5-3 0 0,5-9 0 16,1-2 0-16,-4 3 0 0,-4-5 0 0,4-2 1 16,-1-1-1-16,-4 0 20 0,-5 0-20 0,13-5 20 15,1-3-20-15,-4 0-10 0,-4-2 10 0,7 1-9 16,-3-6 9-16,2 1-61 0,-5-2 61 0,9 0-60 0,3 0 60 15,-4-7-2568-15</inkml:trace>
  <inkml:trace contextRef="#ctx1" brushRef="#br0" timeOffset="-159743.25">16979 9142 2129 0,'0'0'0'0,"-9"5"0"0,-6-2 0 0,6-3 225 0,-4-2-225 15,5 2 225-15,1 2-225 0,0 0 192 0,1 1-192 16,1-3 193-16,2 1-193 0,-5 2 111 0,-1 2-111 16,1 1 112-16,0 1-112 0,0 2 58 0,0 4-58 0,0-4 58 15,4 2-58-15,-3 2 72 0,1 1-72 0,3 3 73 16,3 2-73-16,0 1 13 0,4-4-13 0,0-4 13 15,0-2-13-15,1 4 28 0,3-3-28 0,0 1 28 16,1 1-28-16,2 0 0 0,2 1 0 0,-5-5 0 16,-3-1 0-16,3 1 2 0,-1 2-2 15,-2-3 3-15,-2-1-3 0,0 2-3 0,1 0 3 0,-3 1-3 16,-2-2 3-16,-3 1 0 0,0 2 0 0,-3-3 0 16,0 0 0-16,-3 0 47 0,-6-2-47 0,4 0 47 15,1-3-47-15,-4 2-10 0,0-2 10 0,-4-1-10 16,1-1 10-16,-5 1-74 0,-3-1 74 0,11 2-74 15,5-3 74-15,-4 0-374 0,0 0 374 0,4 0-373 0,6 0 373 16,-11-3-1878-16</inkml:trace>
  <inkml:trace contextRef="#ctx1" brushRef="#br0" timeOffset="-159330.18">17194 9296 2353 0,'0'0'0'0,"-5"8"0"0,-1 6 0 0,12-13 243 0,7-2-243 15,-9 1 244-15,-2 0-244 0,6 0 151 0,4-3-151 16,3 1 152-16,0 1-152 0,3-1 129 0,1-3-129 16,-5-1 129-16,-2-3-129 0,1 1-19 0,-2 0 19 0,-1 0-18 15,-4 0 18-15,2-4 49 0,0-2-49 16,-4 4 50-16,0 4-50 0,0 0 8 0,-1 2-8 0,2-3 8 15,-5-1-8-15,2 0 0 0,-2-3 0 0,-2 3 0 16,-1-1 0-16,-2 1-34 0,1 2 34 0,-1 1-34 16,2 2 34-16,-5 1 35 0,-3-1-35 0,1 3 36 15,-2 3-36-15,1-1 0 0,-2 1 0 0,2 3 1 16,-2 2-1-16,1 5 57 0,-1-1-57 0,0 8 58 16,1 4-58-16,1 3 0 0,0 6 0 0,4-16 0 15,4-3 0-15,-5 0 10 0,1 3-10 0,-1 7 11 16,0 6-11-16,3-4 10 0,0 3-10 0,5-14 10 15,-3-2-10-15,6-2-10 0,2-5 10 0,6 4-9 16,6-1 9-16,-1-1-80 0,2 0 80 0,-1-7-80 16,2 1 80-16,5-2-656 0,-1-3 656 0,-4 3-656 0,-2-5 656 15,21 0-1387-15</inkml:trace>
  <inkml:trace contextRef="#ctx0" brushRef="#br0" timeOffset="-158370.53">26233 13570 0</inkml:trace>
  <inkml:trace contextRef="#ctx1" brushRef="#br0" timeOffset="-157812.39">17877 9170 1267 0,'0'0'0'0,"13"-3"0"0,9-1 0 15,-16-1 345-15,-6-3-345 0,0 2 346 16,-5 1-346-16,2-3 266 0,-2-3-266 0,5 5 266 0,-3 3-266 16,3-2 169-16,3 2-169 0,-3 3 170 0,2 0-170 15,-2 0 83-15,5-3-83 0,-5 3 83 16,3 0-83-16,-3 0 65 0,0 0-65 0,0 4 66 0,0 6-66 16,3 2 40-16,-3 4-40 0,0 6 41 0,-3 6-41 15,1 2 0-15,1 2 0 0,1-6 0 0,1-2 0 0,1 2 1 16,1 0-1-16,-3-5 1 0,0 0-1 15,0-1 49-15,3-1-49 0,-1-6 49 0,-2-5-49 0,3-1-12 16,0-2 12-16,0 0-12 0,0-1 12 0,4 0-35 16,-1-4 35-16,0 0-35 0,-6 0 35 0,3-2 14 15,2-1-14-15,5-8 15 0,1-5-15 0,1-4 26 16,1-4-26-16,-1-1 26 0,0-3-26 0,-3-2-2 0,2-3 2 16,-3 2-1-16,1 1 1 0,2-1-13 0,-3-1 13 15,2 6-13-15,-2 4 13 0,1 0-2 0,2 4 2 16,-5 6-1-16,-1 4 1 0,-3 0 22 0,1 2-22 0,-1 1 22 15,-2 4-22-15,0 1 1 0,1-4-1 0,-1 4 1 16,0 0-1-16,0 5 64 0,0 6-64 0,0 10 65 16,-1 5-65-16,-1 9-7 0,0 7 7 0,1-6-6 15,-1 3 6-15,2-1-10 0,0 0 10 0,2-8-9 16,-1-7 9-16,1 4 62 0,0-2-62 0,4-2 63 16,-1-2-63-16,1-2 0 0,0-2 0 0,1-6 0 15,-3-6 0-15,4-1-30 0,0-2 30 0,0-5-30 16,1-7 30-16,4-1 39 0,0-4-39 0,2-6 39 15,1-5-39-15,0 0-6 0,0-5 6 0,1-2-6 16,2-3 6-16,-3 1-11 0,-4-5 11 0,3 4-11 16,0 1 11-16,1 2-3 0,-5 3 3 0,0 7-3 0,0 6 3 15,0 1-598-15,2 3 598 0,-5 1-597 0,0 4 597 16,4-11-1526-16</inkml:trace>
  <inkml:trace contextRef="#ctx1" brushRef="#br0" timeOffset="-157414.75">18598 9141 1737 0,'0'0'0'0,"-8"-10"0"0,-6-10 0 0,6 7 295 0,0 4-295 0,11 15 295 16,8 10-295-16,-1-7 228 0,2 4-228 0,1-4 228 15,0-3-228-15,2 1 150 0,1-4-150 0,5-2 150 16,2-2-150-16,-1-1 54 0,-1 1-54 0,-8-2 55 16,-6-1-55-16,1 3 1 0,-1-4-1 0,2-3 2 15,-1-1-2-15,0-2 15 0,-3 0-15 0,-1 3 16 16,1 3-16-16,-2-4 6 0,0 0-6 0,-3-4 7 16,-3 2-7-16,2-2 8 0,-1 1-8 0,1 4 8 15,1 3-8-15,-4 2 8 0,0-2-8 0,-6 2 8 16,-1-1-8-16,-6 2 72 0,-4 2-72 0,4 2 72 15,3 2-72-15,-7 4-2 0,1 5 2 0,-2 2-2 16,0 3 2-16,1 4 3 0,2 6-3 0,5-8 3 16,4-1-3-16,1 5 49 0,-1 2-49 0,3 4 50 15,-1 6-50-15,3-4-2 0,3 1 2 0,2-8-2 16,0-6 2-16,7-1-21 0,-3 0 21 0,9 0-21 0,4-3 21 16,5-1-65-16,-1-6 65 0,7-5-65 0,2-2 65 15,30 6-2429-15</inkml:trace>
  <inkml:trace contextRef="#ctx1" brushRef="#br0" timeOffset="-156530.6">19717 8290 1412 0,'0'0'0'0,"1"3"0"0,2 2 0 0,1-5 299 0,-1 0-299 0,-3 0 300 16,1-5-300-16,-1 5 263 0,-1-3-263 0,1 3 264 16,-3 0-264-16,3 0 194 0,-4 2-194 0,1 5 194 15,0 8-194-15,-5 7 123 0,-4 12-123 0,1 2 124 16,-2 11-124-16,0-1 78 0,-1 4-78 0,0 2 78 16,-5-4-78-16,0 9 53 0,0 6-53 0,-5 6 54 15,-1 12-54-15,1-12-4 0,2-1 4 0,3-10-3 16,4-9 3-16,2-9-10 0,5-8 10 0,3-13-10 15,2-12 10-15,0 11 14 0,-2-3-14 0,2 1 15 16,-2 1-15-16,4-1 22 0,-4-2-22 0,4-6 23 16,1-3-23-16,0-4-3 0,0-1 3 0,0-4-3 15,1-6 3-15,4-4-41 0,-4-5 41 0,7-3-40 0,3-6 40 16,-1-2 28-16,3 0-28 0,2-1 28 16,4 0-28-16,2-1 7 0,-4-1-7 0,2 7 7 0,2 2-7 15,-1 2-20-15,-4 0 20 0,0 5-20 0,-2 4 20 0,0 1-7 16,0 1 7-16,0 3-7 0,-1 0 7 0,0 8 12 15,-1 0-12-15,-2 0 12 0,-2 0-12 0,0 2 15 16,-1 4-15-16,0 5 15 0,-3 5-15 0,-4 2 0 16,0 4 0-16,-6 3 0 0,0 4 0 0,0 0 60 15,-2 3-60-15,1-7 61 0,4-5-61 0,-3 5 3 16,0 2-3-16,1 1 4 0,2 4-4 0,3-7 2 16,0-3-2-16,0-6 3 0,0-7-3 0,0-3-86 15,3-4 86-15,5 1-85 0,3 0 85 0,8 3-2490 16</inkml:trace>
  <inkml:trace contextRef="#ctx1" brushRef="#br0" timeOffset="-156078.75">20147 8995 2353 0,'0'0'0'0,"-1"-4"0"15,-1 0 0-15,2-6 271 0,2-4-271 0,-2 3 272 16,0-1-272-16,-2-2 123 0,-1-1-123 0,1 8 124 16,1 2-124-16,1 2 98 0,-5 0-98 0,2-1 99 15,-3 3-99-15,-2-2-4 0,-2 1 4 0,6 2-3 0,-3 0 3 16,1 5 5-16,-2 3-5 0,-6 3 5 0,-5 8-5 16,0 3 40-16,-3 1-40 0,5-3 40 0,2-1-40 0,0 6-20 15,-3-1 20-15,2 6-19 0,2 1 19 16,5 1-10-16,1 0 10 0,3-10-10 0,2-9 10 15,6 4-11-15,5-1 11 0,-2 1-11 0,2 0 11 0,6-1 7 16,7-5-7-16,-13-5 7 0,-2-2-7 0,5-6 0 16,3-6 0-16,1-3 0 0,0-9 0 0,1-1-7 15,-2-4 7-15,1 3-6 0,-1-1 6 0,0-5 3 16,0-1-3-16,0 1 4 0,1 1-4 0,-3-1-2 16,2-3 2-16,-6 13-1 0,-6 11 1 0,3-1 0 15,-2 5 0-15,0-5 0 0,-3 3 0 0,0 5-5 16,0 0 5-16,-3 5-5 0,-2 4 5 0,5-9 25 0,0 0-25 15,-8 22 26-15,-3 10-26 0,11-32 7 16,0 0-7-16,-8 33 8 0,2-2-8 0,6-3-29 0,1-3 29 0,3-6-29 16,0-10 29-16,4-1-579 0,3-1 579 15,4-7-578-15,2-8 578 0,14 1-1437 0</inkml:trace>
  <inkml:trace contextRef="#ctx1" brushRef="#br0" timeOffset="-155813.93">20439 8838 2252 0,'0'0'0'0,"-4"19"0"16,-4 13 0-16,8-13 266 0,4-3-266 0,-2-8 267 15,0-3-267-15,-1 2 185 0,1 1-185 0,-1 11 185 16,1 1-185-16,-1 4 109 0,4 1-109 0,-5 2 110 0,0-2-110 16,0 2 0-16,-5-5 0 0,4 0 1 0,1-2-1 15,0-1 5-15,0-2-5 0,1-1 6 0,1-5-6 16,1-2 7-16,-1-1-7 0,-1-3 8 0,1-4-8 15,-2-1-2-15,3-1 2 0,0-7-1 0,2-6 1 0,1-4 42 16,1-4-42-16,0 4 43 0,1 0-43 0,5-5 6 16,-4-1-6-16,6-4 6 0,2-3-6 15,2-1-69-15,3-1 69 0,-1 5-68 0,-1 0 68 16,21-27-2442-16</inkml:trace>
  <inkml:trace contextRef="#ctx1" brushRef="#br0" timeOffset="-155447.35">20808 9017 2129 0,'0'0'0'0,"5"-2"0"16,0 2 0-16,1-3 275 0,1 1-275 0,-1 2 276 16,0 2-276-16,2 1 197 0,3-3-197 0,-6 0 198 15,1 0-198-15,2 0 123 0,2 0-123 0,1-3 124 16,6-2-124-16,-4 0 39 0,2-1-39 0,-2 1 39 15,-4 1-39-15,2-3-33 0,2 3 33 0,-2-7-32 16,-5 1 32-16,2-4 5 0,-1-1-5 0,-4 8 5 16,-2 1-5-16,-1 4 46 0,0-2-46 0,-3-6 46 15,-3-5-46-15,-4 1-21 0,-2-5 21 0,6 9-21 16,4 4 21-16,-1 3 25 0,1 1-25 0,-6 2 26 0,-4 3-26 16,-1 4 5-16,-3 2-5 0,4 4 6 15,-1-4-6-15,0 7 25 0,-1 3-25 0,-3 1 26 16,0 5-26-16,-6-1 37 0,0-1-37 0,7-4 38 15,3-2-38-15,-1 2-11 0,0 2 11 0,3 2-11 0,-3 5 11 0,7-3 29 16,1-1-29-16,8-1 29 0,6-1-29 16,3 4-13-16,3-1 13 0,3-7-12 0,4-2 12 0,1 0-77 15,0-7 77-15,2-2-77 0,1-7 77 0,24 6-2501 16</inkml:trace>
  <inkml:trace contextRef="#ctx1" brushRef="#br0" timeOffset="-130148.89">21886 8601 1591 0,'0'0'0'0,"8"0"0"0,3-3 0 0,-8 1 392 15,-4-1-392-15,-1 0 392 0,1 0-392 0,-3 1 213 16,3-3-213-16,-2 2 213 0,1-2-213 0,2-1 132 0,0 5-132 15,5-7 133-15,-4-3-133 0,3-2 115 0,-1-2-115 16,1 4 116-16,4 4-116 0,2 4 22 0,2-2-22 16,3 4 23-16,2-1-23 0,-1 2 63 0,-1-3-63 15,0 6 64-15,-1 5-64 0,-1-5-2 0,-1 2 2 16,-4 3-1-16,0 1 1 0,-5 2 0 0,2 0 0 0,-4-1 0 16,-1-2 0-16,-1-1 6 0,-2 1-6 0,-7 8 7 15,-2 7-7-15,-3-5 13 0,-2 1-13 16,4-4 13-16,2-1-13 0,-3 2 9 0,-2-2-9 0,4-1 10 15,1-4-10-15,-5 2-1 0,3 0 1 0,1-1-1 16,4-4 1-16,-3 2 1 0,0-2-1 0,6-3 1 16,3 0-1-16,-1-3 22 0,-2 2-22 0,1 4 23 15,-1-3-23-15,2 5 43 0,0 3-43 0,3 0 43 16,0 2-43-16,3 1 1 0,0 0-1 0,5 3 1 16,1 3-1-16,6-2 3 0,0 1-3 0,4-4 3 15,2-2-3-15,-1-1 12 0,2 1-12 0,0-4 13 0,-1-1-13 16,-4 2 13-16,1-3-13 0,-7-3 13 0,-6-3-13 15,1 2-1-15,-5-3 1 0,1 5-1 0,-4 0 1 16,1 1-4-16,-4 2 4 0,2-3-3 0,3-1 3 0,-5 1 9 16,0-2-9-16,-4 2 10 0,-4 1-10 15,-4 2 0-15,-4 0 0 0,10-5 0 0,4 2 0 0,-3-4-3 16,-4 2 3-16,-5-1-2 0,-3 1 2 0,1 0-76 16,-1-3 76-16,10 2-75 0,5-2 75 0,1 1-286 15,3-1 286-15,-3 0-286 0,-1-1 286 0,-5-1-2116 16</inkml:trace>
  <inkml:trace contextRef="#ctx0" brushRef="#br0" timeOffset="-125510.41">30373 12396 0,'0'0'16</inkml:trace>
  <inkml:trace contextRef="#ctx1" brushRef="#br0" timeOffset="-124982.09">22636 8700 964 0,'0'0'0'0,"0"4"0"15,0 6 0-15,0-4 375 0,-2-4-375 0,2-2 375 16,-2 3-375-16,2-3 268 0,0 0-268 0,0 0 269 16,0 0-269-16,0 0 288 0,-1 0-288 0,1 0 288 15,-5 0-288-15,5 0 192 0,0 0-192 0,0 0 192 16,0 0-192-16,0 0 61 0,-1 3-61 0,-1 2 61 16,-1-4-61-16,0 9 26 0,-2 2-26 0,0 8 26 0,0 7-26 15,1 0 50-15,1 3-50 0,-1-7 51 0,1-1-51 16,2 0-6-16,-1-1 6 0,2-6-6 0,0-7 6 15,2 5-5-15,-1-2 5 0,1 1-5 0,-1-2 5 0,1 1-1 16,1-4 1-16,0 1 0 0,0-5 0 0,2 2 34 16,2-2-34-16,0-1 35 0,3-2-35 0,-1-2-36 15,1-1 36-15,-1-5-36 0,1 0 36 0,1 1 18 16,0-6-18-16,0 5 19 0,3-4-19 0,-4-4 6 16,1-3-6-16,0 2 6 0,1-2-6 0,-1 2 38 15,0-1-38-15,2 1 38 0,0-2-38 0,-2-1-6 16,0-4 6-16,-3 7-5 0,-2 1 5 0,2 1-6 0,-2 2 6 15,0 1-6-15,1 2 6 0,-6 4-55 0,-1 0 55 16,2 4-55-16,-2-3 55 0,0 5 0 0,0 0 0 16,0 0 0-16,-2 5 0 0,1-2 39 0,-2 2-39 0,-4 8 40 15,-4-1-40-15,-1 12-7 0,-4 1 7 16,5-3-6-16,4-2 6 0,0 4 39 0,0-2-39 0,3 0 39 16,0 0-39-16,1 0 3 0,-2 1-3 0,4-7 3 15,1-2-3-15,3 0-4 0,3 0 4 0,5 0-3 16,-1-6 3-16,3 0 0 0,-1-3 0 0,4-2 0 15,0-3 0-15,-1-6-301 0,3-2 301 0,-1-2-301 16,1-1 301-16,13-9-2110 0</inkml:trace>
  <inkml:trace contextRef="#ctx1" brushRef="#br0" timeOffset="-124481.64">23038 8750 1524 0,'0'0'0'0,"0"6"0"0,2 2 0 0,-2 0 216 0,0-4-216 15,0 4 217-15,0 0-217 0,0 3 155 0,0 6-155 16,-2-1 156-16,0 1-156 0,-1 2 147 0,-1 5-147 16,0-7 148-16,0 2-148 0,0-2 43 0,1 2-43 0,2-7 44 15,-1-5-44-15,1 1 34 0,-1-4-34 0,2 1 35 16,0-2-35-16,0 2 15 0,-2 0-15 0,1-2 16 16,1-3-16-16,0 0 86 0,0 0-86 0,0-5 86 15,3-3-86-15,0-6 68 0,0-2-68 0,2-6 69 16,1-7-69-16,-2 2 24 0,2 0-24 0,2-1 25 15,0 0-25-15,-1 4 39 0,3 1-39 0,1 2 40 16,0 2-40-16,2 4 48 0,-1 1-48 0,-2 4 48 16,-4 5-48-16,4 2 46 0,-1 2-46 0,0 1 46 15,1 1-46-15,1 6 30 0,2 0-30 0,-4 3 30 16,1 4-30-16,-3-1 46 0,-2 4-46 0,-2-3 46 16,-1 0-46-16,1 3 4 0,2 1-4 0,-5-1 5 15,1 0-5-15,1 4 11 0,0-1-11 0,-1-4 11 0,1-7-11 16,-1 5 0-16,-1-1 0 0,0-5 0 0,0-4 0 15,3 1-197-15,1-3 197 0,0-1-197 0,1 2 197 0,5-1-2264 16</inkml:trace>
  <inkml:trace contextRef="#ctx1" brushRef="#br0" timeOffset="-124247.97">23425 8698 2342 0,'0'0'0'0,"-2"9"0"0,-1 9 0 0,0-10 276 0,3-5-276 0,0 1 276 15,-2-2-276-15,2 1 219 0,2 2-219 0,-2 3 219 16,0 3-219-16,0 0 74 0,0 3-74 0,0 8 74 16,0 0-74-16,0 3 23 0,0 3-23 0,0-11 24 15,3-6-24-15,-3 2-47 0,0-2 47 0,0-5-47 16,0-3 47-16,1 2-352 0,1 1 352 0,-2-6-352 15,5 0 352-15,-1 2-1899 0</inkml:trace>
  <inkml:trace contextRef="#ctx1" brushRef="#br0" timeOffset="-124114.89">23500 8456 2118 0,'0'0'0'0,"0"21"0"0,0 12 0 0,-3-21 201 15,-3-7-201-15,-2-11 202 0,-3-13-202 0,-8-6-1882 16</inkml:trace>
  <inkml:trace contextRef="#ctx1" brushRef="#br0" timeOffset="-123915.25">23603 8587 2566 0,'0'0'0'0,"8"-2"0"0,9 2 0 0,-3-3 255 0,4 1-255 0,-4 1 255 15,3-1-255-15,1-1 130 0,-3 1-130 16,1-1 131-16,0-1-131 0,0 1-147 0,-2 1 147 16,-2 0-146-16,1 1 146 0,12-5-2187 0</inkml:trace>
  <inkml:trace contextRef="#ctx1" brushRef="#br0" timeOffset="-123661.38">23778 8358 2342 0,'0'0'0'0,"5"12"0"0,1 4 0 15,-6-5 332-15,-3-2-332 0,-3 7 332 0,-2 0-332 16,1 9 147-16,1 4-147 0,-2 4 147 0,0 2-147 15,-1 1 98-15,-4 2-98 0,2 1 98 0,2-5-98 0,1 7 31 16,3-3-31-16,-1-8 31 0,1-13-31 0,5 7 0 16,3-1 0-16,-1-4 0 0,-2 1 0 0,1 1-27 15,-1-4 27-15,5-3-27 0,0-6 27 0,3-3-37 16,3-5 37-16,1-8-36 0,1-5 36 0,0-1-381 16,2-2 381-16,-2-1-381 0,3-3 381 0,12-16-1847 15</inkml:trace>
  <inkml:trace contextRef="#ctx1" brushRef="#br0" timeOffset="-123330.52">24136 8609 2241 0,'0'0'0'16,"-14"9"0"-16,-8 5 0 0,12-6 220 0,7-2-220 0,0-3 221 15,2 1-221-15,1-4 140 0,0 0-140 0,0 0 141 16,-5 0-141-16,2 0 90 0,-1 3-90 0,1 1 91 15,-1 0-91-15,-3 2 62 0,-2 2-62 0,4-2 63 16,0-1-63-16,1 2 21 0,-3 1-21 0,6 0 21 16,-2 0-21-16,3 0 62 0,3 1-62 0,1 2 62 15,6 0-62-15,-1-1-17 0,2-1 17 0,0-1-17 16,1 0 17-16,-3 3 0 0,0 1 0 0,1 1 1 16,-4-2-1-16,2 5 2 0,2 1-2 0,-6-8 3 0,-1-4-3 15,1 3 34-15,-3 0-34 0,1 3 34 16,-2 3-34-16,0-2 0 0,0 2 0 0,0-6 0 0,-2-5 0 15,-1 2 67-15,0-5-67 0,0 0 67 0,-2 0-67 16,-4 2 0-16,-4 1 0 0,-11-2 1 0,-4 6-1 16,-2-4-154-16,-2 1 154 0,12 1-153 0,2-2 153 0,-19 5-2379 15,21-5 2379-15</inkml:trace>
  <inkml:trace contextRef="#ctx1" brushRef="#br0" timeOffset="-121879.91">24917 8613 2073 0,'0'0'0'0,"0"0"0"0,0 0 0 0,0 0 353 0,0 0-353 0,0 0 354 16,0 0-354-16,0 0 206 0,0 0-206 0,0 0 206 15,0 0-206-15,0 0 137 0,0 0-137 0,0 0 138 16,-14 25-138-16,5-7 0 0,-4 2 0 0,5-6 0 16,2 0 0-16,-2-1 38 0,0 3-38 0,0-1 38 15,-1 1-38-15,-1 1 1 0,1 2-1 0,2-3 2 16,1-1-2-16,1 0-2 0,2-1 2 0,0-6-2 16,1-4 2-16,2 1-103 0,0-2 103 0,0-3-103 15,2 2 103-15,-2-2-376 0,0 0 376 0,0 0-375 16,3-7 375-16,-3 1-1785 0</inkml:trace>
  <inkml:trace contextRef="#ctx1" brushRef="#br0" timeOffset="-121589.49">24933 8359 1894 0,'0'0'0'0,"0"-5"0"0,0-4 0 0,0 0 368 0,2-4-368 0,-2 4 368 15,-2-6-368-15,2 6 178 0,-2 3-178 0,2-1 178 16,-1 4-178-16,1-1 11 0,0 1-11 0,0-1 11 16,-2 3-11-16,1-4-2199 0</inkml:trace>
  <inkml:trace contextRef="#ctx1" brushRef="#br0" timeOffset="-121079.58">25124 8577 2219 0,'0'0'0'0,"0"0"0"0,-6-8 0 0,2 11 279 15,3-1-279-15,1 4 280 0,0 4-280 0,0 1 124 16,0 4-124-16,0-2 125 0,-2 0-125 0,-1 5 125 16,-3 0-125-16,-1 5 126 0,0 4-126 0,2-2-6 15,-3-2 6-15,3-5-5 0,1-4 5 0,2 2-1 16,0 1 1-16,1-3 0 0,1 0 0 0,0-1 22 0,0 1-22 16,1-6 23-16,1-5-23 0,0 1 0 0,-1-4 0 15,-1 0 0-15,3 0 0 0,-1-6-8 0,-1 0 8 0,1-5-8 16,1-3 8-16,2 0-4 0,1-2 4 0,2-4-4 15,2-2 4-15,-1 0-15 0,-1-2 15 16,3 1-14-16,0-3 14 0,3 3 25 0,-1-1-25 16,3 2 26-16,-1 2-26 0,-2 3 37 0,-4 1-37 0,4 0 38 15,0-1-38-15,1 6 8 0,-3 3-8 0,0 0 9 16,-3 1-9-16,1 7 3 0,1 3-3 0,-5-3 4 16,-2 1-4-16,-2 6-6 0,-1 2 6 0,0 5-6 15,-1 6 6-15,-1 1 37 0,1-1-37 0,-1-4 38 16,0-3-38-16,1 2 5 0,-2 1-5 0,-2 1 5 15,-1 2-5-15,2 1-2 0,1 1 2 0,3-5-2 16,-3-4 2-16,2 2 3 0,-1 2-3 0,4-7 4 16,-1 2-4-16,2 5-177 0,-1 0 177 0,6-4-177 0,4-4 177 15,9 9-2244-15</inkml:trace>
  <inkml:trace contextRef="#ctx1" brushRef="#br0" timeOffset="-119928.27">25809 8853 2062 0,'0'0'0'0,"3"-4"0"0,3-6 0 0,-4 7 290 15,-2-3-290-15,0 4 291 0,0-2-291 0,0 0 198 16,0 0-198-16,1-4 198 0,2 0-198 0,2-5 140 16,1 2-140-16,2-6 141 0,2-2-141 0,1-4 3 15,0-2-3-15,3 1 4 0,0-6-4 0,4 1 82 0,-1-3-82 16,0-2 82-16,2-4-82 0,0 2-1 0,2 0 1 16,-4-2-1-16,-1 1 1 0,1-3 3 15,2 4-3-15,-3 2 4 0,0 1-4 0,-2-8 39 0,-3-5-39 16,2 9 39-16,-2-2-39 0,-2 7 1 0,-1 4-1 15,1 3 1-15,1 1-1 0,-1 9-18 0,1-1 18 16,-1 5-18-16,-1 1 18 0,-1 3 4 0,-3 2-4 0,-1 3 4 16,1 2-4-16,-3 3 10 0,-1 2-10 0,0 1 11 15,-1 2-11-15,-1 5 9 0,-1 3-9 0,3 9 9 16,0 9-9-16,0 2 4 0,0 0-4 0,0 4 5 16,-2-1-5-16,1 2 43 0,-1-1-43 0,1 3 43 15,-3-6-43-15,3 6-1 0,1 1 1 0,0 0 0 16,1-3 0-16,1-2 0 0,-2 0 0 0,2-3 0 15,-2-3 0-15,1-3-1 0,1-4 1 0,-1-4-1 16,2-3 1-16,1 0 0 0,-3-3 0 0,4-2 0 16,1-2 0-16,-3-2 0 0,1-2 0 0,-3-2 0 15,1-1 0-15,-2-1-16 0,0 0 16 0,0-4-15 0,0 0 15 16,0-4-101-16,0 0 101 0,0-1-101 0,0-1 101 16,0-4-2500-16</inkml:trace>
  <inkml:trace contextRef="#ctx1" brushRef="#br0" timeOffset="-119669.24">25968 8616 1983 0,'0'0'0'16,"14"7"0"-16,8 4 0 0,-17-7 294 0,-11 0-294 0,6-4 294 15,-3 0-294-15,-2-2 211 0,-1-1-211 0,1 3 211 16,2-5-211-16,3 5 143 0,1-3-143 0,6 0 143 16,4 1-143-16,6 1 70 0,5 1-70 0,0 0 70 15,3-2-70-15,-1 2 13 0,-2-3-13 0,-1 1 14 16,-4-2-14-16,21-3-2528 0</inkml:trace>
  <inkml:trace contextRef="#ctx1" brushRef="#br0" timeOffset="-119354.98">26631 8813 1961 0,'0'0'0'0,"0"0"0"0,-3-4 0 0,3 4 330 15,1-1-330-15,-1 1 331 0,0 0-331 0,0 0 167 0,-1 3-167 16,-1 2 168-16,0-4-168 0,-1 6 115 0,0-1-115 15,0 8 115-15,-2 6-115 0,-3 4-80 0,-1-1 80 16,4-7-79-16,2-3 79 0,-5 12-2192 0</inkml:trace>
  <inkml:trace contextRef="#ctx1" brushRef="#br0" timeOffset="-117913.7">27405 7987 1983 0,'0'0'0'16,"2"2"0"-16,1 1 0 0,-3 0 249 0,-1-1-249 0,-1 4 249 15,-1-1-249-15,-2 7 207 0,-1 7-207 0,-2 1 207 16,-2 4-207-16,-4 4 127 0,-3 0-127 0,0 1 127 15,-1-1-127-15,-4 2 48 0,-2 0-48 0,4-2 49 16,3-3-49-16,-2 5 60 0,1 1-60 0,2-7 61 16,4-4-61-16,-2 4 8 0,1-1-8 0,5-3 9 15,2-1-9-15,1 2 3 0,2-6-3 0,1-2 4 16,1-5-4-16,2-3 43 0,1-2-43 0,1 1 43 16,0-4-43-16,2 0-23 0,1 0 23 0,4 0-22 0,1-4 22 15,3-3 3-15,2 0-3 0,4 2 3 0,2 0-3 16,4 5 52-16,2 5-52 0,-1-8 53 0,0-4-53 0,0 6-18 15,-1 1 18-15,0 0-18 0,-3-2 18 16,-1 2 8-16,-1-4-8 0,-1 4 9 0,-1 1-9 0,-1 2 9 16,-4-1-9-16,-5 1 9 0,-4 0-9 0,0-1 3 15,0-1-3-15,-2-1 3 0,-3 0-3 16,0 0-47-16,1 5 47 0,-1-5-46 0,0 0 46 0,0 0-858 16,3-6 858-16,-3 4-857 0,-1-1 857 0,-1-2-1031 15</inkml:trace>
  <inkml:trace contextRef="#ctx1" brushRef="#br0" timeOffset="-117581.5">27510 8215 1547 0,'0'0'0'0,"0"0"0"15,4-3 0-15,-4 1 280 0,-1-6-280 0,-1 5 280 16,1 1-280-16,1 2 204 0,-5-3-204 0,5 3 204 16,-5 3-204-16,2 2 181 0,0 0-181 0,0 6 181 15,-2-2-181-15,-1 7 129 0,-1 4-129 0,1 1 129 16,-2 1-129-16,-1 6 77 0,-4 3-77 0,0 10 78 16,-1 6-78-16,0-6 61 0,-2 1-61 0,4-4 62 0,-1-2-62 15,-1 0-3-15,-4-1 3 0,6-9-2 16,1-7 2-16,0 6 1 0,1 0-1 0,2 1 2 15,0-3-2-15,4 4-1 0,1 1 1 0,-1-9-1 0,3-7 1 16,1-2-2-16,1-4 2 0,1 2-1 0,-2-2 1 0,3 2-141 16,2-2 141-16,0-2-141 0,-2-3 141 0,5 4-2248 15</inkml:trace>
  <inkml:trace contextRef="#ctx1" brushRef="#br0" timeOffset="-116626.65">27984 8450 1916 0,'0'0'0'0,"0"0"0"15,2 3 0-15,-2-3 292 0,0 0-292 0,0 0 292 16,-3 0-292-16,0 3 196 0,0 2-196 0,-1-3 197 16,3 4-197-16,-2-1 145 0,-2 2-145 0,-1 9 145 15,-1 1-145-15,1 2 6 0,-2 2-6 0,0 2 6 16,0 2-6-16,8-25 84 0,0 0-84 0,-6 29 84 15,0 0-84-15,6-29-9 0,0 0 9 0,-3 29-9 0,1-1 9 16,2-28 33-16,0 0-33 0,3 23 33 0,3-4-33 16,1-5-6-16,1-3 6 0,0-6-6 0,1-2 6 15,1-1 5-15,-3-2-5 0,3-7 5 0,-1-2-5 0,-9 9-15 16,0 0 15-16,15-14-14 0,2-8 14 0,2 2-18 16,3-1 18-16,-3 1-18 0,0-7 18 0,1 5-1 15,1 0 1-15,-5 0-1 0,-2 0 1 0,-2 5 21 16,1 1-21-16,-5-3 21 0,-5 2-21 0,0 1 4 15,0 6-4-15,-1 0 5 0,0-2-5 0,-4 5-22 16,-1 3 22-16,3 4-22 0,-3 0 22 0,0 0 4 16,-1 0-4-16,0 4 5 0,-4 7-5 0,1 2 10 0,1-1-10 15,0 1 10-15,1-2-10 0,-1 0-1 0,-1-3 1 16,0 9-1-16,-5 3 1 0,3 2 56 0,-2 0-56 16,5-3 56-16,1-2-56 0,7-2 1 0,4-4-1 15,-6-1 1-15,-2-2-1 0,5 0-84 0,4-2 84 0,5-1-83 16,4 3 83-16,-3 0-241 0,-1 0 241 0,1-5-241 15,0-3 241-15,12 5-2011 0</inkml:trace>
  <inkml:trace contextRef="#ctx1" brushRef="#br0" timeOffset="-116432.66">28393 8439 2364 0,'0'0'0'0,"-1"6"0"0,-3 2 0 15,3 0 245-15,-1-3-245 0,-1 7-1958 16,6-24 1958-16</inkml:trace>
  <inkml:trace contextRef="#ctx1" brushRef="#br0" timeOffset="-116155.65">28341 8623 2342 0,'14'-29'0'0,"-14"29"208"0,0 0-208 16,11-20 209-16,-1 0-209 0,-10 20 182 0,0 0-182 0,14-27 183 16,2-3-183-16,-16 30 93 0,0 0-93 15,25-28 94-15,5-3-94 0,-30 31 0 0,0 0 0 0,25-24 1 16,-1 4-1-16,-24 20 27 0,0 0-27 0,20-8 27 15,-4 9-27-15,-16-1 2 0,0 0-2 0,11 14 2 16,-4 10-2-16,-7-24 65 0,0 0-65 0,3 28 65 16,-5 8-65-16,2-36-7 0,0 0 7 0,-3 36-6 15,-5-1 6-15,8-35-25 0,0 0 25 0,-6 33-24 16,-2-3 24-16,8-30-30 0,0 0 30 0,-6 22-30 16,1-5 30-16,5-17-397 0,0 0 397 0,0 12-397 15,1-5 397-15,1 12-1779 0</inkml:trace>
  <inkml:trace contextRef="#ctx1" brushRef="#br0" timeOffset="-115946.14">28739 8453 2308 0,'0'0'0'0,"0"5"0"0,1 6 0 0,-1-11 295 16,0 0-295-16,0 14 295 0,-1 5-295 0,1-19 137 15,0 0-137-15,-5 27 138 0,-3 6-138 0,8-33 75 16,0 0-75-16,-8 31 75 0,-3 0-75 0,11-31-11 16,0 0 11-16,-6 29-11 0,0-1 11 0,6-28-166 0,0 0 166 15,-4 17-166-15,4-3 166 0,-3 19-2126 0</inkml:trace>
  <inkml:trace contextRef="#ctx1" brushRef="#br0" timeOffset="-115799.92">28756 8234 2129 0,'0'0'0'0,"-2"9"0"16,-1 10 0-16,3-19 46 0,0 0-46 0,-3 8 46 16,-2-2-46-16,-2 10-1618 0</inkml:trace>
  <inkml:trace contextRef="#ctx1" brushRef="#br0" timeOffset="-115599.61">28889 8263 2319 0,'0'0'0'0,"12"4"0"0,9-4 0 15,-21 0 274-15,0 0-274 0,20 3 274 0,2-3-274 0,-22 0 195 16,0 0-195-16,22 4 195 0,-1-1-195 0,-21-3 1 15,0 0-1-15,19 7 2 0,0-1-2 16,-19-6-124-16,0 0 124 0,14 5-124 0,-1-2 124 0,13 5-2168 16</inkml:trace>
  <inkml:trace contextRef="#ctx1" brushRef="#br0" timeOffset="-115366.2">29046 8171 2364 0,'0'0'0'16,"0"8"0"-16,2 3 0 0,-2-11 278 0,0 0-278 0,-3 14 279 16,-2 5-279-16,5-19 170 0,0 0-170 0,-9 28 171 15,-6 11-171-15,15-39 92 0,0 0-92 0,-17 49 92 16,-3 10-92-16,20-59 2 0,0 0-2 0,-24 58 3 16,-1 4-3-16,25-62-6 0,0 0 6 0,-18 54-5 15,6-5 5-15,12-49-17 0,0 0 17 0,-7 39-16 16,6-9 16-16,1-30-4 0,0 0 4 0,8 19-4 15,6-8 4-15,-14-11-56 0,0 0 56 0,22-5-55 16,8-10 55-16,22-4-2393 0</inkml:trace>
  <inkml:trace contextRef="#ctx1" brushRef="#br0" timeOffset="-115029.45">29423 8290 2465 0,'0'0'0'0,"-9"3"0"0,-7 2 0 0,16-5 239 16,0 0-239-16,-11 8 239 0,2-4-239 0,9-4 127 16,0 0-127-16,-8 8 128 0,0-5-128 0,8-3 69 15,0 0-69-15,-19 16 69 0,-9 6-69 0,28-22 6 0,0 0-6 16,-24 22 6-16,-1 3-6 0,25-25 54 0,0 0-54 16,-18 25 54-16,4 2-54 0,14-27 10 0,0 0-10 15,-6 23 10-15,7 1-10 0,-1-24 56 0,0 0-56 16,10 17 57-16,7-1-57 0,-17-16-3 0,0 0 3 0,24 16-3 15,4-1 3-15,-28-15-4 0,0 0 4 0,24 16-4 16,-2 0 4-16,-22-16 0 0,0 0 0 16,14 12 0-16,-4 1 0 0,-10-13 5 0,0 0-5 0,3 12 6 15,-5 3-6-15,2-15-4 0,0 0 4 0,-11 11-3 16,-9 1 3-16,20-12 27 0,0 0-27 0,-26 13 27 16,-3-6-27-16,29-7-53 0,0 0 53 0,-32 8-53 15,-4-5 53-15,-32 10-2572 0</inkml:trace>
  <inkml:trace contextRef="#ctx1" brushRef="#br0" timeOffset="-114419.92">29895 8334 1591 0,'0'0'0'0,"0"0"0"0,0 0 0 0,0 0 408 15,0 0-408-15,0 0 409 16,0 0-409-16,0 0 340 15,0 0-340-15,0 0 340 0,0 0-340 0,0 0 116 16,0 0-116-16,-3 20 117 0,-3 15-117 0,6-35 46 16,0 0-46-16,-8 41 47 0,-3 6-47 0,11-47 1 15,0 0-1-15,-11 44 2 0,0 0-2 0,11-44 0 16,0 0 0-16,-10 36 0 0,2-8 0 0,8-28-155 16,0 0 155-16,-3 20-154 0,3-7 154 15,-3 21-2233-15</inkml:trace>
  <inkml:trace contextRef="#ctx1" brushRef="#br0" timeOffset="-114252.64">29927 8019 2319 0,'0'0'0'0,"-2"-8"0"15,-3 0 0-15,5 8 290 0,0 0-290 16,-1-11 291-16,1-2-291 0,0 13-177 0,0 0 177 0,0-12-176 15,-2-2 176-15,1-11-1807 0</inkml:trace>
  <inkml:trace contextRef="#ctx1" brushRef="#br0" timeOffset="-113712.52">30097 8298 2286 0,'0'0'0'0,"3"1"0"0,2 6 0 0,-5-7 225 0,0 0-225 16,5 8 225-16,1 4-225 0,-6-12 194 15,0 0-194-15,0 17 195 0,-3 10-195 0,3-27 57 0,0 0-57 16,-8 31 58-16,-6 7-58 0,14-38 14 0,0 0-14 15,-13 38 15-15,-1 3-15 0,14-41 0 0,0 0 0 16,-13 34 0-16,2-1 0 0,11-33 37 0,0 0-37 0,-7 25 37 16,0-3-37-16,7-22-12 0,0 0 12 0,-5 17-12 15,2-4 12-15,3-13-20 0,0 0 20 0,-1 8-20 16,2-4 20-16,-1-4-38 0,0 0 38 0,0 0-38 16,5-6 38-16,-5 6 0 0,0 0 0 0,6-12 0 15,4-6 0-15,-10 18 42 0,0 0-42 0,11-17 43 16,2-6-43-16,-13 23 54 0,0 0-54 0,15-29 54 15,4-10-54-15,-19 39 4 0,0 0-4 0,18-38 4 16,1-1-4-16,-19 39 7 0,0 0-7 16,20-36 8-16,4 2-8 0,-24 34 15 0,0 0-15 0,20-29 15 15,1 6-15-15,-21 23 0 0,0 0 0 0,14-17 1 16,-3 6-1-16,-11 11 42 0,0 0-42 0,8-2 43 16,-2 7-43-16,-6-5 53 0,0 0-53 0,3 15 53 15,-1 6-53-15,-2-21-5 0,0 0 5 0,0 28-5 0,-3 8 5 16,3-36-1-16,0 0 1 0,-3 36-1 0,-2 3 1 15,5-39 0-15,0 0 0 0,-3 37 0 0,1-4 0 0,2-33-1 16,0 0 1-16,0 28-1 0,2-6 1 0,-2-22-50 16,0 0 50-16,8 15-49 0,4-2 49 0,9 12-2574 15</inkml:trace>
  <inkml:trace contextRef="#ctx1" brushRef="#br0" timeOffset="-113131.02">30872 7793 1827 0,'0'0'0'0,"-5"6"0"0,-3 3 0 0,8-9 310 0,0 0-310 15,-8 19 310-15,-3 6-310 0,11-25 280 0,0 0-280 16,-11 39 280-16,-1 10-280 0,12-49 147 0,0 0-147 15,-14 57 147-15,-2 9-147 0,16-66 47 0,0 0-47 16,-19 80 47-16,-5 15-47 0,24-95 50 0,0 0-50 0,-16 83 51 16,2 2-51-16,14-85 0 0,0 0 0 0,-9 69 0 15,1-11 0-15,8-58 7 0,0 0-7 0,-7 44 7 16,3-19-7-16,4-25 15 0,0 0-15 0,-5 27 16 16,0-7-16-16,5-20-10 0,0 0 10 0,-1 19-10 15,1-6 10-15,0-13-62 0,0 0 62 0,1 8-62 16,2-12 62-16,2 9-2473 0</inkml:trace>
  <inkml:trace contextRef="#ctx1" brushRef="#br0" timeOffset="-112482.73">30785 7855 1591 0,'0'0'0'0,"6"-3"0"0,4-1 0 0,-10 4 296 16,0 0-296-16,17-7 297 16,9-1-297-16,-26 8 288 0,0 0-288 15,28-4 288-15,5-1-288 0,-33 5 145 16,0 0-145-16,33 0 145 0,3 0-145 0,-36 0 73 0,0 0-73 15,35 2 73-15,0 4-73 0,-35-6 17 0,0 0-17 16,30 9 17-16,-3 5-17 0,-27-14 48 0,0 0-48 16,22 18 48-16,-6 4-48 0,-16-22 60 0,0 0-60 15,9 26 60-15,-4 4-60 0,-5-30 54 0,0 0-54 0,-2 30 55 16,-6 1-55-16,8-31-8 0,0 0 8 0,-11 35-7 16,-3-2 7-16,14-33-4 0,0 0 4 0,-13 28-4 15,-1-4 4-15,14-24 1 0,0 0-1 0,-30 22 1 16,-11-2-1-16,41-20 8 0,0 0-8 0,-31 16 9 15,1-4-9-15,30-12 18 0,0 0-18 0,-26 13 18 16,6-5-18-16,20-8 1 0,0 0-1 0,-17 7 1 16,1-2-1-16,16-5 15 0,0 0-15 0,-13 8 16 15,4-2-16-15,9-6-26 0,0 0 26 0,-5 8-25 16,5-2 25-16,0-6-3 0,0 0 3 0,5 8-3 16,6-2 3-16,-11-6 4 0,0 0-4 0,16 8 4 0,4 2-4 15,-20-10 37-15,0 0-37 0,24 12 38 0,1 2-38 16,-25-14 2-16,0 0-2 0,27 16 3 0,3 0-3 15,-30-16 17-15,0 0-17 0,27 20 17 0,-1 2-17 0,-26-22-9 16,0 0 9-16,26 24-9 0,-3 2 9 0,-23-26-2 16,0 0 2-16,19 24-1 0,-5-1 1 0,-14-23 0 15,0 0 0-15,8 22 1 0,-4-1-1 0,-4-21 3 16,0 0-3-16,-2 22 3 0,-6-2-3 0,8-20 8 16,0 0-8-16,-9 17 8 0,-6 2-8 0,15-19 1 15,0 0-1-15,-19 18 1 0,-6-4-1 0,25-14 0 16,0 0 0-16,-38 12 0 0,-11-1 0 0,49-11-43 15,0 0 43-15,-39 6-42 0,1 1 42 0,38-7-38 0,0 0 38 16,-38 0-37-16,0 0 37 0,-37 1-2578 0</inkml:trace>
  <inkml:trace contextRef="#ctx1" brushRef="#br0" timeOffset="-108099.98">19797 10204 2163 0,'0'0'0'0,"0"0"0"16,0 0 0-16,0 0 284 0,0 0-284 0,0 0 285 15,0 0-285-15,0 0 201 0,0 0-201 0,0 0 202 16,0 0-202-16,0 0 74 0,0 0-74 0,0 0 75 0,0 0-75 16,0 0 0-16,0 0 0 0,0 0 0 0,0 0 0 15,0 0 9-15,0 0-9 0,0 0 9 0,-8-26-9 16,0 10 13-16,-1-1-13 0,4 7 13 0,4-1-13 0,-1 5-8 16,-1 3 8-16,-2 3-8 0,-1 0 8 15,-1 0-15-15,-5 2 15 0,2 4-15 0,4 0 15 0,-8 5 43 16,0 5-43-16,6-2 43 0,0-2-43 0,0 3 0 15,0 0 0-15,-1 6 0 0,1 1 0 16,-3 1-13-16,0 2 13 0,4-4-12 0,1-6 12 0,1 4 5 16,1-1-5-16,-1 5 5 0,2 4-5 0,6-7 41 15,2 4-41-15,-2-10 42 0,-2-3-42 0,4 0-19 16,1-3 19-16,1-1-18 0,1-3 18 0,-1-3-2 0,3-2 2 16,-4 1-1-16,-3 0 1 0,2-2 21 0,1 0-21 15,2-10 21-15,2-4-21 0,-2 1 13 0,-2-1-13 16,0-3 13-16,-1 2-13 0,3-4 0 0,1-2 0 0,1-4 0 15,2-1 0-15,-4 0-41 0,2-1 41 0,-4 9-40 16,-1 9 40-16,-5 11 0 0,0 0 0 0,8-20 0 16,0-4 0-16,0 7 2 0,-1 1-2 0,-2 7 2 15,-3 2-2-15,1 4 5 0,-6 6-5 0,3 4 5 16,-2 4-5-16,-3 0 45 0,-1 3-45 0,1-3 45 16,1 0-45-16,4-11 0 0,0 0 0 0,-4 20 0 15,-3 12 0-15,7-32-15 0,0 0 15 0,-5 31-15 16,0 3 15-16,4-2 39 0,1-1-39 0,1-4 40 15,4-7-40-15,3-2-39 0,4-4 39 0,-1-5-38 16,-1-3 38-16,3-1-166 0,2-2 166 0,7-6-166 16,5-6 166-16,22-2-2244 0</inkml:trace>
  <inkml:trace contextRef="#ctx1" brushRef="#br0" timeOffset="-107681.15">20098 10159 2129 0,'0'0'0'0,"-1"17"0"0,-1 10 0 0,1-11 259 0,-1-7-259 16,1-1 259-16,1-2-259 0,-2-1 138 0,0-5-138 16,-1 8 138-16,0 0-138 0,-2 1 80 0,2 5-80 15,-2-1 81-15,2-2-81 0,2 1-1 0,-1 1 1 16,2-2 0-16,0 1 0 0,0-4 0 0,0 2 0 15,0-3 0-15,0-2 0 0,0 1-3 0,2-3 3 16,-2-3-3-16,0 0 3 0,0 0 19 0,0 0-19 0,1-3 20 16,1-1-20-16,1-4 73 0,0-3-73 0,0-2 73 15,2-6-73-15,1 2 15 0,4-6-15 0,-1-2 16 16,1-2-16-16,1-1-12 0,0 1 12 16,-2 5-12-16,2 3 12 0,-1 3-1 0,3 4 1 15,-4-2-1-15,0 4 1 0,1-4 30 0,1 0-30 0,-2 9 30 16,-1 7-30-16,0 3-13 0,-1 6 13 0,-3-2-13 15,-1 5 13-15,-1 2 21 0,-4 4-21 0,1-1 21 16,-1 6-21-16,-1-1 24 0,-2 1-24 0,2-5 25 16,2-2-25-16,-4-1 0 0,3 0 0 0,1 0 0 0,1 1 0 15,1-3-44-15,1 1 44 0,-1-8-44 0,3-4 44 16,-3 0-217-16,2-3 217 0,5 2-217 0,0-3 217 16,8 0-2039-16</inkml:trace>
  <inkml:trace contextRef="#ctx1" brushRef="#br0" timeOffset="-106964.61">20804 9556 1927 0,'0'0'0'16,"-3"5"0"-16,-2 5 0 0,3-4 299 0,2-2-299 0,0 0 299 16,-1 0-299-16,2-1 198 0,1 4-198 0,-1 10 199 15,-1 8-199-15,2 2 151 0,-2 6-151 0,0-10 152 16,0-9-152-16,0 5 94 0,-2 0-94 0,-1 9 94 15,2 8-94-15,-4-4-2 0,3-1 2 0,1-7-1 16,1-7 1-16,1-1-14 0,1-1 14 0,0 7-13 16,-2 2 13-16,-2-5 7 0,0-4-7 0,2-4 8 15,2-1-8-15,-4-1-30 0,1 1 30 0,1-6-30 16,0-4 30-16,0 0-2 0,0 0 2 0,-8-4-1 0,-3-3 1 16,-2-1-3-16,-4 1 3 0,6 0-2 0,3 4 2 15,-1-3-3-15,1 1 3 0,0 1-2 0,3 0 2 16,-6 1-26-16,1 2 26 0,3 1-26 0,3 0 26 0,0 0-11 15,-3 1 11-15,-2 10-11 0,-5 8 11 0,3 1 36 16,-4 4-36-16,6-4 37 0,4 1-37 16,-3-1-3-16,2 1 3 0,0 2-2 0,1 1 2 0,2-1-43 15,-3 1 43-15,4-9-43 0,2-7 43 0,0 3-18 16,0-1 18-16,2-2-18 0,-1-1 18 0,1-3 45 16,1 0-45-16,0-1 46 0,2-1-46 0,-4-2-1 15,4 0 1-15,1-2 0 0,-4-1 0 0,4-5-1 16,-3-3 1-16,5 0 0 0,3-3 0 0,0 0 49 0,2-3-49 15,0 1 49-15,-2-1-49 0,1-2-2 0,-1 0 2 16,5 2-1-16,2-3 1 0,-1 6-29 0,-1 4 29 16,-1-1-29-16,-4-1 29 0,-1 1-35 0,-5 1 35 0,-2 4-34 15,-2 4 34-15,-1 2 45 0,2-4-45 0,-2 4 45 16,-2 4-45-16,1-2-1 0,-7 4 1 0,3 2-1 16,-1 6 1-16,-2 0 72 0,0 4-72 0,2-4 72 15,1 0-72-15,2 3-15 0,-5 0 15 0,5 1-14 16,1-1 14-16,5-1 33 0,2 1-33 0,8-2 34 15,-1-2-34-15,4 0 5 0,2-2-5 0,-3-4 6 16,1-5-6-16,-3 4-83 0,3-4 83 0,-4 4-83 16,4-4 83-16,14 6-2446 0</inkml:trace>
  <inkml:trace contextRef="#ctx1" brushRef="#br0" timeOffset="-106033.5">21717 9556 1446 0,'0'0'0'0,"5"8"0"0,3 5 0 0,-5-9 398 0,-3-4-398 0,0 0 399 16,0 0-399-16,0 0 263 0,0 0-263 0,0 0 264 15,0 2-264-15,-1 4 198 0,-1-3-198 0,-3 18 199 16,-1 10-199-16,-2 2 75 0,-1 6-75 0,1 1 76 16,-2 0-76-16,2 1 0 0,-1 3 0 0,1-1 0 15,0-3 0-15,2 1 10 0,-1 2-10 0,1-12 10 16,1-3-10-16,1 0-5 0,-3-2 5 0,3-6-5 15,-1-3 5-15,0-1 7 0,-1-2-7 0,3-6 8 16,1-5-8-16,-1 0 40 0,0 2-40 0,3-5 40 16,0 0-40-16,0-5-37 0,1 2 37 0,3-8-36 15,2-2 36-15,2-5-3 0,1-7 3 0,1 1-2 16,-2-1 2-16,3-3 3 0,3-1-3 0,-2 7 3 16,-1 2-3-16,1 1 36 0,-1 2-36 0,-2 1 36 0,-3 7-36 15,2-1-29-15,3 4 29 0,-3 3-29 0,-3 0 29 16,1 6 5-16,1-1-5 0,-3 4 5 0,-2-3-5 15,1 6 52-15,0 4-52 0,0 6 52 0,0 4-52 0,-1-2-11 16,1 2 11-16,-3 1-10 0,0-1 10 16,0 2 33-16,0-1-33 0,0-7 33 0,-3-6-33 0,0 2 5 15,0-2-5-15,1 1 5 0,1 4-5 0,1-8-1 16,1 0 1-16,1 0 0 0,-1-7 0 0,4 1-385 16,0-2 385-16,1-3-384 0,2-8 384 0,6-2-1917 15</inkml:trace>
  <inkml:trace contextRef="#ctx1" brushRef="#br0" timeOffset="-105566.63">22135 10000 2129 0,'0'0'0'0,"-4"4"0"16,-3-3 0-16,4-2 247 0,2-7-247 0,-1 1 248 15,2 1-248-15,0-2 158 0,0-3-158 0,0 7 158 16,0-3-158-16,-1 3 61 0,-1-1-61 0,2 5 62 16,-3-3-62-16,3 3 15 0,-5 0-15 0,2 0 15 15,-2 3-15-15,-3-3 0 0,-1 3 0 0,-10 7 0 16,-5 5 0-16,4 6 7 0,-2 5-7 0,4-1 7 16,2 5-7-16,1 0-34 0,0 1 34 0,6-7-33 0,1-7 33 15,2 5 42-15,3-1-42 0,1-4 43 0,1-3-43 16,2 0 1-16,2 0-1 0,2-1 1 0,1-4-1 15,4-1-6-15,6-2 6 0,-5-3-6 0,-2-4 6 16,4-1 29-16,-1-6-29 0,2-4 29 0,-1-4-29 0,3 1 4 16,-2-4-4-16,-3 6 5 0,-3 2-5 15,3-6 1-15,0-7-1 0,0-4 2 0,0-5-2 0,-1 3 64 16,-2 1-64-16,-2 10 64 0,-1 1-64 0,-1 3-1 16,1-1 1-16,-2 5-1 0,-1 3 1 0,1 4-25 15,0-1 25-15,-3 2-24 0,2 3 24 0,-2 0 81 16,0 3-81-16,0 3 82 0,0 3-82 0,0 6 2 15,0 3-2-15,0 0 2 0,0 1-2 0,0 4-26 0,0-1 26 16,1 0-26-16,2-5 26 0,2-1-41 16,1-3 41-16,1-4-40 0,-1-1 40 0,2-2-221 0,0 0 221 15,-3-1-221-15,-4-5 221 0,6 2-2026 0</inkml:trace>
  <inkml:trace contextRef="#ctx1" brushRef="#br0" timeOffset="-105317.59">22355 9869 2375 0,'0'0'0'0,"-7"15"0"16,-5 6 0-16,10-13 302 0,5-5-302 0,4-6 302 15,4-2-302-15,-3 5 131 0,0 5-131 0,-5-1 132 16,-3 3-132-16,-2 5 91 0,-3 5-91 0,2 8 92 0,0 8-92 16,2-3 24-16,-1 3-24 0,2-8 25 0,0-4-25 15,2-1 5-15,1-1-5 0,0-3 6 0,-2-4-6 16,3-2 0-16,-3-1 0 0,2-3 1 0,0 1-1 15,2-6-12-15,3-1 12 0,-6 0-12 0,-2-1 12 16,1-3 2-16,1 1-2 0,3-6 3 0,1-5-3 0,3-5 10 16,4-3-10-16,1-2 10 0,0-1-10 15,1-1-72-15,-1 1 72 0,-2-1-71 0,1 8 71 16,12-26-2431-16</inkml:trace>
  <inkml:trace contextRef="#ctx1" brushRef="#br0" timeOffset="-104963.25">22625 9980 2196 0,'0'0'0'0,"0"0"0"0,-2-3 0 0,2 3 305 0,3 0-305 0,2 0 306 16,0 1-306-16,3 1 162 0,-1 1-162 0,1-1 162 16,2 1-162-16,1-3 97 0,0-5-97 0,1 4 97 15,3-3-97-15,-1 1 18 0,-1-4-18 0,-2 2 18 16,0-1-18-16,1-2-4 0,2 0 4 0,-3-2-4 15,1 3 4-15,-3-6-13 0,-1 2 13 0,-2 3-13 16,-1 2 13-16,-4-2 15 0,-2 2-15 0,1 0 15 16,-2 1-15-16,-1 0 3 0,0-1-3 0,0 1 4 15,-2 0-4-15,-1 1-1 0,-7 1 1 0,5-1-1 16,2 3 1-16,-3 1-1 0,-4 0 1 0,-3 5-1 16,-3 4 1-16,-1 5 54 0,-2 2-54 0,4-1 55 0,2 3-55 15,2 1-23-15,0 1 23 0,3 4-22 0,0 4 22 16,1-3 0-16,-1 3 0 0,5-1 0 0,3-2 0 15,0-2 40-15,3 1-40 0,3-5 41 0,-1-10-41 16,4 2-39-16,3-3 39 0,2 0-38 0,-3-3 38 16,5-1-177-16,3-2 177 0,1-1-177 0,2-1 177 15,17 4-2202-15</inkml:trace>
  <inkml:trace contextRef="#ctx1" brushRef="#br0" timeOffset="-104075.89">23521 9864 1950 0,'0'0'0'0,"0"0"0"0,5 0 0 0,-5 0 284 0,0-6-284 0,-4-1 285 15,3 0-285-15,-2-1 151 0,-1 0-151 0,1 0 152 16,0 2-152-16,0-1 90 0,-2 0-90 0,2 3 90 15,3 0-90-15,-5 2 12 0,2 1-12 0,3 1 12 16,-3 0-12-16,0 0 34 0,-2 0-34 0,-1 1 34 16,-2 1-34-16,-3 2 40 0,-2 0-40 0,1 3 41 15,-1 6-41-15,13-13 50 0,0 0-50 0,-16 20 51 16,-4 12-51-16,4-4 7 0,0 0-7 16,4 4 7-16,2-4-7 0,2-8 77 0,5-4-77 15,-2 11 78-15,5 6-78 0,2-7-2 0,1 3 2 0,0-12-1 16,-1-6 1-16,1-6-17 0,2-2 17 0,-1 0-16 0,1-2 16 15,2-2 45-15,-3-2-45 0,3-4 46 0,0 0-46 16,3-6-32-16,-2-3 32 0,1-1-32 0,-1-5 32 0,3 2-2 16,2-2 2-16,-2 0-1 0,3-2 1 0,0-1 12 15,-1 0-12-15,-4 6 12 0,-1 0-12 16,2 2 7-16,-2 1-7 0,-4 4 7 0,-1 4-7 0,2 0 1 16,-2 3-1-16,1 2 2 0,-4 0-2 0,0 3 1 15,-7-3-1-15,4 6 2 0,-2 2-2 0,-1 3 45 16,-2 3-45-16,-3 6 45 0,2 5-45 0,1 1-3 15,0 6 3-15,3-7-2 0,4 0 2 0,1 3 17 16,3 1-17-16,1-2 17 0,4-4-17 0,2 1-7 0,2-4 7 16,4-3-7-16,3-6 7 0,3 0-527 0,2-5 527 15,1 2-526-15,2-5 526 0,25 4-1706 0</inkml:trace>
  <inkml:trace contextRef="#ctx1" brushRef="#br0" timeOffset="-103377.65">24000 9801 1939 0,'0'0'0'0,"19"0"0"0,13 3 0 16,-23-3 272-16,-12-3-272 0,8 2 272 0,0-1-272 0,-5 2 249 15,0 0-249-15,0 0 249 0,3-2-249 16,3 2 177-16,4 0-177 0,1 0 177 0,3 0-177 0,2 2-1 16,3 0 1-16,1-2 0 0,2 0 0 15,2 0 11-15,1 0-11 0,0 0 11 0,-1 1-11 16,-2-1-96-16,0 0 96 0,-3-1-96 0,-3-3 96 0,19 0-2289 15</inkml:trace>
  <inkml:trace contextRef="#ctx1" brushRef="#br0" timeOffset="-103110.31">24314 9545 2241 0,'0'0'0'15,"7"16"0"-15,4 9 0 0,-5-6 299 0,-1-6-299 0,-16-10 299 16,-11-10-299-16,3 11 163 0,-2 3-163 0,5 1 163 16,2 3-163-16,0 11 136 0,0 10-136 0,0 1 136 15,-1 4-136-15,1 1-11 0,0 0 11 0,0-6-11 16,1 0 11-16,2 1-6 0,0 1 6 0,0-5-5 16,2-1 5-16,-1 3 4 0,2-3-4 0,5-7 5 15,2-5-5-15,-1 1 0 0,0-1 0 0,2-7 0 16,2-3 0-16,1-1-19 0,3-4 19 0,2-1-18 15,3-1 18-15,0-4-100 0,2-1 100 0,-2-2-100 16,0-1 100-16,13-9-2297 0</inkml:trace>
  <inkml:trace contextRef="#ctx1" brushRef="#br0" timeOffset="-102750.24">24367 10135 2207 0,'0'0'0'0,"-7"-9"0"0,-2-5 0 0,2 6 245 15,3 3-245-15,4-3 245 0,3 1-245 0,-2-1 150 0,3-2-150 16,0 3 150-16,1-1-150 0,1-3 116 0,2-3-116 16,0-1 117-16,3 0-117 0,3-6 87 0,4-1-87 0,-2 5 87 15,1 1-87-15,-3 4 0 0,-1-4 0 16,-1 8 0-16,-1 0 0 0,4 5 48 0,-1 2-48 15,-3 1 48-15,-2 1-48 0,-1 4 15 0,0 3-15 0,0-2 15 16,0-3-15-16,0 5-13 0,0 5 13 0,1-4-12 16,-3 4 12-16,1 1-1 0,-4-3 1 0,-2-2 0 15,-1-1 0-15,-1 3 13 0,-4 2-13 16,2-6 14-16,-2 1-14 0,-1 0 1 0,-4 5-1 0,6-5 1 16,-1-7-1-16,-1 5 0 0,-4 2 0 0,-7 3 0 15,-7 6 0-15,1-6-3 0,-3-1 3 0,11-4-3 16,5-1 3-16,-3-5-55 0,1-3 55 0,2 0-54 15,1-4 54-15,-10-2-2490 0</inkml:trace>
  <inkml:trace contextRef="#ctx1" brushRef="#br0" timeOffset="-102223.8">24859 9764 1961 0,'0'0'0'0,"12"1"0"0,7 2 0 0,-9-3 330 16,-9 0-330-16,3 0 331 0,-1-3-331 0,0 2 240 15,2-3-240-15,2 4 241 0,3-4-241 0,3 1 102 16,2-1-102-16,3-5 102 0,-1-2-102 0,4 3-2 15,-1 5 2-15,1 3-1 0,-2 2 1 0,-2 2-303 16,0 1 303-16,-4-3-303 0,-4-1 303 0,13 4-1888 16</inkml:trace>
  <inkml:trace contextRef="#ctx1" brushRef="#br0" timeOffset="-101930.34">25124 9473 2174 0,'0'0'0'0,"0"13"0"15,1 10 0-15,-4-12 291 0,-1-6-291 0,0 1 292 16,3 1-292-16,-4-3 181 0,-1 1-181 0,-7 12 181 16,-3 8-181-16,2 8 82 0,0 7-82 0,1-6 82 15,1-1-82-15,-1 2 0 0,0 1 0 0,-2 1 0 16,-4 1 0-16,5-2 24 0,-1-1-24 0,4-3 25 15,0 1-25-15,3-4 0 0,2-6 0 0,3-2 0 16,1-3 0-16,-1 3 44 0,0-7-44 0,3-3 44 16,0-5-44-16,3 1 0 0,4-1 0 0,-1-6 1 15,0-5-1-15,2 2-21 0,1-5 21 0,1 0-21 0,1-3 21 16,2-4-72-16,1-6 72 0,0 5-71 0,0 2 71 16,15-15-2350-16</inkml:trace>
  <inkml:trace contextRef="#ctx1" brushRef="#br0" timeOffset="-101466.14">25430 9949 2163 0,'0'0'0'0,"-2"-5"0"0,-2-3 0 0,4-1 251 0,1-1-251 16,1 4 251-16,-2 0-251 0,1 1 244 0,3-3-244 15,-3 0 245-15,-1 2-245 0,2 0 97 0,-1-5-97 16,1 0 98-16,-1-2-98 0,-1-1-28 0,0-3 28 0,0 7-28 15,0-1 28-15,-1 2 45 0,-1-2-45 0,1 3 46 16,-1 4-46-16,1-4 0 0,-3 0 0 0,1 5 0 16,0 1 0-16,-2 2-3 0,1 2 3 0,-1 1-3 15,0 5 3-15,-1 0-10 0,0 1 10 0,-2 4-9 16,-2 2 9-16,-2 7 7 0,-4 0-7 16,2 3 8-16,-1 2-8 0,3 3-4 0,-1 1 4 0,5-7-3 15,2-6 3-15,1 4-31 0,0 0 31 0,4 0-31 16,1 0 31-16,5-3 38 0,3 0-38 0,-2-11 39 15,0-7-39-15,2 1 3 0,0-4-3 0,-2-2 4 16,1-1-4-16,0-8 1 0,3-2-1 0,1-1 2 16,0-3-2-16,2 4-36 0,-2-1 36 0,-2 0-36 15,1 0 36-15,-3-1 17 0,1-3-17 0,-1 4 17 0,-3-3-17 16,3 4 5-16,1-1-5 0,-2 5 5 0,-5 3-5 16,4 2-5-16,-2 1 5 0,-1 2-5 0,0 1 5 15,-2 2-13-15,0 0 13 0,-2 7-12 0,-1 4 12 0,0 4 54 16,-2 4-54-16,2 3 55 0,-2 5-55 0,3-2-4 15,2-2 4-15,2 1-4 0,3 0 4 16,1-7-13-16,2-3 13 0,0 0-12 0,1 0 12 0,6-6-139 16,0-6 139-16,4-4-138 0,2-6 138 0,18 0-2252 15</inkml:trace>
  <inkml:trace contextRef="#ctx1" brushRef="#br0" timeOffset="-101065.84">26009 9304 2107 0,'0'0'0'0,"-3"14"0"0,-2 8 0 16,4-16 278-16,2-12-278 0,-1 6 279 0,-3 6-279 15,1-4 231-15,2-1-231 0,-1 4 231 0,-2-5-231 16,0 5 108-16,-2 1-108 0,-2 8 108 0,-4 6-108 16,0 7 95-16,-3 6-95 0,2 2 96 0,1 4-96 15,-2 6 1-15,0 6-1 0,1-6 2 0,1 1-2 16,-2-2 19-16,0-2-19 0,-2 0 20 0,0-6-20 15,6 0-1-15,1-1 1 0,2-2-1 0,-1-2 1 0,4-2 0 16,0-4 0-16,2-3 0 0,-1-2 0 0,2-6-59 16,0 0 59-16,2-4-58 0,1-2 58 0,-2 1-220 15,-1 0 220-15,0-4-220 0,0-2 220 0,0 2-2147 16</inkml:trace>
  <inkml:trace contextRef="#ctx1" brushRef="#br0" timeOffset="-99849.25">26386 10110 1916 0,'0'0'0'0,"6"-6"0"15,6-5 0-15,-12 5 314 0,-8 3-314 0,1 3 315 16,1 0-315-16,-2 3 229 0,0 1-229 0,2-4 229 16,1-4-229-16,2 1 160 0,1-2-160 0,2-3 160 15,2-4-160-15,1 1 21 0,3-5-21 0,4-1 21 16,-2 1-21-16,3 2 46 0,3 0-46 0,-3-2 46 16,0-3-46-16,2 2-18 0,1 0 18 0,2 1-18 0,3 2 18 15,0 1 1-15,0 2-1 0,-4-3 2 0,-2 0-2 16,1 3 17-16,0 0-17 0,-1-2 17 15,0-1-17-15,-2 7-2 0,0 3 2 0,-2 0-1 0,1 1 1 16,1 3-9-16,0 3 9 0,-2 3-8 0,-2 5 8 0,-1 1 8 16,-3 3-8-16,0 2 9 0,-3 3-9 15,0 4 33-15,-1 2-33 0,-3-2 34 0,0-2-34 0,-1-2-13 16,0 2 13-16,-1 0-12 0,-2 5 12 0,2-2-20 16,-5 0 20-16,4-8-19 0,3-7 19 0,-3-2 23 15,-1-2-23-15,2-3 24 0,1 2-24 0,-3-2 11 16,1 0-11-16,3-1 11 0,3-4-11 0,1 2-28 0,-5-1 28 15,0-3-28-15,-1 0 28 0,-3-1-136 0,-4-1 136 16,0-1-135-16,4 0 135 0,-12-8-2307 0</inkml:trace>
  <inkml:trace contextRef="#ctx1" brushRef="#br0" timeOffset="-99489.6">26856 9781 2039 0,'0'0'0'0,"0"0"0"0,0-8 0 0,0 3 328 16,-1-1-328-16,1 4 328 0,1 2-328 0,-1 0 182 16,3-4-182-16,4 5 182 0,1 2-182 0,0-3 101 15,1 0-101-15,5 2 102 0,4 4-102 0,1-3-3 16,-1-3 3-16,1 2-3 0,0-2 3 0,0 0-109 0,0-2 109 15,0 1-109-15,2-1 109 0,18-1-2192 0</inkml:trace>
  <inkml:trace contextRef="#ctx1" brushRef="#br0" timeOffset="-99033.53">27259 9442 2118 0,'0'0'0'0,"3"-8"0"16,2-5 0-16,-2 6 128 0,0-1-128 0,-2 0 129 0,1-3-129 16,-2 1 0-16,-2 3 0 0,1-1 0 0,-1 0 0 15,-1 0 58-15,2 2-58 0,-4 0 59 0,0-2-59 16,-1 1 31-16,-2 0-31 0,2 0 31 0,1 1-31 15,-1 1 50-15,-2-3-50 0,1 5 51 0,3 0-51 0,-1 2-3 16,-1-3 3-16,2 3-2 0,1 1 2 0,-1 1-81 16,-1 3 81-16,-2-3-81 0,1 5 81 0,-3 2-68 15,-4 0 68-15,2 3-68 0,0 2 68 0,-2 2 32 16,1 3-32-16,-1 0 32 0,1 3-32 0,-1 2 61 16,0-1-61-16,2 4 61 0,0 2-61 0,0 5 146 15,2 3-146-15,1 3 147 0,3 0-147 0,-1 2 113 16,1-2-113-16,0-1 113 0,1 0-113 0,0-2 22 15,3 0-22-15,-1-5 23 0,2-1-23 0,2-3 66 16,1-2-66-16,0-2 67 0,-1 1-67 0,-1 1 2 16,-1 2-2-16,0-10 2 0,-1-6-2 0,-2 1-5 0,-4-1 5 15,6-1-4-15,1 4 4 0,1-6-23 0,1 1 23 16,-2-4-22-16,-2-2 22 0,2-3-90 0,-1 3 90 16,1-3-90-16,0-5 90 0,1 2-301 0,1-1 301 15,-1 1-300-15,1-1 300 0,1-2-1668 0</inkml:trace>
  <inkml:trace contextRef="#ctx1" brushRef="#br0" timeOffset="-97732.77">28261 9371 2151 0,'0'0'0'16,"0"5"0"-16,1 1 0 0,-1-1 278 0,-1 0-278 0,-4 2 278 15,-1 4-278-15,1 5 177 0,0 5-177 0,-1 5 177 16,-1 2-177-16,0 5 130 0,-1 2-130 0,0 4 131 16,-2 4-131-16,-2-1 44 0,-4-4-44 0,3-7 44 15,2-4-44-15,-1-2 11 0,-3-2-11 0,4 4 11 16,0-5-11-16,3 1 1 16,4 1-1-16,-1-5 1 0,0-3-1 0,1-4 22 0,0 1-22 15,1-2 23-15,2 0-23 0,-1-2-13 0,2-1 13 0,-2-5-12 16,-1 2 12-16,3-4-39 0,0 1 39 0,3-4-39 0,1-2 39 15,-1-1-171-15,0-1 171 0,2-1-170 0,-1 1 170 16,6-7-2174-16</inkml:trace>
  <inkml:trace contextRef="#ctx1" brushRef="#br0" timeOffset="-96449.78">28335 9886 1737 0,'0'0'0'15,"0"0"0"-15,5-2 0 0,-4-2 351 0,-1-1-351 0,0 2 351 16,-1-2-351-16,1 2 256 0,-2-2-256 0,2-1 257 16,2 1-257-16,-1-3 105 0,1-4-105 0,-1-1 106 15,1-2-106-15,3-4 100 0,2-2-100 0,3-2 100 16,-1-2-100-16,4 0 1 0,1-2-1 0,0 2 1 16,1-2-1-16,4 2 1 0,1-2-1 0,1 2 1 15,-3 0-1-15,3 5 62 0,-2 3-62 0,-2 2 63 16,-1 3-63-16,0 4-5 0,-2 0 5 0,-1 0-5 15,-1 4 5-15,-1-3 26 0,-1 6-26 0,1-2 26 16,-2 1-26-16,1 4 33 0,-2 1-33 0,1 0 34 16,-1 2-34-16,0 4-1 0,-2 5 1 0,2 3 0 0,-2 7 0 15,-1-1 1-15,0 3-1 0,0 3 1 0,-1 4-1 16,1 0 9-16,-2 5-9 0,-3-5 10 0,-1-5-10 16,-2 4-2-16,-2-4 2 0,-2-5-1 0,-2 1 1 15,9-24 1-15,0 0-1 0,-14 28 1 0,-7-3-1 0,21-25 0 16,0 0 0-16,-17 22 0 0,1-5 0 0,0-1 21 15,2-8-21-15,6 0 21 0,4-7-21 0,-4 3 0 16,0-4 0-16,-16 0 0 0,-9-2 0 0,33 2-14 16,0 0 14-16,-28-3-13 0,-1-3 13 0,4 1-343 15,3 0 343-15,1-6-342 0,4-1 342 0,-21-9-2067 16</inkml:trace>
  <inkml:trace contextRef="#ctx1" brushRef="#br0" timeOffset="-95348.47">29318 9545 1983 0,'0'0'0'0,"3"-6"0"0,2 0 0 0,-5 3 322 0,-4-5-322 16,4 5 322-16,0 1-322 0,0 2 172 0,0 0-172 16,0 0 172-16,-3 3-172 0,0 2 115 0,-3 0-115 15,0-1 116-15,-1 4-116 0,-1 5 55 0,-3 1-55 16,0 9 55-16,0 9-55 0,0-2 47 0,2 3-47 15,-1-4 47-15,2-3-47 0,0 0 2 0,-1-2-2 16,4-2 3-16,2-2-3 0,2-3 18 0,-1-2-18 0,5 0 18 16,2 1-18-16,1-4 44 0,0-1-44 0,2-3 44 15,2-5-44-15,1 2-20 0,1-5 20 16,3-3-20-16,0 0 20 0,3-2-2 0,-1-3 2 0,1-1-1 16,0-2 1-16,0-2 0 0,-1-4 0 0,-1 6 1 15,-3-1-1-15,-1-4 0 0,-2-3 0 0,-1 2 1 16,-1 1-1-16,0 0 7 0,-2-2-7 0,-1-6 7 15,-2-6-7-15,2 4-34 0,1 0 34 0,-3 6-33 16,0 3 33-16,-1 3 0 0,0 3 0 0,-1 3 0 16,1 3 0-16,-2 5 22 0,0 0-22 0,0 0 23 15,-5 3-23-15,2 2-6 0,-2 1 6 0,0 2-5 0,-1 0 5 16,0 8 0-16,-2 6 0 0,2 1 0 0,-1 5 0 16,1 1 43-16,1-4-43 0,2-3 44 0,3-2-44 15,3-3 2-15,2-1-2 0,0-3 2 0,-1-2-2 16,4-4-20-16,0-3 20 0,2 0-20 0,1-1 20 0,1-1-89 15,1-2 89-15,1 0-89 0,0 0 89 0,1-2-420 16,0-1 420-16,1-1-420 0,2-3 420 0,15-4-1716 16</inkml:trace>
  <inkml:trace contextRef="#ctx1" brushRef="#br0" timeOffset="-94859.58">29799 9564 2129 0,'0'0'0'0,"0"0"0"15,0 0 0-15,0 0 264 0,0 0-264 0,0 0 265 16,0 0-265-16,0 5 184 0,0-3-184 0,-2 4 184 16,-1 0-184-16,-3 8 91 0,-2 3-91 0,2 2 91 15,-2-1-91-15,-3 4 6 0,-3-2-6 0,4 3 6 16,4 1-6-16,0-7-15 0,1-3 15 0,2 0-14 15,-1 1 14-15,1-3 37 0,-1-4-37 0,2-2 38 16,0 1-38-16,-1-4 0 0,0 1 0 0,3-4 0 16,0-4 0-16,0 4-10 0,0 0 10 0,0 0-10 15,5-3 10-15,-2-1-1 0,0-2 1 0,2 0 0 0,1-2 0 16,-1-1 22-16,0-1-22 0,4-2 23 0,4-4-23 16,-1-1-1-16,1-4 1 0,1-5-1 15,0-4 1-15,1 5 2 0,0 0-2 0,-2 4 2 0,-2-1-2 16,2 3 12-16,-2 2-12 0,0 3 12 0,-2 3-12 0,-1 2 23 15,-3 2-23-15,1-1 24 0,0-1-24 16,-1 6-5-16,0 3 5 0,-2 1-5 0,0 6 5 0,-1 1 47 16,-2-4-47-16,0 7 47 0,0-1-47 0,-2 9 22 15,1 1-22-15,-2-1 22 0,-2 1-22 0,2 1 42 16,-1 2-42-16,3 1 43 0,-1-1-43 0,1-1 1 16,-2-1-1-16,-1-3 2 0,1 1-2 0,2-5-11 15,-1-3 11-15,2 0-10 0,0-3 10 0,0 0 0 16,0-2 0-16,2 1 0 0,1-6 0 0,2 1-77 0,-1-2 77 15,1 0-76-15,1 0 76 0,1-2-447 0,-3 1 447 0,1-4-447 16,0 0 447-16,4-3-1712 0</inkml:trace>
  <inkml:trace contextRef="#ctx1" brushRef="#br0" timeOffset="-94609.64">30197 9550 2465 0,'0'0'0'0,"3"-1"0"0,3-1 0 16,-1 0 261-16,0 2-261 0,-2 2 261 15,-2 0-261-15,1 2 183 0,-1 4-183 0,-1 2 183 0,0 0-183 16,-1 6 116-16,-1 5-116 0,-1 2 117 0,-2 4-117 16,-1-1-31-16,0 4 31 0,1-8-31 0,0 0 31 15,2-6-43-15,0-2 43 0,3 0-43 0,0-1 43 16,0-4-74-16,2-1 74 0,-2-2-73 0,-2-6 73 0,2 0-324 15,5 2 324-15,-2-4-324 0,2-1 324 0,3-2-1842 16</inkml:trace>
  <inkml:trace contextRef="#ctx1" brushRef="#br0" timeOffset="-94467.68">30271 9286 2252 0,'0'0'0'0,"0"8"0"0,-2 8 0 0,2-16 137 0,-5-11-137 0,2 9 138 16,-1 1-138-16,-4-1-1870 0</inkml:trace>
  <inkml:trace contextRef="#ctx1" brushRef="#br0" timeOffset="-94228.8">30294 9415 2487 0,'0'0'0'0,"7"-6"0"0,2-5 0 0,2 5 303 16,2 1-303-16,0 2 303 0,1 3-303 15,3-2 181-15,4 2-181 0,-2 0 182 0,-2 0-182 16,3 0-6-16,2 0 6 0,-3 2-6 0,0 1 6 0,0 0-201 15,-1 2 201-15,-4-2-201 0,-2 0 201 16,1-3-433-16,-2-2 433 0,-6 2-433 0,-4 2 433 0,6 0-1464 16</inkml:trace>
  <inkml:trace contextRef="#ctx1" brushRef="#br0" timeOffset="-93944.3">30590 9163 2331 0,'0'0'0'0,"-2"7"0"0,0 6 0 0,-6-5 269 0,-3 1-269 0,0 2 269 16,-1 2-269-16,-2 7 189 0,-2 5-189 0,0 2 189 16,0 1-189-16,-1 2 72 0,-2 0-72 0,2 0 73 15,-2 1-73-15,1-1 41 0,1 0-41 0,4-2 41 16,2-3-41-16,3 6 10 0,2-2-10 0,1-3 11 15,4-1-11-15,-1-1-2 0,1-8 2 0,2-1-1 16,4-1 1-16,1-6-1 0,2-5 1 0,0 2-1 16,0 1 1-16,3-6 0 0,3 0 0 0,0 0 1 15,1-4-1-15,2-3-80 0,0-4 80 0,5 4-80 16,4-3 80-16,21-7-2419 0</inkml:trace>
  <inkml:trace contextRef="#ctx1" brushRef="#br0" timeOffset="-93533.14">31006 9354 1860 0,'0'0'0'0,"-8"8"0"0,-6 7 0 0,0-7 308 0,-4-3-308 16,11-3 309-16,2 1-309 0,-3 0 169 0,0-2-169 16,-6 3 169-16,-5-1-169 0,-3 5 162 0,-5-4-162 0,5 7 163 15,3 3-163-15,3 1 72 0,4-3-72 0,2 1 73 16,5-1-73-16,4-1 39 0,1 0-39 0,4-1 39 16,6 1-39-16,1 0 38 0,3-2-38 0,-1-1 38 15,-2 0-38-15,3 1 60 0,0 0-60 0,4 1 61 16,2 1-61-16,2 0-11 0,2-2 11 0,-5 7-10 15,-2 0 10-15,-1-2 8 0,-3 0-8 0,-1 2 9 16,1-4-9-16,-4 1 15 0,-1-1-15 0,-2 2 16 16,-1-3-16-16,-3-1 0 0,-4-2 0 0,1-5 0 15,-4-2 0-15,0 2 3 0,-1-6-3 0,1 3 4 16,0 3-4-16,-6-3-11 0,-3 2 11 0,-10 4-11 16,-9-3 11-16,0 2-198 0,-3 3 198 0,11-5-198 0,7 0 198 15,-24 5-2273-15</inkml:trace>
  <inkml:trace contextRef="#ctx1" brushRef="#br0" timeOffset="-92151.85">31437 9793 1457 0,'0'0'0'0,"0"0"0"0,-3 0 0 0,3 0 388 0,-5 3-388 0,2-3 389 16,0 4-389-16,-1 0 189 0,0-1-189 0,-1 2 189 16,-1 0-189-16,-1 1 109 0,-1 0-109 0,1 1 109 15,-3 1-109-15,-7 6-2090 0</inkml:trace>
  <inkml:trace contextRef="#ctx1" brushRef="#br0" timeOffset="-86237.69">19344 10595 2062 0,'0'0'0'0,"0"0"0"15,0 0 0-15,0 0 257 0,0 0-257 0,0 0 257 16,0 0-257-16,0 0 168 0,0 0-168 0,0 0 168 16,0 0-168-16,0 0 103 0,0 0-103 0,0 0 104 15,0 0-104-15,0 0 60 0,0 0-60 0,0 0 61 0,-8 17-61 16,0-2 0-16,-4 3 0 0,2-2 1 15,3-6-1-15,-3 5-91 0,-1 4 91 0,2-2-90 0,-1-1 90 16,-9 19-2213-16</inkml:trace>
  <inkml:trace contextRef="#ctx1" brushRef="#br0" timeOffset="-82533.79">13006 10374 1356 0,'0'0'0'0,"-5"-3"0"0,-6 1 0 0,11 2 461 15,0-3-461-15,0 3 462 0,-1-6-462 0,1 6 278 16,-3-5-278-16,3 5 279 0,0-3-279 0,0 3 184 16,3-2-184-16,-3 2 185 0,1-3-185 0,-1 3 105 15,3-1-105-15,-3 1 105 0,5 0-105 0,-2 4 45 16,1-2-45-16,-3 12 46 0,2 3-46 0,-6 10 60 0,-2 4-60 16,-1 1 61-16,-3 1-61 0,-1 0 3 0,-1 1-3 15,3-1 3-15,-4 0-3 0,4 0 18 16,0 0-18-16,0 3 19 0,3-3-19 0,-1-3-1 0,1-3 1 15,4-1-1-15,-4 1 1 0,2-2 0 0,3-1 0 0,-4-9 1 16,3-7-1-16,-2 3 0 0,0-1 0 16,-2-3 0-16,0 1 0 0,2 0-6 0,1 0 6 0,1 1-5 15,-1 1 5-15,-2-6-23 0,0 0 23 0,1-1-22 16,3-2 22-16,0-1-44 0,0 0 44 0,0 0-44 16,3 2 44-16,-3-2-330 0,4 0 330 0,-4 0-329 15,4-2 329-15,-2 1-2008 0</inkml:trace>
  <inkml:trace contextRef="#ctx1" brushRef="#br0" timeOffset="-81613.9">13412 10658 1950 0,'0'0'0'0,"-8"3"0"0,-11-1 0 0,14-2 306 15,0-2-306-15,2 2 307 0,0 0-307 0,3 0 184 16,2-6-184-16,-2 6 185 0,0 0-185 0,0 0 149 16,0 0-149-16,0 0 150 0,0 0-150 0,0 3 42 0,-2 0-42 15,0 5 42-15,-4 3-42 0,0 6 30 0,-2 2-30 16,0 0 30-16,2 0-30 0,-1 3 24 0,3 3-24 15,1-2 25-15,-1-2-25 0,1 2 0 0,2-1 0 16,-3-6 0-16,4-7 0 0,0 4-33 0,4-1 33 16,-4-1-32-16,1 2 32 0,2-5 6 0,1 0-6 15,-3-4 7-15,-1-2-7 0,0-2 35 0,3 0-35 0,5-2 36 16,0-2-36-16,8-3-3 0,4-2 3 16,1-4-3-16,-5-1 3 0,4-3-1 0,-4-3 1 0,-3 4-1 15,-6 3 1-15,3-4 46 0,-1-2-46 0,2 0 46 16,2-3-46-16,0 1 0 0,1-3 0 0,-8 10 0 15,-3 9 0-15,0-1-36 0,-1 0 36 0,4-7-36 16,2-7 36-16,-3 7 32 0,0 2-32 0,-2 3 33 16,-2 2-33-16,1 1-3 0,-2 4 3 0,0 1-2 15,0 0 2-15,-2 4 0 0,1 1 0 0,-5 6 0 16,1 2 0-16,0 4-1 0,-3 5 1 0,3-6 0 0,2 1 0 16,0 2-1-16,-2 1 1 0,4 4 0 15,-2 2 0-15,0 1 26 0,3 0-26 0,0-15 26 0,0-7-26 16,3 1-17-16,-3-6 17 0,8 10-17 0,1 4 17 15,2-5-166-15,2-3 166 0,-7 1-165 0,-1-4 165 16,3 8-2299-16</inkml:trace>
  <inkml:trace contextRef="#ctx1" brushRef="#br0" timeOffset="-81214.33">13762 10664 2095 0,'0'0'0'0,"-8"16"0"0,-8 9 0 0,11-14 255 0,1-5-255 0,1-1 256 16,3-3-256-16,0-2 152 0,1 0-152 0,1 4 153 15,-2 6-153-15,1 5 83 0,-1 6-83 0,0-2 83 16,-1-1-83-16,-1 1 7 0,1 3-7 0,-3-3 7 16,4-8-7-16,0 3 15 0,-1-1-15 0,1-4 16 15,0-3-16-15,0 1-1 0,1-4 1 0,-1-3-1 16,0 0 1-16,0 0 34 0,4-6-34 0,-4 1 34 15,3-6-34-15,3-2 0 0,2-2 0 0,0 2 0 16,-2-3 0-16,7 1 0 0,4-6 0 0,-1-2 1 16,-5-5-1-16,3 1 0 0,0 2 0 0,-4 11 0 15,-7 6 0-15,2 1 3 0,-2 4-3 0,6-8 3 16,2 2-3-16,2 1 36 0,-4 0-36 0,-2 2 36 16,-2 4-36-16,-4-1 58 0,2 6-58 0,0 2 58 15,-1 6-58-15,1 0 49 0,0 6-49 0,2-1 49 0,-5 0-49 16,0-1 0-16,0 1 0 0,0-2 0 0,0-3 0 15,0 5 38-15,2-4-38 0,-1 1 38 0,-1-2-38 0,2-2 18 16,-2-1-18-16,3-1 18 0,-3-6-18 0,1 2-194 16,3 0 194-16,-4-3-194 0,0 0 194 0,0 0-2296 15</inkml:trace>
  <inkml:trace contextRef="#ctx1" brushRef="#br0" timeOffset="-80982.88">14109 10653 2387 0,'0'0'0'0,"-9"10"0"15,-9 4 0-15,12-8 236 0,6-3-236 0,-3 0 236 16,-2 0-236-16,5-3 184 0,-2 5-184 0,4-2 185 16,3 2-185-16,1 4 108 0,-4 6-108 0,-1-3 108 15,1 4-108-15,1 0-32 0,-3 4 32 0,0-8-32 16,0-1 32-16,0 4-13 0,0 0 13 0,1 4-12 15,-1 3 12-15,-1-5-200 0,-4-6 200 0,4 2-200 16,1-4 200-16,-2 13-2107 0</inkml:trace>
  <inkml:trace contextRef="#ctx1" brushRef="#br0" timeOffset="-80818.5">14161 10434 2454 0,'0'0'0'0,"-2"17"0"0,1 13 0 0,-1-21 232 16,-2-9-232-16,2-12 232 0,0-12-232 0,2 8 92 15,-4-1-92-15,1 9 92 0,-5 5-92 0,-3-8-2290 16</inkml:trace>
  <inkml:trace contextRef="#ctx1" brushRef="#br0" timeOffset="-80592.04">14231 10534 2420 0,'0'0'0'0,"-4"-6"0"0,0-4 0 0,10 6 245 0,7-1-245 15,-4 2 246-15,-1-2-246 0,8 3 177 0,-1 4-177 0,1-5 177 16,2-2-177-16,1-1-14 0,1-2 14 0,-7 3-13 15,-9 4 13-15,4-1-377 0,0 2 377 0,0-1-376 16,2 1 376-16,8-5-1710 0</inkml:trace>
  <inkml:trace contextRef="#ctx1" brushRef="#br0" timeOffset="-80333.48">14382 10316 2140 0,'0'0'0'0,"6"11"0"0,2 8 0 0,-5-7 321 16,-3-4-321-16,-1 0 322 0,-1 0-322 0,-3 6 186 15,2 2-186-15,-5 10 186 0,4 6-186 0,-4-1 74 16,0 4-74-16,0-2 75 0,3-1-75 0,1 1 56 16,0-1-56-16,-2-1 57 0,0-3-57 0,1 4-5 15,2-6 5-15,-3-7-5 0,4-5 5 0,-1-1 60 16,3 3-60-16,3-1 61 0,-3 6-61 0,5-9-28 15,-1-5 28-15,-2 0-28 0,-2-2 28 0,2-2-71 16,-2-1 71-16,3-7-70 0,3-3 70 0,2 0-117 0,3 1 117 16,-6 0-117-16,-1 1 117 0,8-6-2234 0</inkml:trace>
  <inkml:trace contextRef="#ctx1" brushRef="#br0" timeOffset="-78505.7">14833 10589 1647 0,'0'0'0'0,"8"5"0"15,3 4 0-15,-3-3 403 0,-6-6-403 0,-2 0 404 0,-2-3-404 16,-1 2 268-16,1-1-268 0,-1 2 269 0,-2 2-269 16,2 2 152-16,0 1-152 0,2 6 152 0,-4 2-152 15,2-1 46-15,0 4-46 0,1-2 46 0,2 0-46 16,-3 5-2-16,3-3 2 0,0-2-2 0,0 0 2 0,0-5-5 16,0 2 5-16,0-1-5 0,0-3 5 0,3 1-74 15,-3 0 74-15,0-2-73 0,0-6 73 0,0 0-492 16,0 0 492-16,0 0-491 0,0 0 491 0,0 0-1500 15</inkml:trace>
  <inkml:trace contextRef="#ctx1" brushRef="#br0" timeOffset="-78350.69">14925 10303 2051 0,'0'0'0'15,"0"5"0"-15,-5 1 0 0,2-6 127 0,-3-6-127 0,1-2 127 16,-1-1-127-16,-6-8-1701 0</inkml:trace>
  <inkml:trace contextRef="#ctx1" brushRef="#br0" timeOffset="-77900.58">15133 10495 1748 0,'0'0'0'0,"-2"14"0"0,1 11 0 0,-1-5 229 16,-2-1-229-16,2-3 230 0,2-4-230 0,-2 1 102 16,-2 0-102-16,1 2 102 0,-2 4-102 0,0 0 83 15,2 0-83-15,-2-5 83 0,4-6-83 0,-1-2 22 16,2 2-22-16,0-2 23 0,0-1-23 15,-3 1 100-15,1-1-100 0,-1-2 100 0,3-1-100 0,0-2 63 16,0 0-63-16,0 0 63 0,0 0-63 0,0 0 73 16,0 0-73-16,0 0 74 0,3-4-74 0,2-2 56 15,-3-2-56-15,4-1 56 0,-3-2-56 0,3 0 34 0,2-5-34 16,3 0 34-16,-3 1-34 0,5-2-8 16,-4-1 8-16,2 1-8 0,-1-2 8 0,1-1 58 0,-2-2-58 0,-1 11 59 15,-2 3-59-15,-1-1 4 0,3 1-4 16,-5 1 4-16,2 4-4 0,3-1 13 0,-3-1-13 0,-2 5 13 15,-2 0-13-15,3 3 29 0,-3 2-29 0,5 3 29 16,-1 6-29-16,0 1 45 0,0 3-45 0,-2 0 45 16,0 4-45-16,-3-1 8 0,-3 4-8 0,1-3 9 15,1-2-9-15,-1-1 3 0,2 2-3 0,0-6 4 16,0-2-4-16,0 3-11 0,2-6 11 0,-1 1-10 16,-1-3 10-16,2 0-48 0,1 0 48 0,-2-5-48 15,1 0 48-15,3 0-2527 0</inkml:trace>
  <inkml:trace contextRef="#ctx1" brushRef="#br0" timeOffset="-74818.54">15971 10845 1423 0,'0'0'0'0,"3"-11"0"16,2-7 0-16,-2 7 351 0,-6 7-351 0,3 4 352 15,-5 4-352-15,5 4 274 0,-3 3-274 0,1-8 275 16,2 1-275-16,0-4 174 0,-1 3-174 0,1-3 174 0,0 0-174 16,0 0 138-16,0 0-138 0,0 0 138 15,1-7-138-15,1 1 66 0,1-2-66 0,2-4 66 0,3-9-66 16,0 1 52-16,1-5-52 0,2 3 52 0,-2-2-52 15,6-1 33-15,-3 3-33 0,-1-6 33 0,4-5-33 16,0 2 7-16,1-4-7 0,-3 4 7 0,-2 1-7 16,1-5 12-16,1 2-12 0,0 5 12 0,2-3-12 15,-2 4 1-15,3 1-1 0,-4 4 1 0,-4 3-1 16,3-2-11-16,0 1 11 0,-3 7-10 0,-1 4 10 0,-1-2-11 16,0 0 11-16,4-2-10 0,1-4 10 0,-3 6 7 15,-4 3-7-15,1 0 7 0,-2 4-7 0,0 1 1 16,-3-1-1-16,0 4 1 0,2-3-1 0,-2 3 1 0,0 0-1 15,0 0 2-15,3 7-2 0,0-4 40 16,2 5-40-16,3 6 41 0,-3 3-41 0,-1 8 18 0,1 0-18 16,-2-1 18-16,0-1-18 0,-3 4 12 0,2 1-12 0,0 4 13 15,2 2-13-15,-2 8 5 0,3 1-5 16,-2-7 6-16,0-3-6 0,-3 1 0 0,0 1 0 16,0-7 1-16,0-3-1 0,0 0 2 0,0-4-2 0,2-1 2 15,-1 1-2-15,1-3 1 0,-2 1-1 0,3-6 2 16,-3-10-2-16,0 5 0 0,1-2 0 0,-1 8 0 15,0 3 0-15,0-1-1 0,0-2 1 0,0-4-1 16,0-6 1-16,0 1-27 0,0-2 27 0,0-3-27 16,0 0 27-16,0 0-59 0,0 0 59 0,0 0-59 15,0 0 59-15,0 0-1045 0,0 0 1045 0,2-4-1044 16,3-11 1044-16,-1-3-816 0</inkml:trace>
  <inkml:trace contextRef="#ctx1" brushRef="#br0" timeOffset="-74543.93">16113 10639 2308 0,'0'0'0'0,"16"6"0"0,9 4 0 0,-12-4 244 0,-7-6-244 15,-5-3 245-15,-4-5-245 0,2 3 250 0,-1-2-250 16,1 0 250-16,1 6-250 0,0 1 71 0,4-2-71 16,7 2 72-16,5-1-72 0,5 1 57 0,2 0-57 15,-9 0 58-15,-6 0-58 0,3 0-7 0,0 0 7 16,2 0-6-16,1 0 6 0,0-2-82 0,2 2 82 0,-6-3-81 16,-6 3 81-16,11-2-2454 0</inkml:trace>
  <inkml:trace contextRef="#ctx1" brushRef="#br0" timeOffset="-73550.05">16892 10551 1871 0,'0'0'0'0,"5"3"0"0,3 4 0 0,-6-6 315 16,1-2-315-16,-3-2 316 0,0-4-316 0,0-2 232 16,-3-2-232-16,1 3 233 0,2 2-233 0,-3-2 93 15,1-2-93-15,1 1 93 0,1-3-93 0,-2-1 63 16,-1 2-63-16,1 3 64 0,-1 0-64 0,0 2 2 15,0 1-2-15,-2 1 3 0,0-1-3 0,1 0 56 16,-4 2-56-16,0 3 56 0,0 0-56 0,3 3-4 0,-3 2 4 16,0 6-3-16,-1 3 3 0,0 6 1 0,-1 7-1 15,2-8 1-15,0-2-1 0,0 0 40 16,-1 1-40-16,3-6 41 0,1-6-41 0,0 9-1 0,0 2 1 0,-7 5 0 16,-2 3 0-16,4-2-16 0,-1 3 16 15,5-9-15-15,3-6 15 0,-2 3 0 0,3-5 0 0,2 1 0 16,2-1 0-16,4 1 32 0,5-3-32 0,-6 0 32 15,-2-7-32-15,5 1-1 0,-3-1 1 0,3 0 0 16,0-1 0-16,1-2-4 0,4-2 4 0,-2-1-4 16,-2-1 4-16,5 0 28 0,-1-8-28 0,3 0 28 15,0-3-28-15,-1 0 2 0,3 0-2 0,-9 6 2 16,-3 4-2-16,2 0-34 0,-1-3 34 0,-1-5-34 16,0-1 34-16,1 1-5 0,-6 1 5 0,1 2-4 15,-1-2 4-15,2 4-14 0,-3 6 14 0,0 0-13 16,0 2 13-16,0 3 43 0,0 0-43 0,-3 5 44 15,0 1-44-15,-2 3-17 0,1 2 17 0,-1 0-16 0,0-1 16 16,2 2 0-16,-2 4 0 0,4-3 0 0,-1-2 0 16,4-2 3-16,1 5-3 0,0-6 4 0,2 1-4 15,3 2-12-15,1-3 12 0,1 0-12 0,-1-5 12 16,7 2-241-16,0-5 241 0,1 0-241 0,-4 0 241 0,18-3-2135 16</inkml:trace>
  <inkml:trace contextRef="#ctx1" brushRef="#br0" timeOffset="-73150.53">17162 10459 2118 0,'0'0'0'0,"0"12"0"0,-1 9 0 0,1-6 229 0,1-1-229 15,-1-3 230-15,-1-1-230 0,-3 2 148 0,0 3-148 0,-3 2 148 16,-2 2-148-16,4 1 102 0,4-4-102 0,-1-4 103 15,2-2-103-15,-3-1 1 0,3 0-1 0,-2-4 2 16,1-2-2-16,-1 2 2 0,2-2-2 0,0 0 3 16,0 2-3-16,0-3 53 0,0-1-53 0,0-1 54 15,0 0-54-15,0 0 13 0,0 0-13 0,2-1 14 16,1-4-14-16,3-3 3 0,0-1-3 0,-1 1 4 16,-2 2-4-16,2-4 23 0,1 2-23 0,5-14 24 15,4-6-24-15,-4-2 10 0,-3-1-10 0,-1 7 11 16,-2 9-11-16,3-1-22 0,-3 0 22 0,0 7-22 15,-1 3 22-15,3-2 40 0,-6 1-40 0,2 4 41 0,0 3-41 16,2 2 33-16,-3-1-33 0,4 9 34 0,-3 2-34 16,2 6 3-16,-2 2-3 0,-1 0 4 0,-2-2-4 15,0 1 70-15,0-2-70 0,1 2 71 0,1-4-71 16,-1 1-12-16,3-2 12 0,-4-4-12 0,1-6 12 0,1 4-35 16,-1 0 35-16,3-3-34 0,-1 1 34 0,1-1-433 15,1-1 433-15,-3-4-432 0,1 2 432 0,3 1-1774 16</inkml:trace>
  <inkml:trace contextRef="#ctx1" brushRef="#br0" timeOffset="-72529.4">17721 9961 2230 0,'0'0'0'0,"-5"14"0"16,-1 8 0-16,2-8 258 0,1-6-258 0,2-5 259 15,1-1-259-15,0-2 238 0,1 3-238 0,-1 10 238 16,0 7-238-16,-1 4 86 0,-2 7-86 0,-1-7 86 16,0-1-86-16,-1 4 8 0,0-1-8 0,2 0 9 15,-3-3-9-15,3 1 52 0,1-2-52 0,0-5 53 16,2-5-53-16,0 3-6 0,0-3 6 0,0-1-6 15,2 0 6-15,0 0-26 0,-2 0 26 0,0-8-26 16,0-1 26-16,0-2 2 0,0 0-2 0,0 0 2 0,0 0-2 16,0 0 3-16,-4 0-3 0,4 0 4 0,-4-5-4 15,1 2-18-15,-4-2 18 0,6 2-18 0,-4 0 18 0,2 1-25 16,-2-1 25-16,2 2-24 0,-2-1 24 0,0 2-46 16,-1 0 46-16,-3 3-45 0,-7 2 45 0,3 9-26 15,-6 2 26-15,4-1-25 0,0 0 25 0,0 7 32 16,-1-1-32-16,3 1 32 0,4-1-32 0,-1-1 44 15,1 1-44-15,4-7 44 0,5-5-44 0,0 2-7 16,0-1 7-16,0 1-6 0,2-4 6 0,2 3 56 16,3-2-56-16,1-2 57 0,-1 2-57 0,1-7-1 15,2 1 1-15,-5-2-1 0,-2 0 1 0,1 0-26 0,1-2 26 16,3-4-25-16,1-5 25 0,3 0 43 0,2 0-43 16,-6 3 44-16,-2 2-44 0,2 0 3 0,-2-2-3 15,4-9 4-15,1-7-4 0,1 1-6 0,-2-3 6 16,-4 12-6-16,-3 8 6 0,0 0-38 0,1 3 38 15,-1-4-37-15,0 1 37 0,2 0-32 0,-5 0 32 0,1 2-32 16,-1 3 32-16,0 1 25 0,0 5-25 0,-1 6 26 16,-6 3-26-16,6 4 9 0,-4 4-9 0,2-4 9 15,1-7-9-15,1 4 48 0,1 3-48 0,0-7 48 16,0 1-48-16,3-2 25 0,5 1-25 0,-4-2 26 16,3-1-26-16,4 0-44 0,3 0 44 0,2-2-44 15,3-5 44-15,15 7-2560 0</inkml:trace>
  <inkml:trace contextRef="#ctx1" brushRef="#br0" timeOffset="-71756.28">18286 10071 2006 0,'0'0'0'0,"3"14"0"16,1 8 0-16,0-9 273 15,-1-5-273-15,-8-10 274 0,-1-7-274 0,6 9-117 0,0 0 117 16,-10-10-1807-16,20 20 1807 0</inkml:trace>
  <inkml:trace contextRef="#ctx1" brushRef="#br0" timeOffset="-71617.96">18140 10796 2443 0,'0'0'0'15,"0"0"141"-15,0 0-141 0,0 0 141 16,0 0-141-16,0 0-662 0,0 0 662 0,0 0-1357 15,0 0 1357-15</inkml:trace>
  <inkml:trace contextRef="#ctx1" brushRef="#br0" timeOffset="-70984.88">18312 9996 2252 0,'0'0'0'16,"0"0"0"-16,0 0 0 0,0 0 261 0,0 0-261 0,0 0 261 15,15-11-261-15,-15 11 262 0,0 0-262 0,7-5 262 16,3 0-262-16,-10 5 97 0,0 0-97 0,17-7 98 16,5-4-98-16,-22 11 43 0,0 0-43 0,27-8 43 15,2 3-43-15,-29 5 35 0,0 0-35 0,28-3 35 16,4 6-35-16,-32-3 12 0,0 0-12 0,28 8 12 16,0 4-12-16,-28-12 32 0,0 0-32 0,26 16 32 15,-6 1-32-15,-20-17-8 0,0 0 8 0,21 24-7 16,-9 3 7-16,-12-27 0 0,0 0 0 0,10 25 0 15,-7 1 0-15,-3-26 18 0,0 0-18 0,-2 24 19 16,-6-1-19-16,8-23 8 0,0 0-8 0,-12 29 8 16,-7-1-8-16,19-28 0 0,0 0 0 0,-21 27 0 15,-1 1 0-15,22-28 5 0,0 0-5 0,-22 25 6 0,0-2-6 16,22-23-2-16,0 0 2 0,-20 21-1 0,1-5 1 16,19-16-7-16,0 0 7 0,-19 15-6 0,-2-7 6 0,21-8-1 15,0 0 1-15,-14 8-1 0,0-3 1 0,14-5-8 16,0 0 8-16,-11 1-8 0,3-2 8 0,8 1-8 15,0 0 8-15,-3 0-8 0,-2 0 8 0,5 0 0 16,0 0 0-16,-3 0 0 0,-2-2 0 0,5 2-7 16,0 0 7-16,-3-1-7 0,1-1 7 0,2 2-8 15,0 0 8-15,0 0-8 0,-3 0 8 0,3 0 0 16,0 0 0-16,5 5 0 0,3 2 0 0,-8-7 9 0,0 0-9 16,16 10 10-16,-1 1-10 0,-15-11 10 15,0 0-10-15,22 16 11 0,5 4-11 0,-27-20 5 0,0 0-5 16,27 20 5-16,3 2-5 0,-30-22 7 0,0 0-7 15,27 21 7-15,0-1-7 0,-27-20 0 0,0 0 0 16,20 17 0-16,-2-1 0 0,-18-16 29 0,0 0-29 16,12 17 29-16,-5 1-29 0,-7-18 1 0,0 0-1 0,0 15 2 15,-13 3-2-15,13-18 0 0,0 0 0 0,-19 18 1 16,-6 0-1-16,25-18 3 0,0 0-3 0,-29 18 4 16,-4 1-4-16,33-19 0 0,0 0 0 0,-28 18 0 15,-4-3 0-15,32-15-1 0,0 0 1 0,-31 13 0 16,-2-5 0-16,33-8-25 0,0 0 25 0,-34 6-24 15,1-1 24-15,33-5-217 0,0 0 217 0,-31 1-216 16,-1-1 216-16,-31 2-2403 0</inkml:trace>
  <inkml:trace contextRef="#ctx1" brushRef="#br0" timeOffset="-70399.64">18328 10096 1916 0,'0'0'0'0,"-5"8"0"0,-2 6 0 16,7-14 331-16,0 0-331 0,-10 19 332 0,-3 3-332 16,13-22 260-16,0 0-260 0,-9 28 261 0,-4 5-261 15,13-33 207-15,0 0-207 0,-12 38 208 0,1 6-208 0,11-44 56 16,0 0-56-16,-11 50 57 0,1 8-57 0,10-58 27 15,0 0-27-15,-12 52 27 0,0 1-27 0,12-53 1 16,0 0-1-16,-7 50 2 0,-1-3-2 16,8-47-9-16,0 0 9 0,-8 41-8 0,0-5 8 0,8-36-28 15,0 0 28-15,-6 27-28 0,1-2 28 0,5-25 0 16,0 0 0-16,-3 17 0 0,-5-1 0 0,8-16-89 16,0 0 89-16,-5 11-89 0,0-3 89 0,5-8-618 15,0 0 618-15,-3 8-618 0,0-7 618 0,-2 9-1434 16</inkml:trace>
  <inkml:trace contextRef="#ctx1" brushRef="#br0" timeOffset="-59402.88">16039 10016 1446 0,'0'0'0'0,"-3"6"0"0,1 4 0 0,0-7 202 0,4-6-202 0,-2 3 203 15,-2-5-203-15,2 0 244 0,-1-1-244 0,1 3 244 16,0 1-244-16,0 2 180 0,-3-4-180 0,3 4 181 16,0 0-181-16,0 0 116 0,0 0-116 0,0 0 117 15,0 0-117-15,0 0 123 0,0 0-123 0,0 0 123 16,0 0-123-16,0 0 68 0,0 0-68 0,0 0 69 16,-4 4-69-16,3 4 52 0,-7 0-52 0,3 5 53 15,-3-4-53-15,1 10 1 0,-5 4-1 0,3-2 1 16,-2 2-1-16,1 1 59 0,-2-1-59 0,-1 1 59 15,2 0-59-15,-5 1 15 0,1-2-15 0,2-1 16 16,0-3-16-16,2 5 22 0,2-1-22 0,1 1 23 0,-1 4-23 16,2 2 26-16,2 1-26 0,1-1 26 0,1 0-26 15,-2 1-6-15,0 2 6 0,2 2-5 0,3-4 5 16,0 2-3-16,2 0 3 0,-1 0-3 0,4 0 3 16,0-5-70-16,2 0 70 0,-2-6-70 0,3-3 70 15,3 3-267-15,2 0 267 0,-5-6-267 0,-2-2 267 16,8 14-2107-16</inkml:trace>
  <inkml:trace contextRef="#ctx1" brushRef="#br0" timeOffset="-58319.08">18792 9793 1961 0,'0'0'0'0,"9"8"0"0,10 3 0 0,-14-3 319 0,-5-5-319 0,0-3 319 15,0-3-319-15,0 3 244 0,-5-3-244 0,5 3 244 16,-3-2-244-16,3 2 146 0,0 0-146 0,0 5 147 16,3-2-147-16,-1 3 75 0,3 5-75 0,1-1 75 15,2 1-75-15,-3 4 66 0,3 3-66 0,1 4 67 16,0 1-67-16,1 1 29 0,1 1-29 0,0 6 29 16,-1 1-29-16,2 1 19 0,-4-5-19 0,0 3 20 15,0 1-20-15,-3-4 17 0,-2-1-17 0,1-2 17 16,3-5-17-16,-1 4 1 0,-3-1-1 0,2 2 1 15,-3 4-1-15,-1 0 0 0,-2 4 0 0,-1-1 0 16,-6 1 0-16,2-2-5 0,-4 0 5 0,1-2-4 16,-2-9 4-16,-2 5-39 0,-3 2 39 0,4-4-39 0,-4 1 39 15,-1 1-81-15,-4 2 81 0,2 1-80 0,0-5 80 16,-19 29-2581-16</inkml:trace>
  <inkml:trace contextRef="#ctx1" brushRef="#br0" timeOffset="-40346.42">13311 12630 2331 0,'0'0'0'0,"0"0"0"0,4-4 0 0,-4-1 246 0,-3 3-246 0,3 2 247 16,-1-1-247-16,1 1 229 0,0 0-229 0,0 0 230 16,0 0-230-16,0 0 157 0,1 0-157 0,2 0 157 15,2-3-157-15,6 0 4 0,0 1-4 0,2-3 5 16,-1 4-5-16,6 1 46 0,5 0-46 0,-7 0 47 16,-6 1-47-16,4 4 2 0,3-3-2 0,-6-1 3 15,0-1-3-15,4 0-2 0,2 0 2 0,-4 0-1 16,-2 0 1-16,1 0 0 0,4 0 0 0,-8 0 1 15,-7-1-1-15,6-1-41 0,-3-1 41 0,4 0-41 16,-3 0 41-16,3-1-66 0,1 1 66 0,-2 2-65 16,-4-1 65-16,6-1-2541 0</inkml:trace>
  <inkml:trace contextRef="#ctx1" brushRef="#br0" timeOffset="-39956.68">13603 12175 2286 0,'0'0'0'15,"0"8"0"-15,1 8 0 0,2-4 286 0,-3-2-286 0,-3 1 287 16,0 0-287-16,-2 5 180 0,0 1-180 0,1 3 180 16,-4 4-180-16,0 2 77 0,0 3-77 0,-3 4 77 15,2 4-77-15,-2 4 53 0,1 3-53 0,-6-3 53 16,-1 0-53-16,1 1 0 0,-4 0 0 0,-1 1 1 16,1-1-1-16,1 2 0 0,1 2 0 0,3-7 1 15,2-5-1-15,0-1 14 0,2-3-14 0,2-2 15 16,1-3-15-16,2-1 7 0,-1-5-7 0,4-5 7 15,3-3-7-15,2-2 0 0,1-2 0 0,0-4 0 16,2-2 0-16,-1-2-40 0,4-2 40 0,5-4-39 16,6-2 39-16,1-5-71 0,9-5 71 0,-9 8-71 15,-7 3 71-15,20-14-2400 0</inkml:trace>
  <inkml:trace contextRef="#ctx1" brushRef="#br0" timeOffset="-39346.54">13991 11896 1894 0,'0'0'0'0,"-5"9"0"0,-8 6 0 0,7-8 272 0,6-2-272 0,0-2 273 16,0-1-273-16,3-2 225 0,0-2-225 0,0 5 225 16,2 4-225-16,0 5 160 0,-5 7-160 0,0 6 160 15,0 8-160-15,0 5 87 0,0 6-87 0,-5-5 87 16,-1 3-87-16,0 2 23 0,-2 0-23 0,0 3 24 15,0 0-24-15,0 4 15 0,0-1-15 0,0-3 16 16,-1-3-16-16,1-2 34 0,-3-1-34 0,0-2 35 16,0-3-35-16,1-3 8 0,4-1-8 0,-2 1 9 15,0-2-9-15,0-1-12 0,-3-2 12 0,5-8-12 16,3-7 12-16,-4 3-9 0,1-4 9 0,3-2-9 0,0-3 9 16,1 0 3-16,-2-4-3 0,4-3 3 0,0 0-3 15,4-2 11-15,-2-1-11 0,4-3 11 0,-1-5-11 0,6-6-7 16,6-5 7-16,-1 0-7 0,-2-8 7 0,2 2 0 15,0-2 0-15,0 3 0 0,-7 4 0 0,5-1 39 16,-1-1-39-16,-4 8 39 0,-1 4-39 0,3-3-7 16,-1-1 7-16,-5 9-6 0,-4 7 6 0,4-5-17 15,-2 2 17-15,2 1-16 0,-4 2 16 0,2-2 9 16,2-1-9-16,-2 3 10 0,0-1-10 0,2 4 0 16,-5 1 0-16,3 6 0 0,-1 4 0 0,1 6-5 15,-1 6 5-15,-1-5-4 0,-1-2 4 0,0 0 27 16,0 3-27-16,0-2 27 0,0 1-27 0,2-4 0 0,1-1 0 15,2 0 1-15,-4-4-1 0,2-4-95 0,2 0 95 16,-2-3-94-16,1-1 94 0,-4-3-558 0,4 2 558 16,-4-2-557-16,0 0 557 0,0 0-1535 0</inkml:trace>
  <inkml:trace contextRef="#ctx1" brushRef="#br0" timeOffset="-38937.13">14279 12662 2409 0,'0'0'0'0,"-9"8"0"16,-7 9 0-16,13-11 272 0,9-4-272 0,2-2 272 0,5-5-272 15,3 0 171-15,1 1-171 0,-6 1 171 0,-2-1-171 16,1 3 70-16,1-1-70 0,-2 1 70 0,1 1-70 16,3 0 21-16,-1 0-21 0,-2 0 21 0,-2 0-21 15,3-3-6-15,-2 1 6 0,-1 0-6 0,-3 1 6 0,6-2 10 16,-3-2-10-16,-1 0 10 0,1-1-10 0,-1-2 10 15,2 0-10-15,-3 0 11 0,1-1-11 0,-1-7 9 16,0-2-9-16,-4-4 9 0,1-2-9 16,-3-3-1-16,-1 2 1 0,1 10 0 0,0 7 0 15,-4-2-17-15,0 4 17 0,-4 0-17 0,0 1 17 0,-3 3-10 16,1 2 10-16,-1 4-9 0,-1 3 9 0,-1 6 22 16,0 3-22-16,2 6 22 0,0 4-22 0,0 1-1 15,2 0 1-15,-1-1-1 0,3-1 1 0,-1 2 2 16,0-2-2-16,0 3 2 0,-2 4-2 0,4-7 12 0,1-3-12 15,4 1 12-15,1 1-12 0,0-5 8 0,1-2-8 16,-1 0 8-16,0-3-8 0,5 1 0 0,1-4 0 16,2 0 0-16,-3-5 0 0,3 0-45 0,1 0 45 0,-2-2-45 15,-3-3 45-15,7-1-157 0,2 0 157 0,1-5-156 16,0-1 156-16,15-5-2266 0</inkml:trace>
  <inkml:trace contextRef="#ctx1" brushRef="#br0" timeOffset="-38481.94">14871 12510 2252 0,'0'0'0'0,"-1"14"0"16,-4 8 0-16,5-13 272 0,3-6-272 0,-3 2 272 0,-3-2-272 0,3-1 152 15,-2-1-152-15,2 4 153 0,-1 3-153 16,-1 3 148-16,-3 1-148 0,2 4 148 0,3 1-148 0,-5 2 38 15,1 2-38-15,1-4 38 0,-4 3-38 0,3 1 47 16,-1-1-47-16,2-3 47 0,1-4-47 0,2 1 0 16,0 0 0-16,0-3 0 0,0-8 0 0,0 3-32 15,2-1 32-15,-1-2-32 0,-1-3 32 0,0 0 22 16,2-3-22-16,-2 3 22 0,0 0-22 0,0 0 24 16,3-3-24-16,2-11 25 0,4-10-25 0,2-1-17 0,5-6 17 15,-8 10-16-15,0 1 16 0,4-2-20 16,-2 0 20-16,4-9-19 0,3-12 19 0,4 7 38 0,-2 3-38 15,-8 10 38-15,-5 10-38 0,5-1 25 16,2 5-25-16,4-2 26 0,2-2-26 0,0 4 36 0,0-1-36 16,-6 6 36-16,-2 0-36 0,-2 3 34 0,2 2-34 15,-1 6 34-15,1 2-34 0,-3 1-2 0,-2 1 2 0,0 4-1 16,-3 4 1-16,2 6 18 0,-5 5-18 0,-3-2 18 16,-2-3-18-16,2 2 15 0,-2 1-15 0,2-1 15 15,-2 0-15-15,2-2 1 0,2-2-1 0,-4-2 2 16,2-4-2-16,-2 0-21 0,5 0 21 0,0-4-21 15,0-5 21-15,2-2-108 0,1 0 108 0,-2-2-107 16,1-3 107-16,3 4-2614 0</inkml:trace>
  <inkml:trace contextRef="#ctx1" brushRef="#br0" timeOffset="-36520.9">16244 11921 1547 0,'0'0'0'0,"8"3"0"0,6 0 0 0,-14-3 347 0,0 0-347 16,6 2 348-16,-3-4-348 0,-3 2 280 0,0 0-280 16,4-1 280-16,-3-1-280 0,-1 2 198 0,0 0-198 15,11-8 198-15,7 1-198 0,-18 7 80 0,0 0-80 16,18-7 80-16,3-1-80 0,-21 8 73 0,0 0-73 0,22-4 73 16,5 1-73-16,-27 3 53 0,0 0-53 0,28 6 54 15,1 6-54-15,-29-12 0 0,0 0 0 0,23 19 1 16,3 10-1-16,-26-29 13 0,0 0-13 0,20 26 14 15,1 7-14-15,-21-33 1 0,0 0-1 0,15 33 1 16,-8 2-1-16,-7-35 3 0,0 0-3 0,1 29 3 16,-4 3-3-16,3-32-3 0,0 0 3 0,-11 28-3 15,-8-3 3-15,19-25 0 0,0 0 0 0,-22 25 0 16,-3 0 0-16,25-25 5 0,0 0-5 0,-30 21 5 16,0-4-5-16,30-17-51 0,0 0 51 0,-33 16-50 15,-5-4 50-15,38-12-179 0,0 0 179 0,-36 13-179 0,-1-5 179 16,-35 12-2290-16</inkml:trace>
  <inkml:trace contextRef="#ctx1" brushRef="#br0" timeOffset="-35977.06">16266 11940 1479 0,'0'0'0'0,"-2"9"0"16,1 10 0-16,1-19 368 0,0 0-368 0,-3 8 369 15,1-2-369-15,2-6 331 0,0 0-331 0,0 8 332 16,0 2-332-16,0-10 194 0,0 0-194 0,0 28 194 0,-2 8-194 15,2-36 102-15,0 0-102 0,-1 49 102 16,-7 9-102-16,8-58 67 0,0 0-67 0,-8 64 67 0,-3 8-67 16,11-72-3-16,0 0 3 0,-14 91-2 0,-7 19 2 15,21-110 17-15,0 0-17 0,-20 96 17 0,-1-4-17 0,21-92 1 16,0 0-1-16,-15 80 1 0,-4-7-1 16,19-73 8-16,0 0-8 0,-10 59 8 0,2-10-8 0,8-49-4 15,0 0 4-15,-6 34-3 0,4-12 3 0,2-22-33 16,0 0 33-16,0 19-33 0,2-13 33 0,-2-6-27 15,0 0 27-15,3 4-27 0,0-8 27 0,-3 4-321 16,0 0 321-16,8-6-320 0,5-8 320 0,7-6-2023 16</inkml:trace>
  <inkml:trace contextRef="#ctx1" brushRef="#br0" timeOffset="-34984.77">17116 11796 1670 0,'0'0'0'16,"-8"14"0"-16,1 9 0 0,0-10 310 0,3-7-310 0,2-4 311 15,-3-5-311-15,2-2 199 0,0-1-199 0,1 2 200 16,1 1-200-16,-1 2 111 0,-4 1-111 0,0 4 111 15,-9 3-111-15,3 4 16 0,-1 1-16 0,0 5 17 16,1 2-17-16,-4 3 58 0,0-1-58 0,2 7 59 16,-2 6-59-16,2 3 50 0,2 0-50 0,-4 7 51 15,-2 3-51-15,3 3 21 0,-1 4-21 0,2-2 21 16,-2-1-21-16,0 14 72 0,0 8-72 0,-1-8 72 16,-2-10-72-16,6-13-4 0,5-12 4 0,2 1-4 15,3-1 4-15,0 8 40 0,6 4-40 0,-3-23 40 16,-3-16-40-16,6 3-75 0,-3-4 75 0,8 15-74 15,5 8 74-15,-2-9-378 0,3-5 378 0,-6-2-377 16,-4-2 377-16,9 8-1734 0</inkml:trace>
  <inkml:trace contextRef="#ctx1" brushRef="#br0" timeOffset="-34377.83">17093 12849 2297 0,'0'0'0'0,"-5"-7"0"16,-3-2 0-16,8 1 260 0,0 0-260 0,5-8 260 15,7-4-260-15,1-2 213 0,1-1-213 0,-1 2 214 16,-1 4-214-16,0-3 82 0,2-1-82 0,-2-13 82 15,1-12-82-15,1 1 45 0,0-4-45 0,1 0 46 16,-1 1-46-16,2-3-5 0,3 1 5 0,-4 2-4 16,1 0 4-16,1 3-5 0,-1 3 5 0,-3 13-5 15,-8 12 5-15,2-3 35 0,1 4-35 0,5-6 36 16,3 0-36-16,-2 6-22 0,2-1 22 0,-7 8-22 0,-6 2 22 16,4 4 0-16,-3 0 0 0,1 3 0 0,-2 0 0 15,2 3 33-15,-2 2-33 0,-1 1 33 0,-2 1-33 16,1 4 15-16,4 4-15 0,-8 9 16 0,0 4-16 15,1 3 14-15,1 5-14 0,1 1 15 0,0 0-15 0,-2 1 41 16,0 1-41-16,2 2 41 0,0-5-41 0,2 3 2 16,0 2-2-16,2 0 2 0,1-2-2 0,3-3 3 15,0-1-3-15,-3-7 3 0,2-11-3 0,-3 4 0 16,-3-3 0-16,2 1 1 0,2-1-1 0,-2-3 0 0,2-1 0 16,-5-3 0-16,2-3 0 0,-1 0-3 0,1 0 3 15,-2-2-3-15,0-3 3 0,0 4-14 0,-2 0 14 16,2-2-13-16,0-3 13 0,0-2-124 0,0 0 124 0,0 0-123 15,0 0 123-15,0 0-2494 0</inkml:trace>
  <inkml:trace contextRef="#ctx1" brushRef="#br0" timeOffset="-34068.56">17228 12554 2051 0,'0'0'0'0,"15"7"0"0,5 6 0 0,-12-8 328 16,-6-5-328-16,-2 0 329 0,-2-5-329 0,-1-1 216 15,0-2-216-15,1 3 217 0,2 2-217 0,0 0 176 16,3-2-176-16,4 2 177 0,0-2-177 0,8 1 60 15,2-1-60-15,5 0 61 0,5 2-61 0,-3 0 13 16,1 1-13-16,-8 2 13 0,-1-3-13 0,1 3 9 16,1 0-9-16,-6 0 9 0,1 3-9 0,-5-6-2 15,0 2 2-15,-2-1-1 0,-3 2 1 0,7-2-2682 16</inkml:trace>
  <inkml:trace contextRef="#ctx1" brushRef="#br0" timeOffset="-33069.39">17983 11833 1390 0,'0'0'0'0,"3"8"0"0,0 8 0 0,-2-13 370 0,-1-1-370 0,0-2 370 15,0 3-370-15,0-3 260 0,0 0-260 0,0 0 261 16,0 0-261-16,0 0 183 0,0 0-183 0,0 0 183 16,0 0-183-16,0 0 100 0,0 0-100 0,-1 9 101 15,-4 7-101-15,0 6 69 0,1 8-69 0,-4 6 70 16,-3 6-70-16,1 2 105 0,-1 3-105 0,-1-1 105 16,-1-3-105-16,0 3 15 0,-4-2-15 0,8-2 15 15,1-2-15-15,3 0 48 0,2 3-48 16,1-7 49-16,4-3-49 0,-4-5 3 0,1-4-3 0,-1-1 4 15,2-1-4-15,2-2-4 0,2-2 4 0,-2-4-3 16,1-2 3-16,-3-1-33 0,0-3 33 0,0-2-33 16,0-1 33-16,2-2-42 0,-2-3 42 0,0 0-41 15,0 0 41-15,0 0-91 0,0 0 91 0,0 0-90 16,0 0 90-16,0 0-2441 0</inkml:trace>
  <inkml:trace contextRef="#ctx1" brushRef="#br0" timeOffset="-32637.68">18410 11873 1670 0,'0'0'0'0,"-9"7"0"0,-5 4 0 15,9-4 293-15,3-6-293 0,-4 9-1486 16,12-20 1486-16</inkml:trace>
  <inkml:trace contextRef="#ctx1" brushRef="#br0" timeOffset="-32477.42">18279 12618 2543 0,'-1'34'0'0,"1"-19"270"0,-2-3-270 15,2-4 270-15,0-5-270 0,0 0 132 0,0 0-132 16,0-3 132-16,5 3-132 0,-2-1 79 0,0-2-79 15,-3 0 80-15,5 0-80 0,-5 0-303 0,1-3 303 16,6-8-303-16,5-5 303 0,4-10-2040 0</inkml:trace>
  <inkml:trace contextRef="#ctx1" brushRef="#br0" timeOffset="-31920.32">18380 11890 2017 0,'0'0'0'0,"2"6"0"16,1 7 0-16,2-17 241 0,-1-3-241 0,1 2 241 15,1-1-241-15,2-4 179 0,0-1-179 0,-1 5 180 0,-4 3-180 16,1 0 176-16,1 0-176 0,1 1 177 0,2 0-177 16,5 2 100-16,3 0-100 0,-2 4 100 0,5-1-100 15,0 3 76-15,3 0-76 0,2 4 77 0,-4-1-77 16,4 0 49-16,1 2-49 0,-6-3 50 0,-5-1-50 15,4-1 23-15,0-1-23 0,-2 2 24 0,-5 1-24 0,-1 0 10 16,-7 0-10-16,2-2 11 0,-5-3-11 0,0 4 26 16,-8-1-26-16,-3 5 26 0,-4 1-26 0,0 3-1 15,-6 2 1-15,1-3 0 0,4-3 0 16,-8 5 2-16,1-2-2 0,0 3 3 0,0 0-3 0,2 2-36 16,1 2 36-16,-1-7-36 0,2 0 36 0,2 1 0 15,-4 1 0-15,9-10 0 0,6-1 0 0,-4 0-5 16,2 0 5-16,-1-2-4 0,1 1 4 0,0-2 1 15,0 4-1-15,3-3 1 0,4 2-1 0,1-3 5 0,3-1-5 16,2 1 5-16,-1 1-5 0,4-3 38 0,2 3-38 16,-1 0 39-16,2-1-39 0,2 1 0 0,1 0 0 15,5 3 0-15,5 2 0 0,-2 0 33 0,1 0-33 0,1 0 34 16,1 1-34-16,-1 2-8 0,-2 0 8 0,0 2-7 16,0-1 7-16,-1 2-1 0,-2 0 1 0,-5-1 0 15,-3 0 0-15,-3 2 6 0,-3 1-6 0,-2 3 6 16,-3 1-6-16,-3 2 15 0,-5 3-15 0,0-7 15 15,0-3-15-15,-5 4 9 0,-1-3-9 0,1-5 10 16,2 0-10-16,-4 3 1 0,2-3-1 0,-3 1 2 16,4 2-2-16,-7-3-4 0,0-3 4 0,8-1-3 15,0-3 3-15,-2-1-4 0,-1-3 4 0,4 0-4 16,2 0 4-16,-3-1-84 0,-3-4 84 0,2 2-83 16,-1-2 83-16,-12-3-2716 0</inkml:trace>
  <inkml:trace contextRef="#ctx1" brushRef="#br0" timeOffset="-31330.32">18440 11882 2140 0,'0'0'0'0,"-1"8"0"0,-3 6 0 15,3-8 327-15,-2-4-327 0,3-2 328 0,-3 4-328 16,3-4 231-16,0 0-231 0,0 0 232 0,0 0-232 0,0 0 96 15,-2 4-96-15,-1 3 97 0,3 3-97 16,-2 6 76-16,1-1-76 0,-1 2 77 0,-4 4-77 0,-1 4 24 16,0 2-24-16,0-1 25 0,6 3-25 0,-4 0 48 15,-3 1-48-15,8-2 48 0,0 1-48 0,-5 1 5 16,-1-1-5-16,1 0 5 0,1-1-5 0,-4 2 2 16,-5-5-2-16,5 1 2 0,0 0-2 0,0 0 10 15,-3-1-10-15,7-4 11 0,2-6-11 0,-1 4 3 0,-2-1-3 16,2-1 3-16,3 0-3 0,-5-1 5 0,0-7-5 15,4 1 6-15,1-4-6 0,1 2-26 0,3-2 26 16,-1-1-26-16,0-2 26 0,-1 2-50 0,1-4 50 16,0 1-50-16,-2-2 50 0,-1 0-81 0,0 0 81 15,0 0-80-15,0 0 80 0,0 0-2536 0</inkml:trace>
  <inkml:trace contextRef="#ctx1" brushRef="#br0" timeOffset="-30083.17">18893 11727 1267 0,'0'0'0'0,"8"9"0"0,5 5 0 0,-7-9 396 15,-5-7-396-15,-1 2 396 0,5-6-396 0,-5-2 226 16,0-3-226-16,2 5 226 0,-2 3-226 0,3-2 239 16,0 2-239-16,2 1 239 0,-5-1-239 0,3 2 111 15,2-1-111-15,3 2 112 0,-4 2-112 0,4 2 137 16,0-2-137-16,0 4 138 0,1-1-138 0,2 1 67 15,4 2-67-15,0 3 67 0,4 3-67 0,2 2 63 16,3-1-63-16,1 3 63 0,0 1-63 0,-1-4 59 16,-1 6-59-16,-5-3 59 0,-2 8-59 0,-1-4 14 0,-2 3-14 15,0 1 15-15,-2 1-15 0,1 6 15 0,-4 5-15 16,-2-9 16-16,1 1-16 0,-7 0 1 0,0-2-1 16,0-3 1-16,0-3-1 0,0 2 3 0,-3-1-3 0,1 1 4 15,-1 0-4-15,0-1 0 0,0-1 0 0,-2 2 0 16,0-1 0-16,0 2 0 0,-3 2 0 0,1-2 0 15,-1 0 0-15,-5 0-1 0,-3-6 1 0,-1 3 0 16,-4 0 0-16,-2 0-25 0,-3-2 25 0,3 1-24 16,-6-2 24-16,4-1-65 0,1 1 65 0,4-5-65 15,1-3 65-15,-19 14-2740 0</inkml:trace>
  <inkml:trace contextRef="#ctx1" brushRef="#br0" timeOffset="-29129.14">19679 12125 2129 0,'0'0'0'0,"5"0"0"0,2 0 0 16,-3-1 348-16,-4 1-348 0,0 0 349 15,0 0-349-15,1 1 196 0,1 5-196 0,1-6 197 0,3 2-197 16,2-4 146-16,2-1-146 0,4 2 147 16,5-2-147-16,-2-1 34 0,0 0-34 0,-4 1 35 0,-2-1-35 15,2 3 50-15,-1-2-50 0,-4 1 51 0,0-1-51 16,5 3-1-16,-2 2 1 0,-2-4 0 0,1-3 0 0,-1 2-4 16,2 2 4-16,-5-1-3 0,-1-1 3 0,3 0-49 15,-5 0 49-15,2 0-49 0,0 1 49 0,-2 4-325 16,-3 1 325-16,0-3-324 0,0 1 324 0,0 2-2055 15</inkml:trace>
  <inkml:trace contextRef="#ctx1" brushRef="#br0" timeOffset="-28785.44">19609 12414 2230 0,'0'0'0'0,"13"-8"0"15,6-5 0-15,-10 7 303 0,-9 3-303 0,5 1 303 16,-2-2-303-16,0 2 242 0,2 1-242 0,-3 1 242 15,1 0-242-15,5-3 131 0,0 1-131 0,0 0 131 0,4 1-131 16,2-2 49-16,2 0-49 0,-2 3 50 0,-1 0-50 16,0 0 0-16,-1 1 0 0,1-1 0 0,1 0 0 15,0 0 4-15,-1-1-4 0,-4 1 5 0,1-2-5 16,-2 2-2-16,-4-5 2 0,1 4-1 0,0-1 1 16,1 1-48-16,-4 1 48 0,-2 0-48 0,0 0 48 0,0 0-2622 15</inkml:trace>
  <inkml:trace contextRef="#ctx1" brushRef="#br0" timeOffset="-25038.29">20504 11099 1849 0,'0'0'0'0,"0"0"0"0,20 8 0 0,-18-7 335 0,-2 2-335 15,0-3 335-15,3-3-335 0,-3 3 219 0,0 0-219 16,0 0 220-16,3-4-220 0,-3-1 186 0,0 2-186 16,2-5 187-16,1 2-187 0,2-1 89 0,0 0-89 15,2-1 89-15,3 0-89 0,3 3 45 0,2 2-45 0,4 3 45 16,2 0-45-16,1 5 4 0,0 1-4 0,2 2 4 16,1 4-4-16,-3-1 17 0,-2 3-17 0,-1 1 17 15,-1-3-17-15,-1 2 2 0,-6 0-2 0,-1-4 3 16,-7-2-3-16,2 1 36 0,-5-1-36 0,-4 9 36 15,0 2-36-15,-1 3-8 0,-1 5 8 0,-4-7-7 16,-1-1 7-16,-5 0-1 0,-3-2 1 0,5-1 0 16,0-2 0-16,-3 0 2 0,-2-2-2 0,0 4 2 15,0-3-2-15,0 2 2 0,3 3-2 0,-1-4 2 16,6-2-2-16,-5 4-82 0,0-5 82 0,4-2-81 16,2-1 81-16,-1 0-702 0,-2 0 702 0,1-6-701 15,-1-1 701-15,-12 4-1373 0</inkml:trace>
  <inkml:trace contextRef="#ctx1" brushRef="#br0" timeOffset="-24653.72">20476 11163 2129 0,'0'0'0'15,"1"3"0"-15,2 4 0 0,0-9 298 0,1-6-298 0,-3 4 298 16,1 4-298-16,-1-4 219 0,1 0-219 0,-2 4 219 16,5-3-219-16,-2 4 169 0,2 2-169 0,-1 5 170 15,-1 3-170-15,2 2-1 0,-2 5 1 0,0 4 0 16,-3 5 0-16,0 0 48 0,-4 1-48 0,1 2 48 15,-2 0-48-15,-1 3 7 0,-4-2-7 0,2-3 8 16,-1 2-8-16,1 3 5 0,0 2-5 0,3-7 6 16,2-3-6-16,-2 5 4 0,-1 0-4 15,3-1 5-15,0 3-5 0,0-4 0 0,-1-1 0 0,3-7 0 16,-1-4 0-16,1-1-50 0,-6-2 50 0,9 3-49 16,3-1 49-16,-2-5-85 0,5-4 85 0,-5 0-84 15,-2-3 84-15,4 8-2442 0</inkml:trace>
  <inkml:trace contextRef="#ctx1" brushRef="#br0" timeOffset="-24229.5">21247 10975 2017 0,'0'0'0'0,"-14"12"0"16,-8 9 0-16,11-13 297 0,6-4-297 0,8-5 297 15,8-7-297-15,-9 5 208 0,-4 3-208 0,1 0 208 16,-7 5-208-16,-5 6 132 0,-4 4-132 0,-4 6 132 16,-4 2-132-16,3 2 56 0,1 4-56 0,1-1 56 15,-1 2-56-15,3 3 55 0,-3 1-55 0,5 4 56 16,4 1-56-16,-3 2 14 0,4 3-14 0,-1-2 15 16,1-4-15-16,3 3 3 0,3 1-3 0,2-4 4 15,3-2-4-15,0-3 32 0,0-5-32 0,3-1 32 16,2-2-32-16,-2-3 7 0,0-4-7 0,3-2 8 15,4-5-8-15,1 0-43 0,0-3 43 0,0 0-42 0,0-2 42 16,3 0-720-16,-1 1 720 0,-4-4-720 0,-2-2 720 16,8 4-1338-16</inkml:trace>
  <inkml:trace contextRef="#ctx1" brushRef="#br0" timeOffset="-23386.26">21296 11783 2017 0,'0'0'0'0,"6"-11"0"0,5-8 0 0,-7 7 286 0,-3 1-286 0,2 0 286 16,-6 1-286-16,3-2 222 0,-1-1-222 16,1-4 223-16,1-3-223 0,2-1 150 0,2-2-150 0,1 1 151 15,4-2-151-15,-2-3 89 0,0-1-89 0,4-3 89 16,-1-2-89-16,2-2 37 0,-1-1-37 0,1-1 37 15,0-1-37-15,3 2 3 0,-1 0-3 0,1 3 3 16,1 1-3-16,2 4 16 0,0 5-16 16,0 1 17-16,-6 8-17 0,3-5 0 0,-4 3 0 0,-2 3 1 15,-2 4-1-15,0 3-6 0,-2 3 6 0,3 1-6 16,1-3 6-16,-2 5 1 0,-2 0-1 0,-3 0 1 16,-1 0-1-16,-2 0 22 0,1 5-22 0,-1 3 23 15,-1 0-23-15,-1 3 0 0,1 3 0 0,-1 6 0 16,2 4 0-16,-3 2 10 0,0 6-10 0,3-1 11 15,0 2-11-15,0 6 24 0,0 4-24 0,1-2 25 0,1-1-25 16,1 1-2-16,0-2 2 0,-1-3-2 16,-1-1 2-16,2-2 0 0,1-5 0 0,0 4 0 0,1-4 0 15,1 3 0-15,-1-3 0 0,-2-10 0 0,0-9 0 0,1 2-10 16,2-3 10-16,-3 3-9 0,3 2 9 0,-3-3-4 16,1 0 4-16,-3-5-3 0,1-4 3 0,-2-1-55 15,0 0 55-15,0 0-55 0,1-6 55 0,1 0-285 16,0-2 285-16,-1-3-285 0,-1 1 285 0,3-8-2136 15</inkml:trace>
  <inkml:trace contextRef="#ctx1" brushRef="#br0" timeOffset="-23167.5">21470 11491 2275 0,'0'0'0'0,"8"6"0"16,4 7 0-16,-9-10 285 0,-3-1-285 0,0-2 286 16,0 0-286-16,0 0 223 0,3 3-223 0,1-6 224 15,0 1-224-15,3-1 97 0,2 0-97 0,5-2 98 16,2 0-98-16,3-2 39 0,3-4-39 0,0 6 40 16,3-3-40-16,20-4-2626 0</inkml:trace>
  <inkml:trace contextRef="#ctx1" brushRef="#br0" timeOffset="-22420.75">22110 11406 2207 0,'0'0'0'0,"0"0"0"0,3-4 0 16,-1-3 250-16,-2-4-250 0,0 2 251 0,0 0-251 16,0-2 123-16,-2-3-123 0,2 6 124 0,0 1-124 15,0 1 111-15,0 1-111 0,0 2 111 0,0 2-111 16,0 1 89-16,-3-5-89 0,3 5 89 0,-5 0-89 0,2 2 3 16,-6 1-3-16,1-2 3 0,-3 2-3 0,-5 5 64 15,-6 5-64-15,8-2 65 0,3-3-65 0,-3 7 12 16,-5-1-12-16,4 8 12 0,1 2-12 0,5-2 0 15,1 2 0-15,3-3 1 0,5 0-1 0,0-2-2 16,0 0 2-16,3-5-1 0,4-3 1 0,1-2 0 16,-1-1 0-16,3 0 0 0,1-4 0 0,0 0 5 15,2-3-5-15,-4-1 6 0,1-1-6 0,-1-4-9 16,-1 2 9-16,1-5-9 0,-1 2 9 0,2-5 23 16,1-3-23-16,0 1 24 0,-3-1-24 0,1-3 13 0,2-2-13 15,0 1 13-15,-1 0-13 0,-2 0-13 0,0 3 13 0,-4 4-12 16,-2 4 12-16,-1 0-15 0,-1-1 15 0,0 5-14 15,0-1 14-15,0 4-2 0,-1-3 2 0,1 3-2 16,-3 2 2-16,0 3 19 0,-4 2-19 0,1 3 20 16,0 4-20-16,-1-1-3 0,1 4 3 0,3-1-3 15,1 1 3-15,2 0-26 0,0-1 26 0,2-2-25 16,4-3 25-16,4 0-138 0,1-3 138 0,1-4-137 16,2 1 137-16,13 6-2326 0</inkml:trace>
  <inkml:trace contextRef="#ctx1" brushRef="#br0" timeOffset="-22065.37">22360 11355 2353 0,'0'0'0'0,"-10"12"0"0,-4 13 0 0,11-14 238 16,4-4-238-16,-1-1 238 0,2-3-238 0,-1 0 139 16,4 0-139-16,-5 2 139 0,2-3-139 0,-2 1 75 15,-2 1-75-15,-1 7 76 0,-2 5-76 0,5-16-13 16,0 0 13-16,-3 14-13 0,-2-1 13 0,5-13 0 15,0 0 0-15,-3 11 1 0,2 0-1 0,1-11 8 16,0 0-8-16,1 4 8 0,2-2-8 0,-3-2 73 16,0 0-73-16,11-6 73 0,7-5-73 0,-18 11-1 15,0 0 1-15,22-18-1 0,5-7 1 0,-2 2-16 16,-1-4 16-16,-5 4-15 0,-4-1 15 0,-15 24 16 16,0 0-16-16,18-25 17 0,-6 0-17 0,-1 6 0 15,-3 5 0-15,-1 3 0 0,-4 3 0 0,0 5 60 16,-3 0-60-16,0 3 60 0,0 3-60 0,0 2-6 0,-2 3 6 15,1 7-6-15,-1 6 6 0,-1-3-10 0,0 0 10 0,0 2-9 16,1 2 9-16,-1 0 52 0,3 0-52 16,0-2 52-16,0 1-52 0,0-21-81 0,0 0 81 0,5 19-80 15,3 1 80-15,-1-9-498 0,1-5 498 0,0-3-498 16,-1-3 498-16,7 4-1639 0</inkml:trace>
  <inkml:trace contextRef="#ctx1" brushRef="#br0" timeOffset="-21505.15">22951 10826 2375 0,'0'0'0'0,"0"0"0"0,2 5 0 0,1-5 246 15,0 0-246-15,-3 0 246 0,3 1-246 0,-3 2 147 16,0 0-147-16,0 12 148 0,-1 2-148 0,-1 6 145 15,-1 7-145-15,-2-2 146 0,-1 2-146 0,1-3-8 16,-1 0 8-16,1-1-8 0,-1-1 8 0,-1-3 39 16,1-3-39-16,3 2 39 0,0-1-39 0,3 0-10 15,0 1 10-15,0-7-9 0,1-6 9 0,-2 1 0 16,-2 2 0-16,1-6 0 0,2 0 0 0,-3 1-36 16,3 2 36-16,0-7-36 0,0 1 36 0,0-2 6 0,-3 1-6 15,3-1 6-15,0 0-6 0,0 0 1 0,-2-3-1 16,-6-1 2-16,-4-1-2 0,-2-1-1 0,-5 1 1 0,3 3 0 15,2 2 0-15,-1 5-1 16,0 3 1-16,-3 3-1 0,1 6 1 0,3 0-39 0,1 1 39 16,2 2-39-16,3 4 39 0,2-3 37 0,3 1-37 15,-4-1 37-15,3-4-37 0,2-1 3 0,2-2-3 0,0-2 3 16,2 1-3-16,1-4 0 0,2 1 0 0,-1-4 0 16,-1-1 0-16,2 0 6 0,1-2-6 0,2-3 6 15,0-2-6-15,3-3 0 0,2-4 0 0,-2 3 1 16,0-5-1-16,0 0 2 0,-1-3-2 0,4-2 2 15,2-3-2-15,-1 0 10 0,-1 0-10 0,-1 1 11 16,0 0-11-16,-5 1 23 0,-2 0-23 0,2-4 24 0,0-2-24 16,-2 6-2-16,-1 3 2 0,-2 9-1 15,-2 2 1-15,-1 3-34 0,-3-2 34 0,0 8-34 16,-2 7 34-16,2 4-2 0,2 4 2 0,-1-6-1 0,-1-2 1 16,-2 3 34-16,-3 1-34 0,4 3 34 0,0 2-34 15,3-1-7-15,-1-1 7 0,5-1-7 0,2-2 7 16,2-1-34-16,-1-2 34 0,3-3-34 0,1-3 34 0,9 11-2508 15</inkml:trace>
  <inkml:trace contextRef="#ctx1" brushRef="#br0" timeOffset="-20671.04">23346 10864 2028 0,'0'0'0'0,"3"6"0"15,3 5 0-15,-3-10 287 0,-1-5-287 0,-2 4 288 0,3-2-288 16,-3 2 206-16,0-5-206 0,0 5 206 0,0 0-206 16,0 5 142-16,2-2-142 0,-4 11 142 0,-3 5-142 15,1 6 46-15,-1 5-46 0,-1 0 46 0,-2 3-46 16,1 1 44-16,1 6-44 0,-2-3 44 0,0 4-44 15,0 3 52-15,0 2-52 0,1-6 52 0,-3-2-52 16,2-4 2-16,0-2-2 0,4-4 2 0,-1-1-2 16,3-4-1-16,2-4 1 0,0-5 0 0,0-3 0 0,3 0-15 15,2-3 15-15,-3-3-15 0,-4-4 15 0,2-1-53 16,0 4 53-16,0-4-52 0,5-5 52 0,-2-1-136 16,2-2 136-16,0-3-135 0,-1 0 135 0,6-13-2292 15</inkml:trace>
  <inkml:trace contextRef="#ctx1" brushRef="#br0" timeOffset="-20204.18">23360 10802 2375 0,'0'0'0'0,"0"11"0"15,1 8 0-15,3-16 319 0,2-7-319 0,-1 0 319 16,3 1-319-16,3 0 235 0,3 2-235 0,5 5 236 15,1 3-236-15,2 4 99 0,5 1-99 0,2 2 99 16,-4 2-99-16,6-2 0 0,-2 0 0 0,-7-1 0 16,-5-2 0-16,-1 3 10 0,-2 0-10 0,-6-5 11 15,-8-1-11-15,-3 3 7 0,0-3-7 0,-7 1 7 0,-2 6-7 16,-6-4-4-16,-5 0 4 0,4-2-4 0,1 0 4 16,-4 2 0-16,-1 0 0 0,-3 3 0 15,-2 1 0-15,3-1-9 0,-1-2 9 0,11-2-8 0,5-6 8 16,-2 4 0-16,1-5 0 0,4 2 0 0,2-3 0 0,1 1-1 15,-3 0 1-15,4-2-1 0,0 3 1 0,2 0 9 16,1 1-9-16,1 1 10 0,2-1-10 0,4 3 27 16,0 0-27-16,3-2 27 0,3 0-27 0,2 4 0 15,3 2 0-15,2 1 1 0,-2-4-1 0,2 5 1 16,1 2-1-16,2-3 1 0,4-6-1 0,-2 4 0 16,-3 0 0-16,-1 0 0 0,-4 0 0 0,1-1 2 15,-7-4-2-15,-3 0 3 0,-7-3-3 0,1 2 2 0,-4 1-2 16,1 2 2-16,-4-3-2 0,-3 1 0 0,-3 2 0 15,0-2 0-15,0 1 0 0,-7 1 18 0,-2 1-18 16,3-1 18-16,-1-2-18 0,-4 0-10 0,-2-1 10 16,4 0-10-16,3-1 10 0,-4 1-101 0,1 0 101 0,4-2-101 15,2-1 101-15,-16 4-2607 0</inkml:trace>
  <inkml:trace contextRef="#ctx1" brushRef="#br0" timeOffset="-19538.2">23794 10671 2062 0,'0'0'0'0,"3"3"0"15,5 0 0-15,1 1 380 0,2 4-380 0,2 0 381 16,0 2-381-16,2 5 244 0,1 4-244 0,1 2 245 0,1-1-245 16,-1 3 154-16,-1 4-154 0,-2 3 154 0,0 4-154 15,1-2 59-15,-3-2-59 0,1-2 60 0,-1-1-60 16,-1-1 1-16,-3-1-1 0,-1 2 1 0,-3 1-1 0,-2 2 49 15,-2 1-49-15,0 1 49 0,-2-2-49 16,-1 4 20-16,0 4-20 0,-2-13 20 0,1-6-20 16,-6 1 12-16,-2 1-12 0,-4 2 12 0,-5 2-12 0,1 2 12 15,-2-4-12-15,1-1 12 0,2-3-12 0,-3 0-57 16,0 2 57-16,-2-4-56 0,2 2 56 0,-1 1-277 16,2 4 277-16,-1-4-276 0,-2 3 276 0,-21 23-2317 15</inkml:trace>
  <inkml:trace contextRef="#ctx1" brushRef="#br0" timeOffset="-17501">20187 12194 494 0,'0'0'0'0,"0"0"0"16,0 0 0-16,0 0 330 0,-3 3-330 0,3-3 330 15,0 0-330-15,0 0 382 0,0 0-382 0,0 0 382 16,-2 3-382-16,2-3 269 0,-3 0-269 0,3 0 269 16,-6 0-269-16,6 0 189 0,-4 0-189 0,4 0 190 15,0 0-190-15,0 0 113 0,0 0-113 0,0 0 114 0,0 0-114 16,0 0 68-16,0 0-68 0,0 0 69 0,0 0-69 15,0 0 44-15,4 0-44 0,-1 0 44 0,2-1-44 16,2-2 46-16,4 0-46 0,-1-1 47 0,-2 0-47 16,4-1 0-16,3 0 0 0,5 1 0 15,1-3 0-15,-1 3 73 0,5-4-73 0,-2 5 73 0,-1 3-73 16,-2-2 32-16,-1-1-32 0,-2 3 32 0,-1 0-32 0,0 3 17 16,0 3-17-16,-2-4 17 0,-1-2-17 0,-1 0 44 15,-1 0-44-15,5 0 44 0,0-2-44 0,1 2-11 16,7 0 11-16,-1-1-11 0,4-4 11 0,0 5 0 15,-3 0 0-15,3-3 0 0,-1-2 0 0,0-3 18 16,-4-4-18-16,0 12 19 0,-2 5-19 0,1-5 3 16,-1 0-3-16,2 1 4 0,1 2-4 0,0-4 24 0,1-2-24 15,1 4 25-15,4 5-25 0,1-6 0 0,3 2 0 16,1-2 1-16,0-2-1 0,-3 9 0 0,-1 2 0 16,-2-7 1-16,-2-5-1 0,1-1 0 0,-2-2 0 15,2 5 0-15,-1-1 0 0,3 2-1 0,-1 0 1 16,4 0 0-16,2-2 0 0,1 2-1 0,1 2 1 0,-1-2 0 15,-2 0 0-15,0 0-3 0,-3 0 3 0,2 0-3 16,-2 0 3-16,2 0-2 0,-1-2 2 0,5 2-1 16,-2 2 1-16,3-2 0 0,1 0 0 0,-5-2 1 15,-1-1-1-15,-2 3 1 0,0 3-1 0,-2-3 1 16,-1-3-1-16,2 3 1 0,-1 0-1 0,2 3 2 16,1-3-2-16,3 2 1 0,2-2-1 0,-3-2 1 15,0-5-1-15,-1 2 1 0,-4 2-1 0,4 0 1 16,-4 1-1-16,0 0 3 0,2 2-3 0,0-1 3 0,0-4-3 15,4 5-1-15,-1 2 1 0,1-4 0 0,1-3 0 16,0 5-1-16,-4 0 1 0,-2-1 0 0,-4-1 0 16,0 1 1-16,-1-2-1 0,1 3 1 0,2 1-1 0,0 2 4 15,-2 2-4-15,3-5 5 0,1-3-5 0,2 1 0 16,1 2 0-16,-4-3 1 0,1 0-1 0,-4-2-2 16,0 1 2-16,2-1-1 0,2 3 1 15,-4 1 0-15,0 1 0 0,2 0 1 0,-2 0-1 0,2-3 2 16,0 1-2-16,0 1 2 0,1 1-2 0,2 0-2 15,1-2 2-15,-4-1-2 0,-1 0 2 0,-3-2 0 16,-1-3 0-16,-1 7 0 0,-1 1 0 0,-1-4-7 16,-3 1 7-16,1 3-6 0,1 2 6 0,1-2 0 15,-4 0 0-15,3 1 0 0,-1 1 0 0,-1 0 0 0,0-1 0 16,0-1 0-16,-1 0 0 0,-1 0 2 0,1 2-2 16,-6-1 2-16,-4-1-2 0,1 2 2 0,-1 1-2 0,-2 0 2 15,0-3-2-15,-3 0-33 0,3 0 33 16,-3 0-32-16,0 5 32 0,0-2-198 0,-1-1 198 15,1-2-198-15,-5 3 198 0,0 0-2390 0</inkml:trace>
  <inkml:trace contextRef="#ctx1" brushRef="#br0" timeOffset="-16422">20990 12535 1244 0,'0'0'0'0,"14"8"0"0,7 3 0 15,-18-10 438-15,-6-2-438 0,3 1 439 0,-8-5-439 16,5-1 285-16,-1-5-285 0,3 1 285 0,-1-1-285 16,4 0 188-16,-1-1-188 0,1 4 188 0,1 2-188 15,0-1 118-15,4 3-118 0,-3-1 119 0,3-1-119 16,2 1 78-16,4 0-78 0,3 4 78 0,1 2-78 16,5 2 51-16,5 0-51 0,0 4 52 0,-4 2-52 0,3 5 0 15,-3 2 0-15,-2 0 0 0,-5-2 0 0,1 3 7 16,-3 2-7-16,-4-3 7 0,-6-1-7 0,-2 1 3 15,-4 0-3-15,-1-1 3 0,-2 3-3 0,-6-3 5 16,2-1-5-16,-5 0 5 0,1 1-5 0,-1-4 32 16,-2 1-32-16,3-2 33 0,1-4-33 0,-6 2 0 15,0-2 0-15,-1 2 0 0,-2 0 0 0,1-2-20 16,-2-1 20-16,7-1-20 0,4-1 20 0,-1 1-269 0,1-3 269 16,3-1-268-16,1 0 268 0,-7 0-2184 0</inkml:trace>
  <inkml:trace contextRef="#ctx1" brushRef="#br0" timeOffset="-16121.94">21064 12530 1580 0,'0'0'0'0,"-3"16"0"15,-3 12 0-15,4-14 362 0,-3-5-362 0,4-2 363 16,-1-4-363-16,2-3 217 0,-3-3-217 0,3 3 218 0,-3 1-218 16,-2 6 169-16,-1 2-169 0,-2 7 170 0,0 4-170 15,0 5 118-15,0 3-118 0,0 2 118 0,2 3-118 16,0 2 66-16,1 2-66 0,2 1 66 0,-5 0-66 16,3-2 0-16,-3-3 0 0,4-3 0 0,-1-4 0 0,2 1-3 15,0-2 3-15,1-1-3 0,0-4 3 0,1-3-85 16,1-1 85-16,-3-7-84 0,3-2 84 0,0-1-193 15,-2-3 193-15,2 2-193 0,0 1 193 0,0 7-2057 16</inkml:trace>
  <inkml:trace contextRef="#ctx1" brushRef="#br0" timeOffset="-15421.05">21984 12376 1871 0,'0'0'0'0,"0"6"0"15,2 4 0-15,-4-7 310 0,0-1-310 0,2-2 310 16,-4 1-310-16,-1-1 248 0,-1 0-248 0,-1 2 248 16,-1 1-248-16,-1 5 124 0,-1 4-124 0,-1 9 124 15,0 5-124-15,-1 1 116 0,-1 3-116 0,-1 1 116 16,0 1-116-16,0 1 27 0,-1 1-27 0,3 1 27 15,-1-2-27-15,4 0 45 0,2-2-45 0,1 5 45 16,1-3-45-16,1-5 0 0,0-6 0 0,3 6 0 16,2 2 0-16,-1-8 19 0,2-6-19 0,1 1 20 15,3 0-20-15,2-1-40 0,2-2 40 0,1-6-39 0,3 0 39 16,2-2-205-16,0-3 205 0,1 0-204 0,2 1 204 16,17 2-2261-16</inkml:trace>
  <inkml:trace contextRef="#ctx1" brushRef="#br0" timeOffset="-15055.11">22374 12433 1804 0,'0'0'0'0,"-7"9"0"16,-4 5 0-16,8-6 263 0,2-5-263 0,-1 0 264 15,0 1-264-15,1 3 263 0,-1 3-263 0,-1 9 263 16,-6 6-263-16,2 0 189 0,3 3-189 0,-7 2 189 15,-2 1-189-15,2 2 30 0,-2 2-30 0,-1-2 30 16,0 0-30-16,6 1 65 0,3 2-65 0,1-6 65 16,0-5-65-16,3 3-6 0,-1 1 6 0,4-10-5 15,-1-5 5-15,1 0-37 0,0-2 37 0,-1-2-36 0,-1-4 36 16,3-1-270-16,4-4 270 0,-3 1-270 0,-2-4 270 16,4 2-1974-16</inkml:trace>
  <inkml:trace contextRef="#ctx1" brushRef="#br0" timeOffset="-14564.58">22399 12412 2510 0,'0'0'0'0,"0"3"0"0,0 4 0 0,5-10 271 0,6-5-271 15,1 0 272-15,-1 0-272 0,2 2 193 0,0 1-193 0,2 3 193 16,3 2-193-16,-6 0 120 0,4 5-120 0,-3 3 120 15,3 1-120-15,-2 6 0 0,2 0 0 0,-2 1 0 16,0-2 0-16,-5 0 0 0,-2 0 0 0,-3 2 0 16,0 1 0-16,-4-1 0 0,-5-2 0 0,5-3 0 15,-5-3 0-15,-3 0-1 0,-3 1 1 0,-1 2-1 16,-4 0 1-16,-3 2 1 0,-2-4-1 0,7-1 1 16,3-2-1-16,-6 1-1 0,-10-1 1 15,5-3-1-15,-5-1 1 0,0 1-33 0,0 0 33 0,10-2-33 16,4 3 33-16,1-4 22 0,1 1-22 0,4 1 22 15,3-1-22-15,1 2 18 0,1 0-18 0,5 2 18 16,2 0-18-16,4 1 10 0,6 4-10 0,2-3 10 16,3 1-10-16,-1 3 29 0,2 2-29 0,-1-1 29 15,-2-1-29-15,1 2 5 0,0-1-5 0,0-1 5 0,-2-3-5 16,-1 2 1-16,-1-2-1 0,0 1 1 0,-3-1-1 16,-1 0-1-16,-1-2 1 0,-4 2-1 0,-3 0 1 15,0 3 13-15,-6 1-13 0,2-4 14 0,-3-3-14 0,0 3-1 16,-4 1 1-16,-3 2-1 0,-2 0 1 0,1 2 1 15,-1-6-1-15,-1 6 2 0,-2 1-2 0,-1-3-8 16,-1-3 8-16,2-2-7 0,5-1 7 0,-6 1-80 16,-5-1 80-16,-2-2-79 0,-1 0 79 0,1 0-543 15,1 2 543-15,4-3-543 0,6-1 543 0,-17 2-1715 16</inkml:trace>
  <inkml:trace contextRef="#ctx1" brushRef="#br0" timeOffset="-14072.34">22860 12307 2286 0,'0'0'0'0,"8"0"0"0,3-5 0 0,-3 1 314 15,-4-4-314-15,1 5 315 0,0 1-315 0,-1 4 225 16,0 1-225-16,0 2 225 0,3 1-225 0,-3 2 123 16,4 1-123-16,2 4 123 0,-1 1-123 0,4 5 34 15,-1 1-34-15,1 0 35 0,-2 2-35 0,2 4 8 16,-1 3-8-16,1 0 8 0,0 0-8 0,-2 0 41 16,0-3-41-16,-2-1 42 0,-4-1-42 0,-2 0 2 15,-1-1-2-15,-2 2 2 0,-2 0-2 0,-4 2 0 16,-5 1 0-16,-2 2 1 0,-1-3-1 0,-2 4 1 0,0 2-1 15,-1-2 1-15,-4-1-1 0,-4-2-11 0,-3-1 11 16,1-3-11-16,-1-2 11 0,-1 0-11 0,-1 0 11 16,7-5-11-16,4-1 11 0,-2-2-276 0,-1 0 276 15,1 0-275-15,1 2 275 0,-21 13-2265 0</inkml:trace>
  <inkml:trace contextRef="#ctx1" brushRef="#br0" timeOffset="-12607.67">24669 11814 1972 0,'0'0'0'0,"0"0"0"0,5 7 0 16,-5-7 354-16,3 0-354 0,-3 0 354 0,5 0-354 0,1-3 229 16,-1 1-229-16,3 2 230 0,0 0-230 0,5 0 192 15,2 2-192-15,3-2 192 0,5 0-192 0,1 0 33 16,1 0-33-16,0 0 33 0,-1 0-33 0,0 0 1 16,-4 0-1-16,-2-2 1 0,-6-1-1 0,1 0 1 15,1 1-1-15,-8 1 2 0,-1-1-2 0,0 2 13 16,-2 2-13-16,0-4 13 0,0 2-13 0,-3 0-192 0,4 3 192 15,-4-3-191-15,0 0 191 0,0 0-2320 0</inkml:trace>
  <inkml:trace contextRef="#ctx1" brushRef="#br0" timeOffset="-12301.56">24614 12169 2286 0,'0'0'0'0,"5"-9"0"16,4-9 0-16,-4 12 275 0,-3 5-275 0,1-3 276 0,-2 1-276 15,3 2 239-15,0-1-239 0,4 2 239 16,2 2-239-16,1-5 156 0,3-2-156 0,2 2 156 0,3 0-156 15,3 6 36-15,3 1-36 0,-1 0 36 0,-1-4-36 16,1 0 8-16,0-4-8 0,-2 3 8 0,-3-2-8 16,-2 4 11-16,-1 6-11 0,-5-11 11 0,-5 1-11 15,1 2-10-15,-3-6 10 0,1 3-10 0,0-1 10 16,-4 0-64-16,-2 2 64 0,1 3-63 0,0 0 63 16,0 0-2617-16</inkml:trace>
  <inkml:trace contextRef="#ctx1" brushRef="#br0" timeOffset="-11204.19">26208 10969 1020 0,'0'0'0'16,"3"-3"0"-16,0-4 0 0,0 4 487 0,-1-5-487 0,-1 5 488 15,-1 0-488-15,2 0 295 0,-2 0-295 0,2 0 296 16,-2 1-296-16,0 2 215 0,1-3-215 0,-1 3 215 16,0 0-215-16,0 1 164 0,-1 4-164 0,-1 0 164 15,0-2-164-15,1 6 8 0,-2 4-8 0,-2 7 9 16,-1 5-9-16,-1 4 73 0,1 2-73 0,0-3 73 0,1 2-73 15,0-5 0-15,2 2 0 0,0-2 0 0,1 0 0 16,2 5-26-16,0-3 26 0,4-2-25 0,-1-6 25 16,0-2-742-16,2-5 742 0,-2-4-742 0,0-3 742 15,3 7-1234-15</inkml:trace>
  <inkml:trace contextRef="#ctx1" brushRef="#br0" timeOffset="-10729.33">25701 11747 2185 0,'0'0'0'0,"8"-6"0"16,5-5 0-16,-7 3 309 0,-3 3-309 0,1-1 310 15,-1 1-310-15,0 4 230 0,2 1-230 0,2-4 230 0,1 1-230 16,5 6 167-16,1-1-167 0,2-4 168 0,3-1-168 16,3 2 80-16,5-2-80 0,3 1 80 0,3 0-80 15,3-1 36-15,5 0-36 0,-1-5 36 0,-1-3-36 16,4 8 20-16,-1 3-20 0,2-1 20 0,2-2-20 16,0 3 5-16,3-5-5 0,-6 2 5 0,-6 0-5 15,-3-1 0-15,-5 0 0 0,-3 1 0 0,-6 1 0 0,-4 0-2 16,-3 2 2-16,-4 0-2 0,-3-1 2 0,-1 1-48 15,-2 0 48-15,2 0-48 0,-2 0 48 0,2 3-537 16,-2 0 537-16,-3-3-536 0,3 0 536 0,0 0-1837 16</inkml:trace>
  <inkml:trace contextRef="#ctx1" brushRef="#br0" timeOffset="-10221.86">26151 12040 2398 0,'0'0'0'0,"3"-1"0"0,4-4 0 16,-7 5 310-16,1 5-310 0,-1-5 310 0,0 0-310 16,0 3 167-16,-1 0-167 0,-3 8 168 0,1 0-168 15,-3 5 50-15,-4 1-50 0,-2 3 50 0,-2 2-50 16,-5 0 24-16,-3-1-24 0,1 1 25 0,2-2-25 0,-1 2 3 16,-1 0-3-16,1-2 3 0,-1 4-3 0,1-4 3 15,4-1-3-15,3-3 3 0,2-4-3 0,2 3-2 16,2-1 2-16,3-5-1 0,0-1 1 0,3 0-20 15,-1-3 20-15,4-1-19 0,1-1 19 0,2 1 33 16,0-3-33-16,2 1 34 0,4-2-34 0,2-2 15 16,1-1-15-16,2 0 16 0,3 0-16 0,3 1 38 0,5 2-38 15,0-3 39-15,3 0-39 0,-2-2 22 16,-1 0-22-16,-2-1 23 0,-1 5-23 0,-2-3 0 16,0 3 0-16,-1-1 0 0,-4 1 0 0,0 1 0 15,-3-3 0-15,1-1 1 0,-1 1-1 0,0 0 1 16,-1-2-1-16,-2 1 2 0,-3-1-2 0,-1 3 4 0,3-2-4 15,-5 1 5-15,1 0-5 0,-1-1-69 0,-2 3 69 16,0 1-68-16,-1-3 68 0,-2 3-229 0,0 0 229 0,0 0-228 16,-4 0 228-16,1 0-2217 0</inkml:trace>
  <inkml:trace contextRef="#ctx1" brushRef="#br0" timeOffset="-9886.02">26266 12119 2163 0,'0'0'0'0,"0"9"0"0,-3 9 0 0,0-4 318 15,-2 1-318-15,2-2 318 0,0-2-318 0,-2 6 253 16,-3 4-253-16,0 5 254 0,-1 2-254 0,1 5 100 16,-1 2-100-16,1 1 101 0,-2 3-101 0,1 5 34 15,-1 2-34-15,-1-4 34 0,0 2-34 0,-1-5 31 16,-1 2-31-16,5-5 31 0,3-1-31 0,2-1-14 16,0 1 14-16,-2-2-13 0,1-4 13 0,-1 0-104 0,3-3 104 15,2-7-104-15,2-8 104 0,1-4-1081 0,0-7 1081 0,0 4-1081 16,-1 1 1081-16,3 4-600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3468" units="1/cm"/>
          <inkml:channelProperty channel="Y" name="resolution" value="622.564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01:24:17.4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16178 14948 1300 0,'0'0'0'15,"0"0"0"-15,33-3 0 0,-25 1 282 0,-5-1-282 0,-3 0 282 16,-5-6-282-16,2 1 282 0,-5-3-282 0,2 5 282 15,4 2-282-15,-1-2 195 0,3-2-195 0,0 4 196 16,-2 1-196-16,4-1 138 0,1 0-138 0,5-4 138 16,3-3-138-16,3-2 94 0,4-1-94 0,-1 3 94 15,0 2-94-15,4-1 85 0,-1 3-85 0,-4 2 86 16,-8-1-86-16,8 1 19 0,3-1-19 0,3 2 20 16,-2 1-20-16,1 3 45 0,-1 3-45 0,-2 5 45 15,1 5-45-15,-5-1 22 0,0 7-22 0,-1 3 23 16,-6 5-23-16,1 0 1 0,0 1-1 0,-3 2 2 15,-5-1-2-15,0-4 6 0,0-1-6 0,-3 1 6 0,0 0-6 16,3-25-2-16,0 0 2 0,-7 30-1 0,-5 1 1 16,1-1 11-16,-2 0-11 0,0-3 11 0,-1-4-11 15,2-2-4-15,-1-2 4 0,0 2-3 0,1 3 3 0,-1 1-3 16,-3 2 3-16,4-8-2 0,-2-5 2 16,-4-5-97-16,-2-4 97 0,-4 0-97 0,-1-4 97 0,-24 5-2508 15</inkml:trace>
  <inkml:trace contextRef="#ctx0" brushRef="#br0" timeOffset="516.04">16247 14840 1547 0,'0'0'0'0,"-2"3"0"0,1 3 0 16,1-3 274-16,1 1-274 0,-1 2 275 0,0 2-275 16,-1 4 287-16,-1 5-287 0,-1 5 287 0,-2 5-287 15,1 0 203-15,-3 3-203 0,6-2 204 0,-4 2-204 16,3-1 91-16,2 3-91 0,-1 4 92 0,-4 2-92 0,2 1 34 16,3 3-34-16,-3 1 34 0,3-1-34 0,-3 0 57 15,-2 1-57-15,0-1 58 0,0 2-58 0,1-2 10 16,-3-1-10-16,3 2 10 0,1-3-10 0,1-2 44 15,-4-2-44-15,4-1 44 0,-4-2-44 0,1 1-10 16,-1-1 10-16,-1-2-10 0,-1-1 10 0,4-2-14 16,-1-1 14-16,5-2-13 0,-3-3 13 0,1-3-5 15,2-3 5-15,0 1-4 0,0 2 4 0,0-8-56 0,0-3 56 16,0 1-55-16,0-1 55 0,0-2-24 0,0-1 24 16,0-5-23-16,0 0 23 0,5-2-322 0,-3-2 322 15,1 1-322-15,-2-2 322 0,6-3-1880 0</inkml:trace>
  <inkml:trace contextRef="#ctx0" brushRef="#br0" timeOffset="1246.25">17045 14725 1569 0,'0'0'0'0,"0"3"0"15,0 2 0-15,-1-5 283 0,-6-1-283 0,4 1 283 16,0-2-283-16,3 2 177 0,-3 2-177 0,1 1 178 0,-1 0-178 16,0 3 136-16,-2 4-136 0,1 1 137 0,-4 0-137 15,0 7 100-15,-3 4-100 0,1 3 100 0,-4 5-100 16,3 3 99-16,0 2-99 0,0 1 100 0,2 1-100 16,-4 4 80-16,-3 2-80 0,4-1 81 0,-1-1-81 0,3 7 3 15,1 7-3-15,0-4 3 0,1-3-3 16,-3-1 32-16,1-3-32 0,2-3 32 0,0-2-32 0,0 7 22 15,4 1-22-15,1-2 23 0,3-1-23 0,-4-4 8 16,3-4-8-16,1-2 9 0,0-2-9 0,1-3 28 16,6-2-28-16,-3 0 28 0,0-4-28 0,2-1 12 15,5-3-12-15,-6-2 12 0,1-3-12 0,0-3-44 16,1-4 44-16,-1-3-43 0,5-2 43 0,2-2-222 0,2-3 222 16,1-2-222-16,-5-1 222 0,16-5-2138 0</inkml:trace>
  <inkml:trace contextRef="#ctx0" brushRef="#br0" timeOffset="1749.63">17312 14917 1827 0,'0'0'0'0,"0"9"0"0,3 8 0 0,-1-6 237 0,-2-3-237 15,0 2 238-15,-2 1-238 0,1 3 230 0,-1 3-230 16,-4 5 231-16,-1 5-231 0,1 4 208 0,-2 4-208 16,2 1 208-16,1 0-208 0,2 8 109 0,-5 3-109 15,3-3 110-15,2 0-110 0,-2 0 54 0,-1-2-54 16,1 0 55-16,1-1-55 0,1-3 3 0,1-4-3 15,0 2 4-15,1 0-4 0,1-1 4 0,0-4-4 16,0-4 5-16,0-3-5 0,0-4-1 0,0-4 1 16,1-2 0-16,1-2 0 0,-2-1-2 0,-2-1 2 0,2-2-1 15,-1-1 1-15,1 0-69 0,0-4 69 0,0-3-68 16,0 0 68-16,0 0-154 0,0-6 154 0,0 2-154 16,0 3 154-16,0-4-2207 0</inkml:trace>
  <inkml:trace contextRef="#ctx0" brushRef="#br0" timeOffset="2349.91">17329 14826 1939 0,'0'0'0'0,"8"-2"0"0,6-3 0 16,1-1 322-16,0-2-322 0,-4 2 322 0,-1 1-322 0,7 1 238 15,7-3-238-15,0 6 238 0,4 1-238 0,-3 0 145 16,2 3-145-16,-2 0 146 0,-4 0-146 0,3 2 52 0,-4 1-52 16,1-1 52-16,-1 0-52 0,-3 2 15 15,-2 1-15-15,-6 3 16 0,-1 2-16 0,-6-1 0 0,-4 1 0 16,-1 4 1-16,-5 4-1 0,-2 4 30 0,-1 5-30 15,-1-4 30-15,-2 1-30 0,-2 0 8 16,-3-1-8-16,2-1 9 0,-2-1-9 0,-2-2-6 0,-1-2 6 16,-2-1-6-16,-2-2 6 0,0-3-44 0,3-1 44 15,2-2-44-15,4-5 44 0,1 1 9 0,3-1-9 16,-2 0 10-16,2 2-10 0,2-2 35 0,3-1-35 0,2-2 35 16,3 0-35-16,-1-1-13 0,3-4 13 0,1 2-13 15,0 0 13-15,0 0-2 0,0 0 2 0,5 3-1 16,2 2 1-16,1 0 54 0,5-1-54 0,3 4 54 15,-1 2-54-15,11-4-4 0,-1-1 4 0,3 3-4 16,4-1 4-16,-4 4 36 0,1 4-36 0,-4-3 36 16,-1 2-36-16,-1-1 0 0,-2-1 0 0,-1 1 1 15,-2-1-1-15,-3 1-4 0,-3 0 4 0,-1 1-3 16,-2 0 3-16,-1 0 2 0,-2 0-2 0,-3-1 2 0,-1-2-2 16,-4 1 10-16,-1 1-10 0,-2-1 10 15,1 1-10-15,-4 1 9 0,0 0-9 0,-3 0 9 0,-2 2-9 16,4 0-3-16,-4-1 3 0,2 2-3 0,-1 2 3 15,1-8-1-15,1-3 1 0,-3 0 0 0,1 0 0 16,-2 3 1-16,-4 3-1 0,-2-6 1 0,-7-5-1 16,0 0-106-16,-1 0 106 0,6-3-106 0,1-1 106 0,-1-1-498 15,-2-1 498-15,4 3-498 0,-5 3 498 0,-20 0-1704 16</inkml:trace>
  <inkml:trace contextRef="#ctx0" brushRef="#br0" timeOffset="2933.61">18181 14719 1894 0,'0'0'0'0,"0"6"0"0,0 7 0 0,0-12 300 0,0-2-300 15,0 1 301-15,0 0-301 0,0 0 164 0,0 0-164 16,0 0 164-16,0 0-164 0,0 0 132 0,0 0-132 0,-1 3 133 15,-1 5-133-15,-4 6 98 0,0 5-98 16,1 7 99-16,2 12-99 0,-2 3 53 0,3 4-53 0,1-1 53 16,-5 2-53-16,1 4 65 0,-2 2-65 0,4 1 66 15,-3 2-66-15,1-1-13 0,1-1 13 16,-1-4-12-16,2-4 12 0,0-3-5 0,-2-2 5 0,2-6-5 16,1-6 5-16,0 1 23 0,-1-4-23 0,3-3 24 15,0-5-24-15,0 0 2 0,2 0-2 0,-2-6 2 16,0-3-2-16,0-1-23 0,0-3 23 0,0 3-22 15,0-1 22-15,0-6-89 0,-2-5 89 0,2 2-88 16,0 0 88-16,0-3-2405 0</inkml:trace>
  <inkml:trace contextRef="#ctx0" brushRef="#br0" timeOffset="3354.73">18435 15708 2286 0,'0'0'0'0,"0"-13"0"15,0-7 0-15,4 7 236 0,-4 4-236 0,1 1 237 16,2 0-237-16,0-1 185 0,2-1-185 0,-2 4 186 16,1 1-186-16,-1-4 118 0,3-5-118 0,-1-2 119 15,1-3-119-15,4-6-9 0,2-6 9 0,12-26-2486 16,-48 114 2486-16</inkml:trace>
  <inkml:trace contextRef="#ctx0" brushRef="#br0" timeOffset="3617.21">18615 15113 3245 0,'0'0'0'0,"10"-25"0"0,6-19 0 15,1 5 4-15,3-5-4 0,-9 14 4 0,-1 8-4 16,3-2 0-16,2 4 0 0,1-2 0 0,1 0 0 0,-4 3 53 15,-2 4-53-15,-3 4 53 0,0 4-53 0,-2 3 18 16,1 2-18-16,-3 0 18 0,1 2-18 0,-2 2-5 16,-1 0 5-16,-2 2-4 0,0 1 4 0,3 3 48 15,0 3-48-15,0 3 48 0,2 3-48 0,0 5 36 16,1 5-36-16,-1 4 37 0,-1 5-37 0,-2 0 34 16,0 2-34-16,-2-2 35 0,0 0-35 0,0 0 18 15,1-1-18-15,2-1 18 0,0-1-18 0,2 2 5 16,2-1-5-16,-1-1 6 0,-1 0-6 0,1-4-1 15,0-3 1-15,-1-1-1 0,-3 0 1 0,-1-1-5 16,2-1 5-16,-3-2-5 0,0-2 5 0,0 0 3 0,-3-2-3 16,0 3 4-16,-2 4-4 0,2-7 0 0,0-4 0 15,0-4 1-15,3-3-1 0,0 2-24 0,0 1 24 0,0-5-23 16,-3-4 23-16,3 0-106 0,0-7 106 0,0 3-106 16,3-1 106-16,-3-4-2470 0</inkml:trace>
  <inkml:trace contextRef="#ctx0" brushRef="#br0" timeOffset="4296.17">18661 15105 1782 0,'0'0'0'0,"-2"5"0"0,-2 1 0 0,4-6 244 16,0 0-244-16,0 0 244 0,-3 3-244 0,1 2 241 16,-1 0-241-16,0 2 241 0,-2 1-241 0,0 3 165 15,1 3-165-15,-4 2 166 0,-2 0-166 0,2 1 68 16,-1 2-68-16,-1 1 69 0,-1 1-69 0,3 1 30 16,2 1-30-16,-2-2 30 0,3-3-30 0,2 0 1 15,-5-1-1-15,5-1 2 0,2-1-2 0,-4-1-49 16,2-1 49-16,-2-2-49 0,2-2 49 0,3 2-444 15,-3-1 444-15,3-4-443 0,0-4 443 0,0 5-1553 0</inkml:trace>
  <inkml:trace contextRef="#ctx0" brushRef="#br0" timeOffset="4838.87">18625 15378 1827 0,'0'0'0'0,"5"0"0"0,2 0 0 0,-7 0 372 0,-3-5-372 0,3 2 372 16,-1 0-372-16,-1 0 259 0,1 0-259 0,1 3 260 16,0 0-260-16,4-2 154 0,4 1-154 0,3 1 154 15,3 0-154-15,2 4 75 0,3 4-75 0,0-6 76 16,3-5-76-16,-1 3-10 0,1 1 10 0,-5-4-9 15,0-5 9-15,-2 0 13 0,-1 1-13 0,0-1 13 16,0-2-13-16,-1 6-2 0,-2 0 2 0,-3 1-1 16,-2 0 1-16,-1 2-80 0,1 1 80 0,-6 4-80 15,0 4 80-15,0 5-2465 0</inkml:trace>
  <inkml:trace contextRef="#ctx0" brushRef="#br0" timeOffset="5767.61">19243 14587 1647 0,'0'0'0'0,"5"3"0"15,3 2 0-15,-3-3 342 0,-1-1-342 0,3 1 342 16,-1-2-342-16,2 4 306 0,0 4-306 0,1 3 306 16,1 3-306-16,1 5 198 0,1 3-198 0,3 2 198 15,4 2-198-15,-4 3 64 0,3-1-64 0,1 2 64 16,1 0-64-16,2 4 59 0,0 2-59 0,-1-1 60 0,-1-1-60 15,-1 1 0-15,-1-2 0 0,-4 0 0 16,-3-5 0-16,-3 0 3 0,-2 0-3 0,0 10 4 0,-6 6-4 16,0-16 43-16,-3-9-43 0,3 8 44 0,0 1-44 0,-5-1 5 15,-4-1-5-15,-2-4 6 0,-3-4-6 16,0 0 0-16,-4 1 0 0,1 0 0 0,-1 1 0 0,1 1-12 16,-5-2 12-16,5-2-12 0,1-1 12 0,0 1-69 15,2 0 69-15,-2-3-69 0,4-1 69 0,-17 14-2570 16</inkml:trace>
  <inkml:trace contextRef="#ctx0" brushRef="#br0" timeOffset="6414.02">20012 15099 1558 0,'0'0'0'16,"-3"3"0"-16,-2 2 0 0,2-4 332 0,-2 1-332 0,5-2 332 16,0 0-332-16,3 0 260 0,2 0-260 0,-2 0 261 15,2 1-261-15,1 1 175 0,0 1-175 0,2-1 176 16,0-2-176-16,5 0 106 0,-4-2-106 0,2 0 107 16,0 1-107-16,3-1 3 0,2-1-3 0,0 0 3 15,0 0-3-15,0 0 22 0,-2-2-22 0,-3 2 23 16,-6 0-23-16,2 3-300 0,1 1 300 0,0-1-300 15,-6 0 300-15,7 0-1934 0</inkml:trace>
  <inkml:trace contextRef="#ctx0" brushRef="#br0" timeOffset="6699.94">19999 15342 2017 0,'0'0'0'0,"6"-11"0"0,5-8 0 0,-9 11 297 0,-4 7-297 16,2 1 297-16,0 0-297 0,2 3 236 0,1 2-236 0,5-4 236 15,5 1-236-15,-1-4 99 0,2-1-99 0,1 1 99 16,-1 1-99-16,3 1 62 0,1 1-62 0,-3-2 63 15,-2-1-63-15,6 2 13 0,-3 0-13 0,-1 2 13 16,0-1-13-16,-3-1-242 0,1 0 242 0,-5 2-242 16,-2 1 242-16,5 2-2091 0</inkml:trace>
  <inkml:trace contextRef="#ctx0" brushRef="#br0" timeOffset="7580.11">20903 14096 1535 0,'0'0'0'16,"6"-2"0"-16,6-2 0 0,-6-2 335 0,-5-2-335 0,4 1 336 15,0 0-336-15,1-1 215 0,1 0-215 0,2 2 215 16,0 2-215-16,4 0 143 0,1 2-143 0,2 2 144 16,0 2-144-16,3-1 84 0,1 2-84 0,1 4 85 15,1 2-85-15,-2 2 68 0,-1 3-68 0,0-3 68 16,-3-1-68-16,-2-3 31 0,-1 0-31 0,-4 4 31 16,-2 3-31-16,-1 3 18 0,-3 5-18 0,-3-11 19 15,-3-3-19-15,-3 0 58 0,-4 0-58 0,-4 9 58 16,-2 0-58-16,-4 0 1 0,-2 1-1 0,3-1 1 15,0 2-1-15,1 0 1 0,3 1-1 0,-1-6 1 16,5-4-1-16,-3-1-9 0,-2 0 9 0,0 4-8 16,0-1 8-16,2-2-165 0,0-4 165 0,1 5-165 15,2 0 165-15,-13 11-2224 0</inkml:trace>
  <inkml:trace contextRef="#ctx0" brushRef="#br0" timeOffset="7999.09">20902 14190 1468 0,'0'0'0'0,"0"6"0"16,0 4 0-16,1-5 361 0,1-4-361 0,-2 5 362 16,-2 1-362-16,1 4 330 0,-3-3-330 0,1 9 330 15,0 3-330-15,-2 8 175 0,-2 5-175 0,2-1 176 16,0-1-176-16,2 4 92 0,0 1-92 0,1 1 93 15,2 1-93-15,0-2-1 0,2 0 1 0,-4-3 0 16,-3-3 0-16,1-2 33 0,-4-1-33 0,1-3 33 16,3-6-33-16,1-2-5 0,-1-3 5 0,3-1-4 15,-1 1 4-15,4-2 2 0,-1-2-2 0,1-1 2 0,0 0-2 16,-1-2-91-16,2 0 91 0,-1-4-91 16,-1-2 91-16,-1 0-900 0,4-2 900 0,-4 2-899 0,1-6 899 15,2 1-815-15</inkml:trace>
  <inkml:trace contextRef="#ctx0" brushRef="#br0" timeOffset="8682.7">21514 14029 1289 0,'0'0'0'0,"-3"4"0"0,-4 3 0 0,3-4 236 0,-3-2-236 15,1 4 236-15,0 1-236 0,1 1 305 0,-1 0-305 0,1 4 305 16,0-1-305-16,0 7 173 0,1 5-173 0,-4 0 174 16,-2 3-174-16,1 2 140 0,-2-1-140 0,-2 3 141 15,1 1-141-15,-1 2 111 0,2 5-111 0,1 0 111 16,1 4-111-16,3-3 55 0,-1-1-55 0,1 1 55 16,1 0-55-16,5-5 37 0,0-5-37 0,0 0 38 15,-3-1-38-15,6-4-15 0,2-4 15 0,0 0-15 16,-1 0 15-16,4-5-38 0,0 0 38 0,0-1-38 15,0-1 38-15,0 1-391 0,1 1 391 0,-1-5-390 16,-1-2 390-16,7 8-1732 0</inkml:trace>
  <inkml:trace contextRef="#ctx0" brushRef="#br0" timeOffset="9449.92">21698 14749 1827 0,'0'0'0'0,"4"-2"0"0,-1 1 0 0,-3 1 321 16,3-3-321-16,-3 3 322 0,0-5-322 0,0 0 204 15,0 0-204-15,0 1 204 0,1-3-204 0,3 0 148 16,-1-4-148-16,0 1 149 0,2 1-149 0,1-4 25 16,0-1-25-16,4-9 26 0,-1-9-26 0,2-1-6 15,0-1 6-15,0 1-5 0,-1 1 5 0,2 1-22 16,3-4 22-16,2 3-22 0,0-3 22 0,1 2-63 16,-3 0 63-16,-2 8-62 0,-2 3 62 0,2 0 18 15,-1 2-18-15,-4 6 18 0,-5 6-18 0,2-3 34 16,-2 1-34-16,2 1 34 0,0 1-34 0,1 2-7 0,-1 1 7 15,1 2-6-15,0 0 6 0,-1 3 61 0,-2 1-61 16,0 2 61-16,-1 2-61 0,1 5 18 0,0 4-18 16,1 3 19-16,-3 5-19 0,1-6 72 0,-1-2-72 0,1 6 73 15,1 5-73-15,0 2-3 0,2 3 3 0,-4 0-3 16,3-1 3-16,0 6 35 0,3 1-35 0,-3 2 36 16,-4-1-36-16,4-1 12 0,-1-3-12 0,1-3 12 15,1-3-12-15,0-2-13 0,-5-3 13 0,2-3-12 16,-1-5 12-16,-1-2-44 0,0-1 44 0,0-1-44 15,2-2 44-15,1 0-34 0,-3-1 34 0,0-3-33 16,0-3 33-16,0-1-85 0,0 0 85 0,0 0-85 16,3-5 85-16,2 1-2304 0</inkml:trace>
  <inkml:trace contextRef="#ctx0" brushRef="#br0" timeOffset="9647.94">21807 14595 1860 0,'0'0'0'0,"14"2"0"0,7 1 0 15,-18-5 291-15,-6-4-291 0,3-2-1626 0,0 16 1626 0</inkml:trace>
  <inkml:trace contextRef="#ctx0" brushRef="#br0" timeOffset="10581.8">21814 14593 1222 0,'0'0'0'0,"1"-3"0"0,2-3 0 0,-3 5 424 0,-1-4-424 16,1 5 425-16,-3-2-425 0,3 2 326 0,-7 0-326 16,7 0 326-16,-3 2-326 0,3-2 200 0,0 0-200 0,0 0 201 15,0 0-201-15,0 0 131 0,3-2-131 0,-3 2 132 16,3-1-132-16,2 1 44 0,1-2-44 0,-1 2 44 16,2-1-44-16,4 1 38 0,1 1-38 0,2-2 39 15,-3-3-39-15,7 0 1 0,-4-1-1 0,2 2 1 16,3 1-1-16,-5-1 16 0,0-2-16 0,-1 2 17 15,-4 0-17-15,-1 5-9 0,-2 4 9 0,-1-4-9 16,0-4 9-16,0 2-40 0,-2-2 40 0,-3 2-40 16,0 0 40-16,0 0-177 0,0 0 177 0,0 0-176 15,0 0 176-15,0 0-2248 0</inkml:trace>
  <inkml:trace contextRef="#ctx0" brushRef="#br0" timeOffset="11435.59">22528 14440 1580 0,'0'0'0'0,"2"3"0"16,1 0 0-16,-3-3 121 0,-6-6-121 0,4 3 122 0,2 1-122 0,-3-1 155 16,1-2-155-16,1 2 155 0,-2 0-155 0,-2 0 228 15,-1 1-228-15,1 1 228 0,2-1-228 0,-5 2 170 16,2 0-170-16,-4 3 170 0,-1 2-170 0,0 4 72 15,-2 4-72-15,2-2 73 0,3 0-73 0,-6 5 25 0,2 2-25 16,1 3 26-16,0-1-26 0,3 1 47 0,0 1-47 16,1-4 47-16,3 1-47 0,2-2 10 0,-1-2-10 15,3-3 11-15,3-2-11 0,2-3 54 0,0 0-54 16,3-1 54-16,-1-1-54 0,4-2-14 0,2-3 14 16,0 0-13-16,2-2 13 0,-3-1 20 0,-1 0-20 15,-2 0 20-15,0 0-20 0,1-4 8 0,1 0-8 0,-2-1 8 16,-1-2-8-16,2 1 9 0,-1-1-9 0,-1-1 9 15,0-3-9-15,0 0 57 0,1-1-57 0,1-4 58 16,-1-5-58-16,1 2-17 0,1 0 17 0,-5 7-16 16,0 2 16-16,-4 4-10 0,0 1 10 0,-2 1-10 15,0 4 10-15,0 3-35 0,-4-3 35 0,-2 5-34 16,1 1 34-16,-1 2 0 0,0 2 0 0,0 8 0 16,-2 2 0-16,1-3 26 0,3-2-26 0,-1 6 26 15,2 2-26-15,1-3-11 0,1-2 11 0,1-1-11 16,1 0 11-16,1-6 28 0,1-5-28 0,2 3 28 0,-2 0-28 15,5-1-48-15,1 1 48 0,2-4-47 0,0-4 47 16,3-1-244-16,4-2 244 0,-1 2-243 0,0-3 243 16,18-3-2049-16</inkml:trace>
  <inkml:trace contextRef="#ctx0" brushRef="#br0" timeOffset="11849.48">22786 14389 1983 0,'0'0'0'0,"-5"7"0"0,0 4 0 16,2-7 310-16,0-4-310 0,3 0 311 0,-3 0-311 0,3 4 187 0,0-1-187 16,1 1 187-16,2 3-187 0,-1 2 106 0,-1 2-106 15,-1 2 106-15,-1 1-106 0,1 6 13 0,0 5-13 16,1-9 13-16,1-5-13 0,-2 0 5 0,-3-2-5 16,1 1 6-16,-1-1-6 0,2-6-5 0,-1-4 5 0,-1 4-5 15,0 0 5-15,1 0-35 0,1 2 35 0,1-2-34 16,0-1 34-16,0-2 48 0,1-4-48 0,1 1 48 15,1-3-48-15,2-5-7 0,1-3 7 0,2 0-7 16,1-2 7-16,2-3 1 0,2-4-1 0,0 1 1 16,2 0-1-16,1 0 27 0,0 1-27 15,-3 6 27-15,-1 2-27 0,-4 1 0 0,1 1 0 0,-2 3 0 16,-2 3 0-16,-2 0 3 0,0 2-3 0,-3 3 3 16,3-3-3-16,-3 3 37 0,0 3-37 0,0 4 37 15,0 0-37-15,-2 4-4 0,-1 4 4 0,2-1-3 16,-2 1 3-16,3 3 44 0,0-1-44 0,0 2 44 15,0 0-44-15,0-1 8 0,0 3-8 0,1-4 8 16,2-1-8-16,0 1-5 0,1 2 5 0,-1-11-5 0,0-7 5 16,0-1-105-16,0-1 105 0,2-3-104 0,0 0 104 15,3-2-556-15,1-2 556 0,0-2-556 0,1 1 556 16,6-10-1400-16</inkml:trace>
  <inkml:trace contextRef="#ctx0" brushRef="#br0" timeOffset="12465.31">23347 13861 1939 0,'0'0'0'16,"2"3"0"-16,1 0 0 0,0-3 238 0,0-3-238 0,-3 3 238 15,3-5-238-15,-3 5 197 0,2-3-197 0,-2 3 198 16,0 0-198-16,0 3 95 0,-2 3-95 0,-1 2 95 15,0 0-95-15,-2 5 114 0,1 4-114 0,1 5 114 16,-5-2-114-16,-3 5 83 0,-4 2-83 0,7 6 84 16,2 6-84-16,1-1 32 0,2 0-32 0,-3-4 33 15,-3-1-33-15,2-3 8 0,1-3-8 0,0-4 9 16,1-1-9-16,0-2 18 0,-1 1-18 0,6-5 18 16,0-6-18-16,1 0 37 0,4-4-37 0,-3-1 37 15,-1-2-37-15,-1 0-21 0,0-1 21 0,0-2-21 16,0 0 21-16,0 0-11 0,0 0 11 0,0 0-10 0,-3-2 10 15,0-1-42-15,0 0 42 0,0 0-41 0,1-2 41 16,-1-1-8-16,0-1 8 0,0 3-7 0,-1-1 7 16,1 0-42-16,-5 2 42 0,-1 0-42 0,-1 0 42 15,-2 1 29-15,-2 2-29 0,-1 5 29 0,0 1-29 16,0 5 1-16,1 2-1 0,3 4 1 0,2 5-1 0,-1 2 11 16,2 1-11-16,5-6 11 0,3-5-11 0,2 3 11 15,1-1-11-15,0-2 11 0,2-3-11 0,-2-2 1 16,0-1-1-16,0-3 1 0,2-4-1 0,1-1 3 15,1-3-3-15,1 2 3 0,-1-3-3 0,3-2 18 16,-1-3-18-16,4-1 19 0,0 1-19 0,2-5 3 16,1 0-3-16,2-4 3 0,-1 3-3 0,-4-1-10 15,-2-1 10-15,-2 4-10 0,-3 2 10 0,2-1-18 0,-1-1 18 16,-3 4-18-16,3 1 18 0,-3 0 3 0,3 0-3 16,-3 4 3-16,-2-1-3 0,1 2 36 0,-6 0-36 15,3 3 36-15,0 0-36 0,-2 3-6 0,-1 1 6 0,-2 4-6 16,1-3 6-16,-3 6 13 0,1 1-13 0,1 3 14 15,2 2-14-15,3 2 26 0,2 1-26 0,-1 0 26 16,3-1-26-16,3-6-19 0,4-4 19 0,2 5-18 16,0 2 18-16,4-6-401 0,2-4 401 0,2-2-400 15,-1-2 400-15,21 4-1901 0</inkml:trace>
  <inkml:trace contextRef="#ctx0" brushRef="#br0" timeOffset="13098.8">23745 13925 1916 0,'0'0'0'0,"3"0"0"15,0 0 0-15,-3 0 320 0,0 0-320 0,0 0 320 0,0 0-320 16,0 0 202-16,0 0-202 0,0 0 203 0,0 0-203 16,0 3 154-16,0 2-154 0,0 1 155 0,0 4-155 15,-1 4 84-15,-3 3-84 0,1 10 85 0,-1 7-85 16,-3 5 1-16,1 1-1 0,3-1 2 0,0 0-2 0,-1-1 42 16,1-4-42-16,0 1 43 0,-2-4-43 0,2-3 5 15,2-1-5-15,1-2 5 0,0-1-5 16,1-2 4-16,2 0-4 0,1-5 5 0,-4-3-5 0,1-1-5 15,2-2 5-15,0-4-4 0,-3 0 4 0,0-3-40 16,0-2 40-16,0-2-40 0,0-3 40 0,2-2-121 16,0-1 121-16,-2-2-121 0,0-3 121 0,0-2-584 15,1-2 584-15,2-4-584 0,2-9 584 0,3-19-1330 16</inkml:trace>
  <inkml:trace contextRef="#ctx0" brushRef="#br0" timeOffset="13582.87">23727 13881 2118 0,'0'0'0'15,"5"-6"0"-15,5-2 0 0,-2 0 280 0,-1-1-280 0,3-1 280 16,1 1-280-16,0-1 198 0,2 3-198 0,-1 2 198 16,2 3-198-16,1 1 106 0,-1 1-106 0,0 3 107 15,2 3-107-15,0 2 86 0,1 0-86 0,2 0 87 16,3 1-87-16,0 1 3 0,0-3-3 0,-1 3 3 15,-1-1-3-15,-1 1 49 0,-1 1-49 0,-6-2 50 16,1-1-50-16,-4 0 3 0,-2-2-3 0,-3 2 4 0,-1-2-4 16,-7 4 4-16,-4 1-4 0,1-4 4 0,0 1-4 15,-9 3 3-15,-6 0-3 0,-2 3 3 0,-1 0-3 16,-2 4 1-16,0-1-1 0,2-1 2 0,1-4-2 0,1 2 15 16,-1 0-15-16,3 2 15 0,4 0-15 0,3-2-5 15,3-3 5-15,1-3-4 0,4-5 4 16,1 2-7-16,2-1 7 0,3-4-7 0,-3-3 7 0,3 3 15 15,2 5-15-15,1 0 15 0,0 1-15 0,5-1 4 16,-4-2-4-16,6 1 5 0,1 3-5 0,3-3-4 16,2 4 4-16,1 0-3 0,2 0 3 15,2 0 28-15,2 1-28 0,0 1 28 0,2-3-28 0,-5 1 5 16,1-1-5-16,-1 0 5 0,-1 1-5 0,-1 0-1 16,-1 2 1-16,-4-3 0 0,-6 1 0 0,-2 0 0 0,-5 2 0 15,0-3 0-15,-1 0 0 0,-4-1 1 0,-3 0-1 16,0 0 2-16,0 1-2 0,-3 2 9 0,-1 1-9 15,-4-3 10-15,-3 1-10 0,-2 2 0 0,-2-1 0 0,1 2 0 16,-2 0 0-16,2-2-25 0,-2 1 25 0,2 1-24 16,0 1 24-16,1-2-195 0,1-4 195 0,3 0-195 15,2-1 195-15,-16 6-2349 0</inkml:trace>
  <inkml:trace contextRef="#ctx0" brushRef="#br0" timeOffset="14099.96">24176 13745 1401 0,'0'0'0'0,"3"3"0"0,1 1 0 0,1-8 365 0,-3-6-365 0,1 10 366 16,0 5-366-16,0 4 327 0,2 4-327 0,1 0 328 15,4-1-328-15,-2 1 214 0,1 1-214 0,1 0 214 16,1 0-214-16,1 3 130 0,2 2-130 0,4 0 130 16,1 0-130-16,4 1 35 0,4 2-35 0,-3 2 36 15,-4-4-36-15,1 7 22 0,-4 1-22 0,1 3 22 16,-1 2-22-16,-6-3 8 0,-5 0-8 0,1-3 9 15,-4-2-9-15,0-2 32 0,-1 1-32 0,-4-4 33 16,-4-1-33-16,-1 0-33 0,-7 0 33 0,0 0-32 16,-5-1 32-16,-3 3 1 0,-5 1-1 0,0 1 2 0,-1 4-2 15,-1-2-42-15,0 2 42 0,0-1-41 0,1-1 41 16,-29 27-2575-16</inkml:trace>
  <inkml:trace contextRef="#ctx0" brushRef="#br0" timeOffset="15715.26">20627 15205 1367 0,'0'0'0'16,"3"0"0"-16,0 0 0 0,-3 0 362 15,0 0-362-15,0 0 362 0,0 0-362 0,0 0 218 0,0 0-218 0,0 0 219 16,0 0-219-16,0 0 184 0,5-1-184 0,-2-1 185 15,4-1-185-15,-1 2 108 0,2-3-108 0,3 1 108 16,3 0-108-16,7-1 132 0,1-4-132 0,0 5 133 16,1-1-133-16,1 4 53 0,-2 2-53 0,-1-2 54 15,-7 0-54-15,3 0 45 0,1-2-45 0,-3 1 45 0,3-1-45 16,1-1 6-16,0-2-6 0,3 2 6 16,0 2-6-16,5-1 0 0,-2 2 0 0,3 0 0 15,1 2 0-15,-1-2 25 0,2 0-25 0,-3 0 26 16,-4-2-26-16,1-1 10 0,-3-2-10 0,4 2 11 0,-3 0-11 15,2 1 0-15,1-2 0 0,2 1 0 0,-2-2 0 16,7 2-11-16,1 0 11 0,1 1-10 0,1 0 10 16,1 1 30-16,1-2-30 0,-1 1 30 0,-6 1-30 0,1-1-1 15,-1 2 1-15,2-2 0 0,0 1 0 0,4-1 0 16,0 2 0-16,5 0 0 0,-1 2 0 0,-3-2-1 16,-5-2 1-16,0 1-1 0,-4-1 1 0,2 1-2 15,-2-3 2-15,2 1-1 0,2 0 1 0,-1 2 0 16,3 1 0-16,3 0 0 0,3 0 0 0,-2-3-8 0,-2-1 8 15,-3 0-8-15,-1-3 8 0,-1 1 0 0,-1-2 0 16,2 5 0-16,-2 2 0 0,3-1 4 0,2 2-4 16,1 0 4-16,2 0-4 0,0-2 1 0,-2 1-1 0,-1 1 1 15,-5 0-1-15,1-2 0 0,-1-1 0 0,2 0 0 16,-1 0 0-16,1 0 0 0,3 0 0 0,1 1 0 16,0 0 0-16,2-4 6 0,0-5-6 0,-3 8 6 15,-2 3-6-15,2-2 3 0,-6 2-3 0,1 2 4 16,0 1-4-16,5 0 0 0,5 2 0 0,-6 0 0 15,-1-1 0-15,-1 0 0 0,0-4 0 0,-2-2 1 16,0-3-1-16,-2 1 2 0,0-4-2 0,2 3 2 16,0 2-2-16,0-3 0 0,0 1 0 0,2 2 0 15,-1 6 0-15,1-8-1 0,-2 1 1 0,-2 4 0 16,1 3 0-16,-2-5 0 0,-7-3 0 0,2 4 0 16,-1 1 0-16,-2 0 0 0,-4-2 0 0,3 4 0 0,-3 1 0 15,0 0 0-15,-1 2 0 0,0-2 0 0,-1-3 0 0,-1-3-1 16,1-2 1-16,-4 4 0 0,-2-1 0 0,1 4-33 15,-1-1 33-15,-2 1-33 0,-3 1 33 0,-2-3-46 16,0 0 46-16,0 0-46 0,3-2 46 0,-3 2-5 16,0 0 5-16,0 0-5 0,2 5 5 0,-2-5-312 15,3 0 312-15,-3 1-312 0,-3 4 312 0,-1 3-2049 16</inkml:trace>
  <inkml:trace contextRef="#ctx0" brushRef="#br0" timeOffset="16530.16">21675 15441 1950 0,'0'0'0'0,"4"-2"0"0,4-2 0 16,-1 2 306-16,-1 2-306 0,-1-3 307 0,-1 0-307 15,3-2 263-15,-1 0-263 0,4 1 263 0,2-1-263 16,-1 5 127-16,2 5-127 0,1-2 127 0,2 0-127 15,0 3 39-15,-4 2-39 0,1 1 39 0,-1 1-39 0,-1-1 52 16,-3 1-52-16,-1-1 53 0,-3 2-53 0,0 2-15 16,-4-1 15-16,0 1-15 0,0-2 15 0,-2 1 0 15,-1-1 0-15,-2 0 0 0,-3-1 0 0,0 1 19 16,-1-2-19-16,-4 2 20 0,1 0-20 0,1 0 13 16,-2 0-13-16,2 0 14 0,-2 0-14 0,1 0-29 15,-1 1 29-15,-1-2-29 0,-2-1 29 0,2 2-108 16,-5 2 108-16,3-4-108 0,2-2 108 0,-19 8-2379 15</inkml:trace>
  <inkml:trace contextRef="#ctx0" brushRef="#br0" timeOffset="16886.79">21642 15466 2039 0,'0'0'0'0,"0"0"0"0,1 5 0 15,1-2 244-15,-2 0-244 0,0 2 244 0,0-1-244 16,0 4 236-16,0 3-236 0,0 5 237 15,1 3-237-15,-2 3 189 0,-1 4-189 0,1 3 190 0,-3 2-190 16,4 4 41-16,-4 1-41 0,1 0 41 0,-2 1-41 0,0-2 32 16,-1-4-32-16,-2 1 33 0,-3-4-33 0,3-1 38 15,2-2-38-15,-2-3 38 0,-2-4-38 16,4 1-1-16,1-3 1 0,2-3 0 0,2-2 0 0,-1-2-45 16,0-1 45-16,2-2-45 0,2 0 45 0,1-1-194 15,3 0 194-15,-2-2-194 0,-4 0 194 0,3 3-2234 16</inkml:trace>
  <inkml:trace contextRef="#ctx0" brushRef="#br0" timeOffset="17433.09">22386 15392 1838 0,'0'0'0'0,"-6"5"0"0,-3 3 0 0,-1-2 210 0,-1 2-210 16,3 0 211-16,0-2-211 0,-1 2 158 0,-2 1-158 15,0 4 159-15,-2 1-159 0,-1 5 201 0,0 1-201 16,1 4 201-16,2 2-201 0,2 6 117 0,-1 2-117 0,1 4 117 16,-1 1-117-16,1 2 61 0,-1 0-61 0,1 0 61 15,1-1-61-15,0 0-2 0,2-1 2 0,1-5-1 16,0-2 1-16,5-1-32 0,2-3 32 0,3-3-32 15,1-3 32-15,2-3-122 0,1-3 122 0,2-7-121 16,2-4 121-16,11 9-2178 0</inkml:trace>
  <inkml:trace contextRef="#ctx0" brushRef="#br0" timeOffset="18119.71">22514 16026 2196 0,'0'0'0'0,"3"-3"0"16,5-3 0-16,-6 1 243 0,-1 2-243 0,4-2 244 16,-5 0-244-16,3-1 160 0,-1-2-160 0,1 1 161 15,0-1-161-15,0-2 79 0,4-1-79 0,-1-1 80 16,3-4-80-16,4 0 5 0,-4-2-5 0,2 2 5 16,-1 0-5-16,1-6 78 0,2-6-78 0,-1-2 78 15,-1-4-78-15,4-1 3 0,0-3-3 0,4 4 4 0,-3 1-4 16,6 3 14-16,5 3-14 0,-7 2 15 0,1 3-15 15,-4 2 40-15,1 0-40 0,-6 4 41 0,-2 3-41 16,-2-4-1-16,1-3 1 0,-3 6-1 0,-1 4 1 16,-2 4-28-16,0 1 28 0,1 2-28 0,-1 1 28 0,-3 2 65 15,3-1-65-15,-2 4 66 0,3 3-66 0,-4 4-17 16,1 4 17-16,1 3-16 0,3 3 16 0,-5 4 9 16,0 1-9-16,0 2 9 0,0 1-9 0,0 5 58 15,-4 3-58-15,4 2 58 0,-1-1-58 0,1 4-5 16,-2 0 5-16,2-2-4 0,2 0 4 0,-1-4-3 15,3-5 3-15,-1-2-3 0,-2-3 3 0,2-3 2 16,1-1-2-16,-1-6 3 0,-2-2-3 0,4-2 10 16,-5-3-10-16,3-2 11 0,2-3-11 0,-5-3 0 0,3 2 0 15,-3-2 0-15,0 0 0 0,0 0-60 0,0 0 60 16,0 0-59-16,0-4 59 0,0 1-199 0,2-1 199 16,-2-1-199-16,0-1 199 0,0-5-2226 0</inkml:trace>
  <inkml:trace contextRef="#ctx0" brushRef="#br0" timeOffset="18393.62">22631 15802 2185 0,'0'0'0'0,"0"0"0"0,5 0 0 0,-2 0 337 15,2 1-337-15,-2-2 338 0,0-1-338 0,2 1 169 16,-1-3-169-16,6 1 169 0,1-1-169 0,5-1 118 16,1-1-118-16,7 1 118 0,1 2-118 0,-25 3-3 15,0 0 3-15,31 0-3 0,-1 1 3 0,32 1-2511 16</inkml:trace>
  <inkml:trace contextRef="#ctx0" brushRef="#br0" timeOffset="19140.07">23193 15271 1367 0,'0'0'0'0,"-2"4"0"15,-1-1 0-15,3-3 485 0,-3 1-485 0,3-1 486 16,0-3-486-16,0 3 278 0,4-1-278 0,1 1 279 16,0 0-279-16,4 1 242 0,-1 1-242 0,2 2 243 15,1 3-243-15,3 7 56 0,3 6-56 0,-1 2 56 16,1 2-56-16,1 1 45 0,-1 0-45 0,1-2 46 15,-1-2-46-15,-1-1 46 0,-1-1-46 0,3 1 46 16,-4-1-46-16,2 2 7 0,0-2-7 0,-2-1 7 16,-2 1-7-16,1 0 3 0,-4 1-3 0,-2 1 3 15,-6 1-3-15,-1 0 31 0,-3-2-31 0,-3 1 31 0,-2-1-31 16,-5 0 1-16,-2-1-1 0,-1-2 1 0,0-1-1 16,0 0 1-16,-1-2-1 0,-2 2 2 0,0-2-2 0,0 1-38 15,-1 3 38-15,-1-4-38 0,1 0 38 16,-21 14-2695-16</inkml:trace>
  <inkml:trace contextRef="#ctx0" brushRef="#br0" timeOffset="20230.05">24982 14750 1894 0,'0'0'0'0,"0"0"0"0,0 0 0 15,0 0 334-15,0 0-334 0,0 0-1695 16,0 0 1695-16</inkml:trace>
  <inkml:trace contextRef="#ctx0" brushRef="#br0" timeOffset="21115.09">24977 14763 2095 0,'0'0'0'0,"0"0"0"0,0 0 0 15,0 0 328-15,0 0-328 0,0 0 328 0,0 0-328 16,0 0 190-16,0 0-190 0,0 0 191 0,0 0-191 16,0 0 149-16,0 0-149 0,0 0 149 0,19-6-149 15,-5 3 90-15,4-2-90 0,1 2 91 0,0 0-91 16,1-1 10-16,1 3-10 0,1 1 10 0,1 1-10 0,1 1 37 15,0 0-37-15,-1-1 38 0,1-1-38 16,-4 0 0-16,-1-1 0 0,-1 2 0 0,-2 1 0 0,-5-2 12 16,-4-2-12-16,1 1 12 0,-3-1-12 0,0 0-45 15,0 1 45-15,-5 1-44 0,0 0 44 0,0 0-111 16,-2-3 111-16,2 3-110 0,0 0 110 0,0 0-2478 16</inkml:trace>
  <inkml:trace contextRef="#ctx0" brushRef="#br0" timeOffset="21681.82">24960 15019 1883 0,'0'0'0'0,"0"0"0"0,-2 4 0 0,-1-2 361 0,0-2-361 0,3 0 361 16,-3-2-361-16,4-1 282 0,1-1-282 15,-2 4 283-15,5-2-283 0,-1 2 164 0,1 2-164 0,3-4 164 16,0 0-164-16,3-1 9 0,3-3-9 0,2 4 9 16,1 4-9-16,2 0 58 0,0 1-58 0,0-2 58 15,2 1-58-15,4-4 12 0,2-1-12 0,-1-2 13 16,0-2-13-16,-3 2 0 0,1-4 0 0,-3 5 1 16,-4 4-1-16,-3-1 3 0,-1 1-3 0,-4-2 3 15,-4-1-3-15,0 3-3 0,-4 3 3 0,1 0-3 16,-4 1 3-16,2-1-55 0,2-2 55 0,-2-1-55 15,-2 5 55-15,1-4-180 0,-2 3 180 0,3-4-179 16,0 0 179-16,0 0-2287 0</inkml:trace>
  <inkml:trace contextRef="#ctx0" brushRef="#br0" timeOffset="28851.06">26202 13892 1323 0,'0'0'0'0,"0"0"0"15,0 0 0-15,0 0 379 0,0 0-379 0,0 0 380 16,0 0-380-16,0 0 292 0,6-16-292 0,-3 9 293 0,-1-3-293 16,1 2 196-16,-2 0-196 0,2 2 196 0,-1 1-196 15,0 2 136-15,-2 3-136 0,0 0 136 0,0 0-136 16,0 0 45-16,0 0-45 0,0 0 45 0,0 0-45 15,0 0 52-15,-2 2-52 0,2-2 52 0,-3 5-52 0,1-1 81 16,2 1-81-16,0 0 81 0,-1 1-81 0,-1 3 6 16,1 2-6-16,-1 2 6 0,-1 3-6 0,1 1 28 15,-1 3-28-15,3 1 28 0,0 1-28 16,0-4 19-16,0 3-19 0,0 4 20 0,0 2-20 0,0-1 0 16,0 1 0-16,0-5 0 0,0-3 0 0,0 0 3 15,2-4-3-15,-1-1 4 0,-1-3-4 0,2 0 7 16,-2 0-7-16,0 0 7 0,-2-1-7 0,1 1 0 15,-1-2 0-15,-1 2 0 0,-2 0 0 0,2-3-5 16,0-2 5-16,1 2-5 0,1 0 5 0,-1 0-40 0,2 0 40 16,0-2-39-16,0-3 39 0,0 3-42 0,0 2 42 15,0-3-42-15,2-4 42 0,1 1-219 0,0 0 219 16,0-2-219-16,0-2 219 0,4 0-2289 0</inkml:trace>
  <inkml:trace contextRef="#ctx0" brushRef="#br0" timeOffset="29716.48">25809 14689 1815 0,'0'0'0'0,"3"0"0"0,0-1 0 0,-3 1 343 16,-5-2-343-16,5 2 343 0,-4-3-343 0,4 3 241 16,-4 0-241-16,4 0 242 0,0 0-242 0,0 0 153 15,2-5-153-15,0 2 153 0,1-2-153 0,1 2 62 16,3 0-62-16,1 2 62 0,-1 1-62 0,5-2 69 15,-1-1-69-15,3 1 70 0,3 2-70 0,5-3 63 16,3 0-63-16,2 3 63 0,2 0-63 0,2 0 28 0,2 0-28 16,-1 0 28-16,-2 2-28 0,0-1 31 15,0-1-31-15,0 0 31 0,-2-1-31 0,2 1 30 0,0 0-30 16,2 0 30-16,1 0-30 0,2 0-2 0,-1 0 2 0,-1 1-1 16,1 1 1-16,-6-1 0 0,-1-1 0 0,-5 2 0 15,-3-2 0-15,0-2-1 0,0 1 1 0,-4-1-1 16,0 1 1-16,-4-3 1 0,-2-2-1 0,-1 5 1 15,0 1-1-15,-3-2 0 0,-2-1 0 0,0 3 0 16,0 1 0-16,-1 3-8 0,-1-1 8 0,-1-3-7 16,2 3 7-16,-2-3-135 0,0 0 135 0,0 3-135 15,-2 0 135-15,1 3-2583 0</inkml:trace>
  <inkml:trace contextRef="#ctx0" brushRef="#br0" timeOffset="30464.02">26090 14967 2163 0,'0'0'0'0,"3"-5"0"16,3-1 0-16,-1 0 335 0,-1-1-335 0,3 6 335 15,-1 2-335-15,0-1 229 0,2 2-229 0,2 0 229 16,2 1-229-16,3 0 136 0,2-2-136 0,2 4 136 0,0 3-136 15,3-2 34-15,0 1-34 0,0 2 34 0,2 2-34 16,-2-2 34-16,-2-1-34 0,2 0 34 0,-1-2-34 0,1 1 6 16,-1-3-6-16,-4-1 6 0,-1 1-6 0,-7 0 2 15,-3 1-2-15,-6 1 2 0,-4 1-2 0,-1-4-1 16,-1-2 1-16,-7 4 0 0,-6 3 0 0,-1-2-10 16,-2 0 10-16,-1 4-9 15,1-1 9-15,2-1-5 0,-1 1 5 0,4-2-5 0,0-1 5 16,1 2 0-16,2-2 0 0,1 4 0 0,4-1 0 0,-1-3-2 15,2-4 2-15,2 1-2 0,3 0 2 0,3-3-5 16,-2 3 5-16,2-3-5 0,2 3 5 0,1 0 10 0,0 1-10 16,2 0 11-16,1 1-11 0,2 3-1 0,3 3 1 15,2 0 0-15,1 1 0 0,3-2 5 0,4-2-5 16,-2 6 5-16,0 1-5 0,-2 1 1 0,-3-2-1 0,3 2 1 16,1-2-1-16,-2-1 13 0,-4-2-13 0,-1-2 14 15,-3-1-14-15,-3 0 0 0,-4 0 0 0,-4-2 0 16,-3 0 0-16,-3 0-4 0,-4 2 4 0,0-3-3 15,-2 0 3-15,-4-1 1 0,-4 3-1 0,1-1 2 16,-1-1-2-16,-1-1-24 0,-1 1 24 0,1 1-23 16,0 1 23-16,2-1-564 0,2 0 564 0,-2 2-564 15,0 0 564-15,-22 8-1713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" units="1/cm"/>
          <inkml:channelProperty channel="Y" name="resolution" value="42.98507" units="1/cm"/>
          <inkml:channelProperty channel="T" name="resolution" value="1" units="1/dev"/>
        </inkml:channelProperties>
      </inkml:inkSource>
      <inkml:timestamp xml:id="ts0" timeString="2021-02-17T02:06:33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13970 10663 0,'13'0'78,"14"0"-78,-14 0 15,0 0-15,1 0 0,12 0 0,-13 0 0,1 0 16,12 0-16,-13 0 0,0 0 0,1 0 0,12 0 16,-13 0-16,1 0 0,-1 0 0,13 0 0,-13 0 15,1 0-15,12 0 0,-13 0 0,1 0 0,-1 0 0,13 0 16,-12 0-16,-1 0 0,13 0 0,-13 0 0,1 0 16,-1 0-16,13 0 0,-12 0 15,-1 0-15,13 0 16,-12 0-1,-1 0-15,0 0 16,13 0-16,-12 0 0,-1 0 16,0 0-16,14 0 0,-14 0 0,0 0 0,14 0 15,-14 0-15,0 0 0,0 0 0,14 0 16,-14 0-16,0 0 0,14 0 0,-14 0 16,0 0-16,0 0 0,14 0 15,-14 0-15,0 0 16,14 0-16,-14 0 0,0 0 15,0 0-15,14 0 0,-14 0 16,0 0-16,0 0 0,14 0 16,-14 0-16,0 0 15,14 0-15,-14 0 0,0 0 16,1 0-16,12 0 16,-13 0-16,0 0 15,14 0-15,-14 0 0,0 0 16,1 0-16,12 0 0,-13 0 0,1 0 0,12 0 15,-13 0-15,0 0 0,1 0 0,12 0 0,-13 0 16,1 0-16,-1 0 0,13 0 16,-13 0-16,1 0 15,12 0-15,-13 0 0,1 0 16,-1 0-16,13 0 0,-12 0 0,-1 0 16,13 0-16,-13 0 0,1 0 0,-1 0 0,13 0 0,-12 0 15,-1 0-15,13 0 0,-12 0 0,-1 0 16,0 0-16,13 0 0,-12 0 0,-1 0 15,0 0-15,14 0 16,-14 0-16,0 0 0,14 0 16,-14 0-16,0 0 0,0 0 0,14 0 15,-14 0-15,0 0 0,14 0 0,-14 0 16,0 0-16,0 0 0,14 0 0,-14 0 0,0 0 0,14 0 16,-14 0-16,0 0 0,0 0 0,14 0 15,-14 0-15,0 0 0,0 0 16,14 0-16,-14 0 0,0 0 0,14 0 0,-14 0 15,0 0-15,1 0 0,12 0 0,-13 0 0,0 0 16,14 0-16,-14 0 0,0 0 0,1 0 0,12 0 16,-13 0-16,1 0 0,12 0 0,-13 0 0,0 0 15,1 0-15,12 0 0,-13 0 0,1 0 0,-1 0 16,13 0-16,-13 0 0,1 0 0,12 0 16,-13 0-16,1 0 0,-1 0 15,13 0-15,-12 0 0,-1 0 0,13 0 16,-13 0-16,1 0 0,-1 0 0,13 0 15,-12 0-15,-1 0 0,13 0 0,-12 0 16,-1 0-16,0 0 0,13 0 0,-12 0 0,-1 0 16,0 0-16,14 0 0,-14 0 0,0 0 15,14 0-15,-14 0 0,0 0 0,0 0 16,14 0-16,-14 0 0,0 0 0,14 0 0,-14 0 0,0 0 16,0 0-16,14 0 0,-14 0 0,0 0 0,14 0 15,-14 0-15,0 0 0,0 0 0,14 0 0,-14 0 16,0 0-16,0 0 0,14 0 0,-14 0 0,0 0 15,14 0-15,-14 0 0,0 0 0,1 0 0,12 0 0,-13 0 16,0 0-16,14 0 0,-14 0 0,0 0 0,1 0 16,12 0-16,-13 0 0,1 0 0,12 0 0,-13 0 0,0 0 15,1 0-15,12 0 0,-13 0 0,1 0 0,-1 0 16,13 0-16,-13 0 0,1 0 0,12 0 0,-13 0 16,1 0-16,-1 0 0,13 0 0,-12 0 15,-1 0-15,13 0 0,-13 0 0,1 0 0,-1 13 16,13-13-16,-12 0 0,-1 0 0,13 0 0,-12 0 15,-1 0-15,0 0 0,13 0 0,-12 0 0,-1 0 0,0 0 0,14 0 16,-14 0-16,0 0 0,14 0 0,-14 0 0,0 0 0,0 0 16,14 0-16,-14 0 0,0 0 0,14 0 0,-14 0 15,0 0-15,0 0 0,14 0 0,-14 0 0,0 0 0,14 0 16,-14 0-16,0 0 0,0 0 0,14 0 0,-14 0 0,0 0 0,0 0 16,14 0-16,-14 0 0,0 0 0,14 0 0,-14 0 0,0 0 15,1 0-15,12 0 0,-13 0 0,0 0 0,14 0 0,-14 0 16,0 0-16,1 0 0,12 0 0,-13 0 0,1 0 0,12 0 15,-13 0-15,0 0 0,1 0 0,12 0 0,-13 0 0,1 0 0,-1 0 0,13 0 16,-13 0-16,1 0 0,12 0 0,-13 0 0,1 0 0,-1 0 0,13 0 0,-12 0 16,-1 0-16,13 0 0,-13 0 0,1 0 0,-1 0 0,13 0 15,-12 0-15,-1 0 0,13 0 0,-12 0 0,-1 0 0,0 0 0,13 0 16,-12 0-16,-1 0 0,0 0 0,14 0 0,-14 0 16,0 0-16,14 0 0,-14 0 0,0 0 0,0 0 15,14 0-15,-14 0 0,0 0 0,14 0 0,-14 0 16,0 0-16,0 0 0,14 0 0,-14 0 15,0 0-15,14 0 0,-14 0 0,0 0 0,0 0 0,14 0 16,-14 0-16,0 0 0,0 0 0,14 0 0,-14 0 0,0 0 16,14 0-16,-14 0 0,0 0 0,1 0 15,12 0-15,-13 0 0,0 0 16,14 0-16,-14 0 0,0 0 0,1 0 16,12 0-16,-13 0 0,1 0 0,12 0 0,-13 0 15,0 0-15,1 0 0,12 0 0,-13 0 0,1 0 0,-1 0 16,13 0-16,-13 0 0,1 0 0,12 0 0,-13 0 0,1 0 0,-1 0 0,13 0 0,-12 0 15,-1 0-15,13 0 0,-13 0 0,1 0 0,-1 0 16,13 0-16,-12 0 16,-1 0-1,13 0 1,-12 0 0,-1 0-16,0 0 15,13 0-15,-12 0 0,-1 0 0,0 0 16</inkml:trace>
  <inkml:trace contextRef="#ctx0" brushRef="#br0" timeOffset="1690.52">13970 11509 0,'13'0'47,"1"0"-31,12 0-16,-13 0 0,1 0 0,-1 0 0,13 0 15,-12 0-15,-1 0 0,13 0 0,-13 0 0,1 0 0,-1 0 0,13 0 0,-12 0 0,-1 0 0,13 0 16,-13 0-16,1 0 0,-1 0 0,13 0 0,-12 0 0,-1 0 0,13 0 0,-12 0 0,-1 0 0,0 0 16,13 0-16,-12 0 0,-1 0 0,0 0 0,14 0 0,-14 0 0,0 0 0,14 0 0,-14 0 0,0 0 0,0 0 0,14 0 15,-14 0-15,0 0 0,14 0 0,-14 0 0,0 0 0,0 0 0,14 0 0,-14 0 0,0 0 0,27 0 0,-27 0 0,14 0 0,-14 0 0,0 0 16,0 0-16,14 0 0,-14 0 0,0 0 0,0 0 0,14 0 0,-14 0 0,0 0 0,14 0 0,-14 0 0,0 0 0,0 0 0,14 0 16,-14 0-16,0 0 0,14 0 0,-14 0 0,0 0 0,1 0 0,12 0 0,-13 0 0,27 0 0,-27 0 0,0 0 0,14 0 0,-14 0 15,0 0-15,1 0 0,12 0 0,-13 0 0,0 0 0,1 0 0,12 0 0,-13 0 0,1 0 0,12 0 16,53 0-16,-65 0 0,12 0 0,-13 0 0,1 0 15,-1 0-15,13 0 0,-13 0 0,1 0 0,12 0 0,-13 0 0,1 0 16,-1 0-16,13 0 0,-12 0 0,-1 0 0,13 0 0,-13 0 0,1 0 0,-1 14 0,13-14 16,-12 0-16,-1 0 0,0 0 0,14 0 0,-14 0 0,0 0 0,13 0 0,-12 0 0,-1 13 0,0-13 15,14 0-15,-14 0 0,0 0 0,13 0 0,-12 0 0,-1 0 0,0 0 0,14 0 0,-14 0 0,0 0 16,14 0-16,-14 0 0,0 0 0,0 0 0,14 0 0,-14 0 0,0 0 16,0 0-16,14 0 0,-14 0 0,0 0 0,14 0 0,-14 0 15,0 0-15,0 0 0,14 0 0,-14 0 0,0 0 16,14 0-16,-14 0 0,0 0 0,1 0 0,12 0 15,-13 0-15,0 0 0,14 0 0,-14 0 0,0 0 0,1 0 0,12 0 0,-13 0 16,0 0-16,1 0 0,12 0 0,-13 0 0,1 0 0,12 0 0,-13 0 0,1 0 16,-1 0-16,13 0 0,-13 0 0,1 0 0,12 0 0,-13 0 0,1 0 15,-1 0-15,13 0 0,-12 0 0,-1 0 0,13 0 16,-13 0-16,1 0 0,-1 0 0,13 13 0,-12-13 0,-1 0 16,0 0-16,14 0 0,-14 0 0,0 0 0,13 0 0,-12 0 0,-1 0 0,0 0 0,14 0 15,-14 0-15,0 0 0,13 0 0,-12 13 0,-1-13 0,0 0 0,14 0 0,-14 0 0,0 0 0,14 0 16,-14 0-16,0 0 0,0 0 0,14 0 0,-14 0 0,0 0 0,0 0 0,14 0 0,-14 0 15,0 0-15,14 0 0,-14 0 16,0 0 0,0 0-1,14 0-15,-14 0 16,0 0-16,14 0 0,-14 0 16,0 27-16,1-27 0,12 0 0,-13 0 15,0 0-15,14 0 0,-14 0 16,0 0-16,1 0 15,12 0-15,-13 0 0,0 0 16,1 0-16,12 0 0,-13 0 0,1 0 16,12 0-16,-13 0 0,1 0 0,-1 0 0,13 0 0,-13 0 15,1 0-15,12 0 0,-13 0 0,1 0 0,-1 0 0,13 0 0,-12 0 16,-1 0-16,13 0 0,-13 0 16,1-13-1,-1 13 1,13 0-16,-12 0 15,-1 0-15,0 0 0,14 0 16,-14 0-16,0 0 0,13 0 16</inkml:trace>
  <inkml:trace contextRef="#ctx0" brushRef="#br0" timeOffset="5560.01">13878 12978 0,'13'0'63,"13"0"-63,-12 0 0,-1 0 15,13 0-15,-13 0 0,1 0 0,-1 0 16,13 0-16,-12 0 0,-1 0 0,0 0 16,14 0-16,-14 0 0,0 0 0,13 0 0,-12 0 15,-1 0-15,0 0 0,14 0 0,-14 0 0,0 0 16,13 0-16,-12 0 0,-1 0 0,0 13 0,14-13 0,-14 0 15,0 0-15,14 0 0,-14 0 0,0 0 0,0 0 16,-13 13-16,27-13 0,-14 0 0,0 0 0,0 0 0,14 0 16,-14 0-16,0 0 0,14 0 0,-14 0 0,0 0 15,0 0-15,14 0 0,-14 0 0,0 0 16,14 0-16,-14 0 0,0 0 0,1 0 16,12 0-16,-13 0 0,0 0 15,14 0-15,-14 0 0,0 0 0,1 0 16,12 0-16,-13 0 0,0 0 0,1 0 0,12 0 0,-13 0 15,1 0-15,12 0 0,-13 0 0,1 0 0,-1 0 16,13 0-16,-13 0 0,1 0 16,12 0-16,-13 0 0,1 0 0,-1 0 15,13 0-15,-12 0 0,-1 0 16,13 0-16,-13 0 0,1 0 0,-1 0 0,13 0 16,-12 0-16,-1 27 0,0-27 0,14 0 0,-14 0 15,0 0-15,13 0 0,-12 0 0,-1 0 0,0 0 16,14 0-16,-14 0 0,0 0 0,13 0 0,-12 0 0,-1 0 15,0 0-15,14 0 0,-14 0 0,0 0 16,14 0-16,-14 0 0,0 0 16,0 0-16,14 0 0,-14 0 0,0 0 15,0 0-15,14 13 0,-14-13 0,0 0 0,14 0 0,-14 0 16,0 0-16,0 0 0,14 0 0,-14 0 0,0 0 0,14 0 16,-14 0-16,0 0 0,-13 13 0,14-13 0,12 0 0,-13 0 0,0 0 15,14 0-15,-14 0 0,0 0 0,1 0 0,12 0 16,-13 0-16,0 0 0,1 0 0,12 0 0,-13 0 15,1 0-15,12 0 0,-13 0 0,1 0 0,-1 0 16,13 0-16,-13 0 0,1 0 0,12 0 0,-13 0 0,1 0 0,-1 0 16,13 0-16,-12 0 0,-1 0 0,13 0 0,-13 0 0,1 0 0,-1 0 0,13 0 0,-12 0 15,-1 0-15,0 0 0,14 0 0,-14 0 0,0 0 0,13 0 0,-12 0 16,-1 0-16,0 0 0,14 0 0,-14 0 0,0 0 16,13 0-16,-12 0 0,-1 0 0,0 0 0,14 0 15,-14 0-15,0 0 0,14 0 0,-14 0 0,0 0 16,0 0-16,14 0 0,-14 0 0,-13 27 0,13-27 0,0 0 0,14 0 15,-14 0-15,0 0 0,14 0 0,-14 0 0,0 0 0,0 0 16,14 13-16,-14-13 0,0 0 0,14 0 0,-14 0 0,0 0 0,1 0 16,12 0-16,-13 0 0,0 0 0,14 0 0,-14 0 0,0 0 0,1 0 15,12 0-15,-13 0 0,0 0 0,1 0 0,12 0 16,-13 0-16,1 0 0,12 0 0,-13 0 0,1 13 0,-1-13 0,13 0 0,-13 0 16,1 0-16,12 0 0,-13 0 0,1 0 0,-1 0 0,-13 13 0,26-13 0,-12 0 15,-1 0-15,13 0 0,-13 0 0,1 0 0,-1 27 0,13-27 0,-12 0 0,-1 0 0,0 0 16,14 0-16,-14 0 0,0 0 0,13 0 0,-12 0 0,-1 0 0,0 0 0,14 0 0,-14 0 15,0 0-15,13 0 0,-12 0 0,-1 0 0,0 0 0,14 0 0,-14 0 0,0 0 16,14 0-16,-14 0 0,0 0 0,0 0 0,14 0 0,-14 0 0,0 0 0,0 0 16,14 0-16,-14 0 0,0 0 0,-13 13 0,27-13 0,-14 0 0,0 0 0,0 0 0,14 0 0,-14 0 0,0 0 15,14 0-15,-14 0 0,0 0 0,1 0 0,12 0 0,-13 0 0,0 0 0,14 0 0,-14 0 16,0 0-16,1 0 0,12 0 0,-13 0 0,0 0 0,1 0 0,12 0 0,-13 13 0,1-13 16,12 0-16,-13 0 0,1 0 0,-1 0 0,13 0 0,-13 0 0,1 0 0,12 0 15,-13 0-15,1 0 0,-1 0 0,13 0 0,-12 0 0,-1 0 0,13 0 0,-13 0 16,1 0-16,-1 0 0,13 0 0,-12 0 0,-1 0 0,0 0 0,14 0 0,-14 0 0,-13 27 0,13-27 15,13 0-15,-12 0 0,-1 0 0,0 0 0,14 0 0,-14 0 0,0 0 0,13 0 0,-12 0 0,-1 0 16,0 0-16,14 0 0,-14 0 0,0 0 0,14 0 0,-14 0 0,0 0 0,0 0 0,14 0 0,-14 0 16,0 0-16,0 0 0,14 0 0,-14 0 0,0 0 0,14 0 0,-14 0 0,0 0 0,0 0 0,14 0 15,-14 0-15,0 0 0,14 0 0,-14 0 0,0 0 0,1 0 0,12 0 0,-13 0 0,0 0 0,14 0 16,-27 13-16,13-13 0,0 0 0,1 0 0,12 0 0,-13 0 0,0 0 0,1 0 0,12 0 0,-13 0 0,1 0 0,12 0 16,-13 0-16,1 0 0,-1 0 0,13 0 0,-13 0 0,1 0 0,12 0 0,-13 0 0,1 0 15,-1 0-15,13 0 0,-12 0 0,-1 0 0,13 0 0,-13 0 0,1 0 0,-1 0 0,13 0 0,-12 0 0,-1 0 16,0 0-16,14 0 0,-14 0 0,0 0 0,13 0 0,-12 0 0,-1 0 0,0 0 15,14 0-15,-14 0 0,0 0 0,13 0 0,-12 0 0,-1 0 0,0 0 0,14 0 0,-14 0 16,0 0-16,14 0 0,-14 0 0,0 0 0,0 0 0,14 0 16,-14 0-16,0 0 0,0 0 0,14 0 0,-14 0 0,0 0 15,14 0-15,-14-27 0,0 27 0,0 0 0,14 0 16,-14 0-16,0 0 0,14 0 0,-14 0 0,0 0 0,1 0 16,12 0-16,-13 0 0,0 0 0,14 0 0,-14 0 0,0 0 15,1 0-15,12 0 0,-13 0 0,0 0 0,1 0 16,12 0-16,-13 0 0,1 0 0,12 0 0,-13 0 15,1 0-15,-1 0 0,13 0 0,-13 0 0,1 0 0,12 0 0,-13 0 16,1 0-16,-1 0 0,13 0 0,-12 0 0,-1 0 0,13 0 0,-13 0 16,1 0-16,-1 0 0,13 0 0,-12 0 0,-1 0 0,0 0 15,-13-13-15,27 13 0,-14 0 0,0 0 0,13 0 0,-12 0 16,-1 0-16,0 0 0,14 0 0,-14 0 0,0 0 16,13 0-16,-12 0 0,-1 0 0,0 0 0,14 0 15,-14 0-15,0 0 0,14 0 0,-14 0 0,0 0 16,0 0-16,14 0 0,-14 0 0,0 0 15,-13-13-15,27 13 0,-14 0 0,0 0 0,0 0 16,14 0-16,-14 0 0,-13-26 0,13 26 0,0 0 16,14 0-16,-14 0 0,0 0 0,14 0 0,-14 0 15,0 0-15,1 0 0,-14-14 0,26 14 0,-13 0 0,0 0 0,14 0 16,-14 0-16,0 0 0,1 0 0,12 0 0,-13 0 0,0 0 16,14 0-16,-14 0 0,0 0 0,1 0 0,12 0 0,-26-13 15,13 13-15,1 0 0,-1 0 0,13 0 0,-13 0 16,1 0-16,12 0 0,-26-13 0,13 13 15,1 0-15,-1 0 0,13 0 16,-12 0-16,-1 0 0,13 0 16,-13 0-16,1 0 0,-1 0 15,13 0-15,-12 0 16</inkml:trace>
  <inkml:trace contextRef="#ctx0" brushRef="#br0" timeOffset="6780.11">13944 13785 0,'26'0'47,"-13"0"-47,1 0 0,-1 0 0,13 0 0,-12 0 16,-1 0-16,0 0 0,14 0 0,-14 0 0,0 0 0,13 0 0,-12 0 0,-1 0 15,0 0-15,14 0 0,-14 0 0,0 0 0,13 0 0,-12 0 0,-1 0 0,0 0 16,14 0-16,-14 0 0,0 0 0,14 0 0,-14 0 0,0 0 0,0 0 0,14 0 15,-14 0-15,0 0 0,0 0 0,14 0 0,-14 0 0,0 0 0,14-13 0,-14 13 0,0 0 16,0 0-16,14 0 0,-14 0 0,0 0 0,14 0 0,-14 0 0,0 0 0,1 0 16,12 0-16,-13 0 0,0 0 0,14 0 0,-14 0 0,0 0 0,1 0 15,12 0-15,-13 0 0,0 0 0,1 0 0,12 0 16,-13 0-16,1 0 0,12 0 0,-13 0 0,1 0 16,-1 0-16,13 0 0,-13 0 0,1 0 0,12 0 0,-13 0 15,1 0-15,-1 0 0,13 0 0,-12 0 16,-1 0-16,13 0 15,-13 0 1,1 0-16,-1 0 16,13 0-1,-12 0-15,-1 0 16,0 0-16,14 0 16,-14 0-16,0 0 15,-13 13 157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6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2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7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592C1-88CA-4FDB-BD4B-CC61035A6D24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558E2-059A-4A7D-A3B5-16BF18B9C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3520B7-2BAC-4807-886C-F0AB3D833F1B}"/>
              </a:ext>
            </a:extLst>
          </p:cNvPr>
          <p:cNvSpPr txBox="1"/>
          <p:nvPr/>
        </p:nvSpPr>
        <p:spPr>
          <a:xfrm>
            <a:off x="4370832" y="2548128"/>
            <a:ext cx="3078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Lab 5 Pre Lab</a:t>
            </a:r>
          </a:p>
          <a:p>
            <a:pPr algn="ctr"/>
            <a:r>
              <a:rPr lang="en-US" sz="3200" dirty="0"/>
              <a:t>Shan Zhong</a:t>
            </a:r>
          </a:p>
        </p:txBody>
      </p:sp>
    </p:spTree>
    <p:extLst>
      <p:ext uri="{BB962C8B-B14F-4D97-AF65-F5344CB8AC3E}">
        <p14:creationId xmlns:p14="http://schemas.microsoft.com/office/powerpoint/2010/main" val="156814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FA4261-A2F2-432C-9123-833F3736A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823"/>
            <a:ext cx="12192000" cy="27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9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78DF18-E70D-4F4C-A092-A256649FBB6A}"/>
                  </a:ext>
                </a:extLst>
              </p14:cNvPr>
              <p14:cNvContentPartPr/>
              <p14:nvPr/>
            </p14:nvContentPartPr>
            <p14:xfrm>
              <a:off x="581760" y="464760"/>
              <a:ext cx="3430080" cy="207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78DF18-E70D-4F4C-A092-A256649FBB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400" y="455400"/>
                <a:ext cx="3448800" cy="20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2AE3D2-6949-4387-ADDE-AA4B2067E4BB}"/>
                  </a:ext>
                </a:extLst>
              </p14:cNvPr>
              <p14:cNvContentPartPr/>
              <p14:nvPr/>
            </p14:nvContentPartPr>
            <p14:xfrm>
              <a:off x="612360" y="347400"/>
              <a:ext cx="10705320" cy="547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2AE3D2-6949-4387-ADDE-AA4B2067E4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000" y="338040"/>
                <a:ext cx="10724040" cy="54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5D8A28-FEEC-45ED-B3B8-C05D982DD402}"/>
                  </a:ext>
                </a:extLst>
              </p14:cNvPr>
              <p14:cNvContentPartPr/>
              <p14:nvPr/>
            </p14:nvContentPartPr>
            <p14:xfrm>
              <a:off x="5799960" y="4945680"/>
              <a:ext cx="3818160" cy="88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5D8A28-FEEC-45ED-B3B8-C05D982DD4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90600" y="4936320"/>
                <a:ext cx="3836880" cy="9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232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51A882-3824-4600-B915-BFA7A2DE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95"/>
            <a:ext cx="12192000" cy="654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3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94DCBC-8F0F-44E0-9F0D-782AC5C1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824"/>
            <a:ext cx="12192000" cy="64123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1E67B1-F38D-4FA7-86DA-B23C811C4F1D}"/>
                  </a:ext>
                </a:extLst>
              </p14:cNvPr>
              <p14:cNvContentPartPr/>
              <p14:nvPr/>
            </p14:nvContentPartPr>
            <p14:xfrm>
              <a:off x="4996080" y="3838680"/>
              <a:ext cx="3262680" cy="1124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1E67B1-F38D-4FA7-86DA-B23C811C4F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6720" y="3829320"/>
                <a:ext cx="3281400" cy="11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58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5: An Application of Probability Distributions</dc:title>
  <dc:creator>Murphy</dc:creator>
  <cp:lastModifiedBy>ZHONG, SHAN</cp:lastModifiedBy>
  <cp:revision>54</cp:revision>
  <dcterms:created xsi:type="dcterms:W3CDTF">2016-09-22T13:37:48Z</dcterms:created>
  <dcterms:modified xsi:type="dcterms:W3CDTF">2021-09-20T23:52:31Z</dcterms:modified>
</cp:coreProperties>
</file>