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60" r:id="rId3"/>
    <p:sldId id="262" r:id="rId4"/>
    <p:sldId id="261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2C3ECE-57F3-4903-B0A8-9E79E379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 Lab</a:t>
            </a:r>
          </a:p>
          <a:p>
            <a:r>
              <a:rPr lang="en-US" dirty="0"/>
              <a:t>Shan </a:t>
            </a:r>
            <a:r>
              <a:rPr lang="en-US" altLang="zh-CN" dirty="0"/>
              <a:t>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08922"/>
            <a:ext cx="11027229" cy="4768041"/>
          </a:xfrm>
        </p:spPr>
        <p:txBody>
          <a:bodyPr/>
          <a:lstStyle/>
          <a:p>
            <a:r>
              <a:rPr lang="en-US" dirty="0"/>
              <a:t>Types of Variables: </a:t>
            </a:r>
          </a:p>
          <a:p>
            <a:pPr lvl="1"/>
            <a:r>
              <a:rPr lang="en-US" dirty="0"/>
              <a:t>Discrete Quantitative – results are numbers that represent a count (“the number of …”).</a:t>
            </a:r>
          </a:p>
          <a:p>
            <a:pPr lvl="1"/>
            <a:r>
              <a:rPr lang="en-US" dirty="0"/>
              <a:t>Continuous Quantitative – results are numbers that represent a measurement.</a:t>
            </a:r>
          </a:p>
          <a:p>
            <a:pPr lvl="1"/>
            <a:r>
              <a:rPr lang="en-US" dirty="0"/>
              <a:t>Categorical – numbers that are not counts or measurements and anything that is not a number.</a:t>
            </a:r>
          </a:p>
          <a:p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146C3-3FE8-4A55-B443-D43CCB08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3" y="1069276"/>
            <a:ext cx="11307573" cy="42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623856-D481-4CF1-B0B9-7734130BC898}"/>
              </a:ext>
            </a:extLst>
          </p:cNvPr>
          <p:cNvSpPr txBox="1"/>
          <p:nvPr/>
        </p:nvSpPr>
        <p:spPr>
          <a:xfrm>
            <a:off x="627888" y="609892"/>
            <a:ext cx="9924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Graphical Displays and Numerical Summaries:</a:t>
            </a:r>
          </a:p>
          <a:p>
            <a:pPr lvl="1"/>
            <a:r>
              <a:rPr lang="en-US" sz="2400" dirty="0"/>
              <a:t>To determine which graphical displays and numerical summaries are appropriate for a variable reference Table 2.1 on page 10.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1F45E-79A9-4CFA-8ED4-E3B1887C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12" y="2042000"/>
            <a:ext cx="8040624" cy="43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Lab 2: Exploring Data with Graphical Displays and Numerical Summaries</vt:lpstr>
      <vt:lpstr>Concepts Needed for Lab 2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ZHONG, SHAN</cp:lastModifiedBy>
  <cp:revision>33</cp:revision>
  <cp:lastPrinted>2019-01-10T15:02:02Z</cp:lastPrinted>
  <dcterms:created xsi:type="dcterms:W3CDTF">2019-01-10T13:46:49Z</dcterms:created>
  <dcterms:modified xsi:type="dcterms:W3CDTF">2020-08-15T02:19:23Z</dcterms:modified>
</cp:coreProperties>
</file>