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6" r:id="rId5"/>
    <p:sldId id="268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07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7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2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9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8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5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1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6045-7B35-486D-9C79-5BF0BD04FBD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9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1577" y="659026"/>
            <a:ext cx="9440563" cy="3196281"/>
          </a:xfrm>
        </p:spPr>
        <p:txBody>
          <a:bodyPr>
            <a:normAutofit fontScale="90000"/>
          </a:bodyPr>
          <a:lstStyle/>
          <a:p>
            <a:r>
              <a:rPr lang="en-US" dirty="0"/>
              <a:t>Lab 2: Exploring Data with Graphical Displays and Numerical Summaries</a:t>
            </a:r>
            <a:br>
              <a:rPr lang="en-US" dirty="0"/>
            </a:br>
            <a:r>
              <a:rPr lang="en-US" dirty="0"/>
              <a:t>“Got Data”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32914"/>
            <a:ext cx="9144000" cy="1655762"/>
          </a:xfrm>
        </p:spPr>
        <p:txBody>
          <a:bodyPr/>
          <a:lstStyle/>
          <a:p>
            <a:r>
              <a:rPr lang="en-US" dirty="0"/>
              <a:t>STAT 201: Elementary Statistics</a:t>
            </a:r>
          </a:p>
          <a:p>
            <a:r>
              <a:rPr lang="en-US" altLang="zh-CN" dirty="0"/>
              <a:t>Shan Zhong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8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/>
          <a:lstStyle/>
          <a:p>
            <a:r>
              <a:rPr lang="en-US" dirty="0"/>
              <a:t>Introduction to 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0864"/>
            <a:ext cx="10515600" cy="50860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purpose of this lab is to get familiar with working with the data in </a:t>
            </a:r>
            <a:r>
              <a:rPr lang="en-US" dirty="0" err="1"/>
              <a:t>StatCrunch</a:t>
            </a:r>
            <a:r>
              <a:rPr lang="en-US" dirty="0"/>
              <a:t>.  </a:t>
            </a:r>
          </a:p>
          <a:p>
            <a:r>
              <a:rPr lang="en-US" dirty="0"/>
              <a:t>This lab illustrates how software can be used to work with large amounts of data.  </a:t>
            </a:r>
          </a:p>
          <a:p>
            <a:r>
              <a:rPr lang="en-US" dirty="0"/>
              <a:t>We are going to be working with the data that has been created from the survey that all 201 students were asked to complete.   </a:t>
            </a:r>
          </a:p>
          <a:p>
            <a:r>
              <a:rPr lang="en-US" dirty="0"/>
              <a:t>We are going to use this data to create graphs and make observations from these graphs.   </a:t>
            </a:r>
          </a:p>
          <a:p>
            <a:pPr lvl="1"/>
            <a:r>
              <a:rPr lang="en-US" dirty="0"/>
              <a:t>Table 2.1 is a good reference for which types of graphs can be used with each type of data (categorical vs quantitative).  </a:t>
            </a:r>
          </a:p>
          <a:p>
            <a:r>
              <a:rPr lang="en-US" dirty="0"/>
              <a:t>We are going to create numerical summaries using this data. </a:t>
            </a:r>
          </a:p>
          <a:p>
            <a:pPr lvl="1"/>
            <a:r>
              <a:rPr lang="en-US" dirty="0"/>
              <a:t>Table 2.1 is a good reference for which types of numerical summaries can be used with each type of data (categorical vs quantitative).</a:t>
            </a:r>
          </a:p>
        </p:txBody>
      </p:sp>
    </p:spTree>
    <p:extLst>
      <p:ext uri="{BB962C8B-B14F-4D97-AF65-F5344CB8AC3E}">
        <p14:creationId xmlns:p14="http://schemas.microsoft.com/office/powerpoint/2010/main" val="213842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628870" cy="417469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for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923" y="1039303"/>
            <a:ext cx="10991335" cy="53119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 on to the computer.</a:t>
            </a:r>
          </a:p>
          <a:p>
            <a:r>
              <a:rPr lang="en-US" dirty="0"/>
              <a:t>Go to </a:t>
            </a:r>
            <a:r>
              <a:rPr lang="en-US" dirty="0" err="1"/>
              <a:t>StatCrunch.com</a:t>
            </a:r>
            <a:r>
              <a:rPr lang="en-US" dirty="0"/>
              <a:t>:   </a:t>
            </a:r>
          </a:p>
          <a:p>
            <a:pPr marL="0" indent="0">
              <a:buNone/>
            </a:pPr>
            <a:r>
              <a:rPr lang="en-US" dirty="0"/>
              <a:t>  ( Or Explore -&gt; Data -&gt; </a:t>
            </a:r>
            <a:r>
              <a:rPr lang="en-US" dirty="0">
                <a:solidFill>
                  <a:srgbClr val="FF0000"/>
                </a:solidFill>
              </a:rPr>
              <a:t>USC STAT 201 Fall 2016 Thursday/Friday ) </a:t>
            </a:r>
          </a:p>
          <a:p>
            <a:r>
              <a:rPr lang="en-US" dirty="0"/>
              <a:t>Follow the instructions on page 13 and 14 (the pages can be found in the Blackboard Lab 2 folder) and answer all the questions that follow.  Several of the questions have multiple parts so make sure you answer everything.   </a:t>
            </a:r>
          </a:p>
          <a:p>
            <a:r>
              <a:rPr lang="en-US" dirty="0"/>
              <a:t>Make sure you try to find all options to create graphs and numerical summary before asking for help (use trial and error).   </a:t>
            </a:r>
          </a:p>
          <a:p>
            <a:r>
              <a:rPr lang="en-US" dirty="0"/>
              <a:t>Some fine points to be followed—  </a:t>
            </a:r>
          </a:p>
          <a:p>
            <a:pPr lvl="1"/>
            <a:r>
              <a:rPr lang="en-US" dirty="0"/>
              <a:t>Each student must turn in their own work.   </a:t>
            </a:r>
          </a:p>
          <a:p>
            <a:pPr lvl="1"/>
            <a:r>
              <a:rPr lang="en-US" dirty="0"/>
              <a:t>On the word document, please include your name and section.  </a:t>
            </a:r>
          </a:p>
          <a:p>
            <a:pPr lvl="1"/>
            <a:r>
              <a:rPr lang="en-US" dirty="0"/>
              <a:t>Please label each question with the correct number to make grading easier.  </a:t>
            </a:r>
          </a:p>
          <a:p>
            <a:pPr lvl="1"/>
            <a:r>
              <a:rPr lang="en-US" dirty="0"/>
              <a:t>You may minimize the graphs so you aren’t using too much paper.  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8728" y="1451229"/>
            <a:ext cx="6021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www.statcrunch.com</a:t>
            </a:r>
            <a:r>
              <a:rPr lang="en-US" dirty="0"/>
              <a:t>/app/</a:t>
            </a:r>
            <a:r>
              <a:rPr lang="en-US" dirty="0" err="1"/>
              <a:t>index.php?dataid</a:t>
            </a:r>
            <a:r>
              <a:rPr lang="en-US" dirty="0"/>
              <a:t>=1878467</a:t>
            </a:r>
          </a:p>
        </p:txBody>
      </p:sp>
    </p:spTree>
    <p:extLst>
      <p:ext uri="{BB962C8B-B14F-4D97-AF65-F5344CB8AC3E}">
        <p14:creationId xmlns:p14="http://schemas.microsoft.com/office/powerpoint/2010/main" val="319089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lang="en-US" dirty="0"/>
              <a:t>Categorical vs Quantitative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948"/>
            <a:ext cx="10515600" cy="50540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1.  </a:t>
            </a:r>
            <a:r>
              <a:rPr lang="en-US" sz="2000" dirty="0"/>
              <a:t>One categorical variables Example:</a:t>
            </a:r>
          </a:p>
          <a:p>
            <a:pPr lvl="2"/>
            <a:r>
              <a:rPr lang="en-US" dirty="0"/>
              <a:t>Graph:   </a:t>
            </a:r>
            <a:r>
              <a:rPr lang="en-US" altLang="zh-CN" dirty="0"/>
              <a:t>Graph-&gt;Pie Chart-&gt;With Data-&gt; Choose Gender in Select columns -&gt; Compute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2. Choose another categorical variable, make a graph and save it in a word document, write one sentence to describe your observation.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78512" y="2782083"/>
            <a:ext cx="4833796" cy="37841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11474"/>
            <a:ext cx="1185098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AutoNum type="arabicPeriod" startAt="2"/>
            </a:pPr>
            <a:r>
              <a:rPr lang="en-US" dirty="0"/>
              <a:t>One quantitative variables:</a:t>
            </a:r>
            <a:endParaRPr lang="en-US" sz="3200" dirty="0"/>
          </a:p>
          <a:p>
            <a:pPr lvl="1"/>
            <a:endParaRPr lang="en-US" sz="2800" dirty="0"/>
          </a:p>
          <a:p>
            <a:pPr lvl="2"/>
            <a:r>
              <a:rPr lang="en-US" sz="2800" dirty="0"/>
              <a:t>Graph-&gt;Histogram-&gt;text-&gt;compute</a:t>
            </a:r>
          </a:p>
          <a:p>
            <a:pPr lvl="2"/>
            <a:r>
              <a:rPr lang="en-US" sz="2800" dirty="0"/>
              <a:t>Stat-&gt; summary stats-&gt;columns-&gt;text-&gt;compute</a:t>
            </a:r>
          </a:p>
          <a:p>
            <a:pPr lvl="2"/>
            <a:endParaRPr lang="en-US" sz="2800" dirty="0"/>
          </a:p>
          <a:p>
            <a:pPr lvl="2"/>
            <a:r>
              <a:rPr lang="en-US" altLang="zh-CN" sz="2800" dirty="0"/>
              <a:t>Choose another quantitative variable, make a graph and save it in a word document, write one sentence to describe your observation.</a:t>
            </a:r>
          </a:p>
          <a:p>
            <a:pPr lvl="2"/>
            <a:endParaRPr lang="en-US" sz="2800" dirty="0"/>
          </a:p>
          <a:p>
            <a:pPr lvl="2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33820" y="3271192"/>
            <a:ext cx="3385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How many text messages do you send per day?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Students who take STAT 201: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871" y="3327302"/>
            <a:ext cx="2590264" cy="2316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77" y="5765823"/>
            <a:ext cx="4219764" cy="967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21091" y="374386"/>
            <a:ext cx="375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Students who take Fall 2018 STAT 201: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2" y="869311"/>
            <a:ext cx="7020726" cy="577158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B7E6EC5-B0C3-4AD3-9828-40424630ED0B}"/>
              </a:ext>
            </a:extLst>
          </p:cNvPr>
          <p:cNvSpPr/>
          <p:nvPr/>
        </p:nvSpPr>
        <p:spPr>
          <a:xfrm>
            <a:off x="5427668" y="7437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800" dirty="0"/>
              <a:t>Graph-&gt;Bar plot-&gt;with data-&gt; select column gender-&gt; group by transportation-&gt; stack bars-&gt;value above bar-&gt;compute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C065C4-7046-46CD-8397-260A4038AEAB}"/>
              </a:ext>
            </a:extLst>
          </p:cNvPr>
          <p:cNvSpPr/>
          <p:nvPr/>
        </p:nvSpPr>
        <p:spPr>
          <a:xfrm>
            <a:off x="6293224" y="374192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000" dirty="0"/>
              <a:t>Choose other variables and make a graph, save it in a word document, write one sentence to describe your observation.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46A974-4F75-433B-907B-4A577911ED5D}"/>
              </a:ext>
            </a:extLst>
          </p:cNvPr>
          <p:cNvSpPr/>
          <p:nvPr/>
        </p:nvSpPr>
        <p:spPr>
          <a:xfrm>
            <a:off x="6674396" y="217105"/>
            <a:ext cx="27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3.Two Categorical variables: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49254" y="862587"/>
            <a:ext cx="418528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How much does students spent on clothing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7" y="1548601"/>
            <a:ext cx="7336693" cy="33914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75" y="5155453"/>
            <a:ext cx="4469765" cy="14782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83D815F-AB25-49FE-B516-E517F41009BD}"/>
              </a:ext>
            </a:extLst>
          </p:cNvPr>
          <p:cNvSpPr/>
          <p:nvPr/>
        </p:nvSpPr>
        <p:spPr>
          <a:xfrm>
            <a:off x="7776882" y="1008043"/>
            <a:ext cx="41685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CN" sz="2800" dirty="0"/>
              <a:t>Graph-&gt;</a:t>
            </a:r>
            <a:r>
              <a:rPr lang="en-US" altLang="zh-CN" sz="2800" dirty="0" err="1"/>
              <a:t>dotplot</a:t>
            </a:r>
            <a:r>
              <a:rPr lang="en-US" altLang="zh-CN" sz="2800" dirty="0"/>
              <a:t>- select column clothing-&gt; group by gender-&gt; marker mean-&gt;compute</a:t>
            </a:r>
          </a:p>
          <a:p>
            <a:pPr lvl="2"/>
            <a:endParaRPr lang="en-US" altLang="zh-CN" sz="2800" dirty="0"/>
          </a:p>
          <a:p>
            <a:pPr lvl="2"/>
            <a:r>
              <a:rPr lang="en-US" altLang="zh-CN" sz="2800" dirty="0"/>
              <a:t>Stat-&gt; summary stats-&gt;columns-&gt;clothing -&gt; group by gender-&gt;compute</a:t>
            </a:r>
          </a:p>
          <a:p>
            <a:pPr lvl="2"/>
            <a:endParaRPr lang="en-US" altLang="zh-CN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C0F589-9DC3-4BDD-884A-E26C5A512C41}"/>
              </a:ext>
            </a:extLst>
          </p:cNvPr>
          <p:cNvSpPr/>
          <p:nvPr/>
        </p:nvSpPr>
        <p:spPr>
          <a:xfrm>
            <a:off x="5732930" y="56383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make a similar graph with other variables, save it in a word document, write one sentence to describe your observation.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A035E1-5D05-48BC-824A-E8CD8C19BB06}"/>
              </a:ext>
            </a:extLst>
          </p:cNvPr>
          <p:cNvSpPr/>
          <p:nvPr/>
        </p:nvSpPr>
        <p:spPr>
          <a:xfrm>
            <a:off x="1239175" y="224267"/>
            <a:ext cx="5260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dirty="0"/>
              <a:t>4.One quantitative and one Categorical variables:</a:t>
            </a:r>
            <a:endParaRPr lang="en-US" altLang="zh-CN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577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Lab 2: Exploring Data with Graphical Displays and Numerical Summaries “Got Data”</vt:lpstr>
      <vt:lpstr>Introduction to the lab</vt:lpstr>
      <vt:lpstr>Steps for Lab 2</vt:lpstr>
      <vt:lpstr>Categorical vs Quantitative Review</vt:lpstr>
      <vt:lpstr>PowerPoint Presentation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Exploring Data with Graphical Displays and Numerical Summaries “Got Data”</dc:title>
  <dc:creator>Murphy</dc:creator>
  <cp:lastModifiedBy>ZHONG, SHAN</cp:lastModifiedBy>
  <cp:revision>18</cp:revision>
  <dcterms:created xsi:type="dcterms:W3CDTF">2016-08-17T13:51:47Z</dcterms:created>
  <dcterms:modified xsi:type="dcterms:W3CDTF">2020-08-15T06:15:10Z</dcterms:modified>
</cp:coreProperties>
</file>