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Low Level Design (LLD) - Clinic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Describe the detailed design of each module, data flow, and interactions here.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Modules</a:t>
            </a:r>
          </a:p>
          <a:p>
            <a:pPr lvl="0"/>
            <a:r>
              <a:rPr/>
              <a:t>Authentication (Doctor, Receptionist)</a:t>
            </a:r>
          </a:p>
          <a:p>
            <a:pPr lvl="0"/>
            <a:r>
              <a:rPr/>
              <a:t>Token Management</a:t>
            </a:r>
          </a:p>
          <a:p>
            <a:pPr lvl="0"/>
            <a:r>
              <a:rPr/>
              <a:t>Patient Management</a:t>
            </a:r>
          </a:p>
          <a:p>
            <a:pPr lvl="0"/>
            <a:r>
              <a:rPr/>
              <a:t>Prescription Management</a:t>
            </a:r>
          </a:p>
          <a:p>
            <a:pPr lvl="0"/>
            <a:r>
              <a:rPr/>
              <a:t>Billing</a:t>
            </a:r>
          </a:p>
          <a:p>
            <a:pPr lvl="0"/>
            <a:r>
              <a:rPr/>
              <a:t>Logging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Sequence Diagrams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Login Flow</a:t>
            </a:r>
          </a:p>
          <a:p>
            <a:pPr lvl="0" indent="0">
              <a:buNone/>
            </a:pPr>
            <a:r>
              <a:rPr>
                <a:latin typeface="Courier"/>
              </a:rPr>
              <a:t>sequenceDiagram
    participant User
    participant UI
    participant FirebaseAuth
    User-&gt;&gt;UI: Enter email, password, role
    UI-&gt;&gt;FirebaseAuth: signInWithEmailAndPassword()
    FirebaseAuth--&gt;&gt;UI: Auth result
    UI-&gt;&gt;UI: Show dashboard based on role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Add Patient (Receptionist)</a:t>
            </a:r>
          </a:p>
          <a:p>
            <a:pPr lvl="0" indent="0">
              <a:buNone/>
            </a:pPr>
            <a:r>
              <a:rPr>
                <a:latin typeface="Courier"/>
              </a:rPr>
              <a:t>sequenceDiagram
    participant Receptionist
    participant UI
    participant Firestore
    Receptionist-&gt;&gt;UI: Fill patient form
    UI-&gt;&gt;Firestore: Add patient document
    Firestore--&gt;&gt;UI: Success/Fail
    UI-&gt;&gt;UI: Show updated patient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Generate Bill (Receptionist)</a:t>
            </a:r>
          </a:p>
          <a:p>
            <a:pPr lvl="0" indent="0">
              <a:buNone/>
            </a:pPr>
            <a:r>
              <a:rPr>
                <a:latin typeface="Courier"/>
              </a:rPr>
              <a:t>sequenceDiagram
    participant Receptionist
    participant UI
    participant Firestore
    Receptionist-&gt;&gt;UI: Select patient row
    UI-&gt;&gt;UI: Show bill modal
    Receptionist-&gt;&gt;UI: Enter amount, submit
    UI-&gt;&gt;Firestore: Update patient bill
    Firestore--&gt;&gt;UI: Success/Fail
    UI-&gt;&gt;UI: Refresh patient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Add/Edit Prescription (Doctor)</a:t>
            </a:r>
          </a:p>
          <a:p>
            <a:pPr lvl="0" indent="0">
              <a:buNone/>
            </a:pPr>
            <a:r>
              <a:rPr>
                <a:latin typeface="Courier"/>
              </a:rPr>
              <a:t>sequenceDiagram
    participant Doctor
    participant UI
    participant Firestore
    Doctor-&gt;&gt;UI: Select patient, enter prescription
    UI-&gt;&gt;Firestore: Update patient doc (prescription, history)
    Firestore--&gt;&gt;UI: Success/Fail
    UI-&gt;&gt;UI: Refresh patient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 Diagrams</a:t>
            </a:r>
          </a:p>
          <a:p>
            <a:pPr lvl="0" indent="0">
              <a:buNone/>
            </a:pPr>
            <a:r>
              <a:rPr>
                <a:latin typeface="Courier"/>
              </a:rPr>
              <a:t>classDiagram
    class User {
        string uid
        string email
        string role
    }
    class Patient {
        string id
        string name
        int age
        string gender
        int token
        string date
        string status
        string prescription
        float bill
        History[] history
    }
    class History {
        string date
        string prescription
    }
    class LogEntry {
        string action
        object details
        string timestamp
        string user
    }
    User &lt;|-- Receptionist
    User &lt;|-- Doctor
    Patient "1" o-- "*" History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Detailed Logic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Authentication</a:t>
            </a:r>
          </a:p>
          <a:p>
            <a:pPr lvl="0"/>
            <a:r>
              <a:rPr/>
              <a:t>Uses Firebase Auth (email/password)</a:t>
            </a:r>
          </a:p>
          <a:p>
            <a:pPr lvl="0"/>
            <a:r>
              <a:rPr/>
              <a:t>On login/register, user role is checked from Firestore </a:t>
            </a:r>
            <a:r>
              <a:rPr>
                <a:latin typeface="Courier"/>
              </a:rPr>
              <a:t>users</a:t>
            </a:r>
            <a:r>
              <a:rPr/>
              <a:t> collection</a:t>
            </a:r>
          </a:p>
          <a:p>
            <a:pPr lvl="0"/>
            <a:r>
              <a:rPr/>
              <a:t>UI updates based on role (doctor or receptionist)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Token Management</a:t>
            </a:r>
          </a:p>
          <a:p>
            <a:pPr lvl="0"/>
            <a:r>
              <a:rPr/>
              <a:t>Each patient gets a unique token for the day</a:t>
            </a:r>
          </a:p>
          <a:p>
            <a:pPr lvl="0"/>
            <a:r>
              <a:rPr/>
              <a:t>Token = max(token) for today + 1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Management</a:t>
            </a:r>
          </a:p>
          <a:p>
            <a:pPr lvl="0"/>
            <a:r>
              <a:rPr/>
              <a:t>Receptionist adds patient (name, age, gender)</a:t>
            </a:r>
          </a:p>
          <a:p>
            <a:pPr lvl="0"/>
            <a:r>
              <a:rPr/>
              <a:t>Patient is stored in Firestore with token, date, status, and empty history</a:t>
            </a:r>
          </a:p>
          <a:p>
            <a:pPr lvl="0"/>
            <a:r>
              <a:rPr/>
              <a:t>Patient list is shown in a table, updated in real time after add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Prescription Management</a:t>
            </a:r>
          </a:p>
          <a:p>
            <a:pPr lvl="0"/>
            <a:r>
              <a:rPr/>
              <a:t>Doctor can check a patient and add a prescription</a:t>
            </a:r>
          </a:p>
          <a:p>
            <a:pPr lvl="0"/>
            <a:r>
              <a:rPr/>
              <a:t>Doctor can edit prescription for any patient</a:t>
            </a:r>
          </a:p>
          <a:p>
            <a:pPr lvl="0"/>
            <a:r>
              <a:rPr/>
              <a:t>Each prescription is appended to the patient’s history array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Billing</a:t>
            </a:r>
          </a:p>
          <a:p>
            <a:pPr lvl="0"/>
            <a:r>
              <a:rPr/>
              <a:t>Receptionist selects a patient row to open bill modal</a:t>
            </a:r>
          </a:p>
          <a:p>
            <a:pPr lvl="0"/>
            <a:r>
              <a:rPr/>
              <a:t>Enters amount, which updates the patient’s </a:t>
            </a:r>
            <a:r>
              <a:rPr>
                <a:latin typeface="Courier"/>
              </a:rPr>
              <a:t>bill</a:t>
            </a:r>
            <a:r>
              <a:rPr/>
              <a:t> field in Firestore</a:t>
            </a:r>
          </a:p>
          <a:p>
            <a:pPr lvl="0"/>
            <a:r>
              <a:rPr/>
              <a:t>Bill info is shown in the patient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Logging</a:t>
            </a:r>
          </a:p>
          <a:p>
            <a:pPr lvl="0"/>
            <a:r>
              <a:rPr/>
              <a:t>All actions (login, add patient, bill, prescription, etc.) are logged to Firestore </a:t>
            </a:r>
            <a:r>
              <a:rPr>
                <a:latin typeface="Courier"/>
              </a:rPr>
              <a:t>logs</a:t>
            </a:r>
            <a:r>
              <a:rPr/>
              <a:t> collection</a:t>
            </a:r>
          </a:p>
          <a:p>
            <a:pPr lvl="0"/>
            <a:r>
              <a:rPr/>
              <a:t>Log includes action, details, timestamp, and user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2025-08-18T09:11:14Z</dcterms:created>
  <dcterms:modified xsi:type="dcterms:W3CDTF">2025-08-18T09:11:14Z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