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61" r:id="rId3"/>
    <p:sldId id="263" r:id="rId4"/>
    <p:sldId id="264" r:id="rId5"/>
    <p:sldId id="265" r:id="rId6"/>
    <p:sldId id="26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592" autoAdjust="0"/>
  </p:normalViewPr>
  <p:slideViewPr>
    <p:cSldViewPr snapToGrid="0">
      <p:cViewPr varScale="1">
        <p:scale>
          <a:sx n="91" d="100"/>
          <a:sy n="91"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 Pillai" userId="73235f951a828873" providerId="LiveId" clId="{C8E07E4E-7B47-4477-8505-1E65C424F5F4}"/>
    <pc:docChg chg="custSel modSld">
      <pc:chgData name="Shanmuga Pillai" userId="73235f951a828873" providerId="LiveId" clId="{C8E07E4E-7B47-4477-8505-1E65C424F5F4}" dt="2024-05-26T01:11:42.546" v="522" actId="20577"/>
      <pc:docMkLst>
        <pc:docMk/>
      </pc:docMkLst>
      <pc:sldChg chg="modSp mod modTransition">
        <pc:chgData name="Shanmuga Pillai" userId="73235f951a828873" providerId="LiveId" clId="{C8E07E4E-7B47-4477-8505-1E65C424F5F4}" dt="2024-05-25T19:02:00.152" v="508" actId="27636"/>
        <pc:sldMkLst>
          <pc:docMk/>
          <pc:sldMk cId="3788491285" sldId="257"/>
        </pc:sldMkLst>
        <pc:spChg chg="mod">
          <ac:chgData name="Shanmuga Pillai" userId="73235f951a828873" providerId="LiveId" clId="{C8E07E4E-7B47-4477-8505-1E65C424F5F4}" dt="2024-05-25T18:49:22.174" v="377" actId="13926"/>
          <ac:spMkLst>
            <pc:docMk/>
            <pc:sldMk cId="3788491285" sldId="257"/>
            <ac:spMk id="2" creationId="{1C3360AE-A207-62D0-E3C0-0F1D5E9D0BF8}"/>
          </ac:spMkLst>
        </pc:spChg>
        <pc:spChg chg="mod">
          <ac:chgData name="Shanmuga Pillai" userId="73235f951a828873" providerId="LiveId" clId="{C8E07E4E-7B47-4477-8505-1E65C424F5F4}" dt="2024-05-25T19:02:00.152" v="508" actId="27636"/>
          <ac:spMkLst>
            <pc:docMk/>
            <pc:sldMk cId="3788491285" sldId="257"/>
            <ac:spMk id="3" creationId="{A249AF92-E876-FC7F-5895-F24ABAEC2A16}"/>
          </ac:spMkLst>
        </pc:spChg>
      </pc:sldChg>
      <pc:sldChg chg="modSp mod modTransition modNotesTx">
        <pc:chgData name="Shanmuga Pillai" userId="73235f951a828873" providerId="LiveId" clId="{C8E07E4E-7B47-4477-8505-1E65C424F5F4}" dt="2024-05-26T01:11:42.546" v="522" actId="20577"/>
        <pc:sldMkLst>
          <pc:docMk/>
          <pc:sldMk cId="1404602873" sldId="258"/>
        </pc:sldMkLst>
        <pc:spChg chg="mod">
          <ac:chgData name="Shanmuga Pillai" userId="73235f951a828873" providerId="LiveId" clId="{C8E07E4E-7B47-4477-8505-1E65C424F5F4}" dt="2024-05-26T01:11:42.546" v="522" actId="20577"/>
          <ac:spMkLst>
            <pc:docMk/>
            <pc:sldMk cId="1404602873" sldId="258"/>
            <ac:spMk id="2" creationId="{1C3360AE-A207-62D0-E3C0-0F1D5E9D0BF8}"/>
          </ac:spMkLst>
        </pc:spChg>
        <pc:spChg chg="mod">
          <ac:chgData name="Shanmuga Pillai" userId="73235f951a828873" providerId="LiveId" clId="{C8E07E4E-7B47-4477-8505-1E65C424F5F4}" dt="2024-05-25T18:44:59.149" v="362" actId="313"/>
          <ac:spMkLst>
            <pc:docMk/>
            <pc:sldMk cId="1404602873" sldId="258"/>
            <ac:spMk id="3" creationId="{A249AF92-E876-FC7F-5895-F24ABAEC2A16}"/>
          </ac:spMkLst>
        </pc:spChg>
      </pc:sldChg>
      <pc:sldChg chg="modSp mod modTransition modNotesTx">
        <pc:chgData name="Shanmuga Pillai" userId="73235f951a828873" providerId="LiveId" clId="{C8E07E4E-7B47-4477-8505-1E65C424F5F4}" dt="2024-05-26T01:11:34.136" v="520" actId="2711"/>
        <pc:sldMkLst>
          <pc:docMk/>
          <pc:sldMk cId="1334138282" sldId="259"/>
        </pc:sldMkLst>
        <pc:spChg chg="mod">
          <ac:chgData name="Shanmuga Pillai" userId="73235f951a828873" providerId="LiveId" clId="{C8E07E4E-7B47-4477-8505-1E65C424F5F4}" dt="2024-05-26T01:11:34.136" v="520" actId="2711"/>
          <ac:spMkLst>
            <pc:docMk/>
            <pc:sldMk cId="1334138282" sldId="259"/>
            <ac:spMk id="2" creationId="{1C3360AE-A207-62D0-E3C0-0F1D5E9D0BF8}"/>
          </ac:spMkLst>
        </pc:spChg>
        <pc:spChg chg="mod">
          <ac:chgData name="Shanmuga Pillai" userId="73235f951a828873" providerId="LiveId" clId="{C8E07E4E-7B47-4477-8505-1E65C424F5F4}" dt="2024-05-25T18:57:41.611" v="449" actId="20577"/>
          <ac:spMkLst>
            <pc:docMk/>
            <pc:sldMk cId="1334138282" sldId="259"/>
            <ac:spMk id="3" creationId="{A249AF92-E876-FC7F-5895-F24ABAEC2A16}"/>
          </ac:spMkLst>
        </pc:spChg>
      </pc:sldChg>
      <pc:sldChg chg="modSp mod">
        <pc:chgData name="Shanmuga Pillai" userId="73235f951a828873" providerId="LiveId" clId="{C8E07E4E-7B47-4477-8505-1E65C424F5F4}" dt="2024-05-25T18:52:47.438" v="384"/>
        <pc:sldMkLst>
          <pc:docMk/>
          <pc:sldMk cId="3648240790" sldId="260"/>
        </pc:sldMkLst>
        <pc:spChg chg="mod">
          <ac:chgData name="Shanmuga Pillai" userId="73235f951a828873" providerId="LiveId" clId="{C8E07E4E-7B47-4477-8505-1E65C424F5F4}" dt="2024-05-25T18:52:47.438" v="384"/>
          <ac:spMkLst>
            <pc:docMk/>
            <pc:sldMk cId="3648240790" sldId="260"/>
            <ac:spMk id="3" creationId="{545553B3-17B3-444D-55FC-BF3AF214B642}"/>
          </ac:spMkLst>
        </pc:spChg>
      </pc:sldChg>
      <pc:sldChg chg="modSp mod modTransition">
        <pc:chgData name="Shanmuga Pillai" userId="73235f951a828873" providerId="LiveId" clId="{C8E07E4E-7B47-4477-8505-1E65C424F5F4}" dt="2024-05-26T01:02:16.943" v="519" actId="20577"/>
        <pc:sldMkLst>
          <pc:docMk/>
          <pc:sldMk cId="1556838093" sldId="261"/>
        </pc:sldMkLst>
        <pc:spChg chg="mod">
          <ac:chgData name="Shanmuga Pillai" userId="73235f951a828873" providerId="LiveId" clId="{C8E07E4E-7B47-4477-8505-1E65C424F5F4}" dt="2024-05-26T01:02:16.943" v="519" actId="20577"/>
          <ac:spMkLst>
            <pc:docMk/>
            <pc:sldMk cId="1556838093" sldId="261"/>
            <ac:spMk id="2" creationId="{7BEF6344-88AA-8DE2-8E30-EE89C9F0F307}"/>
          </ac:spMkLst>
        </pc:spChg>
        <pc:spChg chg="mod">
          <ac:chgData name="Shanmuga Pillai" userId="73235f951a828873" providerId="LiveId" clId="{C8E07E4E-7B47-4477-8505-1E65C424F5F4}" dt="2024-05-25T19:01:31.461" v="479" actId="113"/>
          <ac:spMkLst>
            <pc:docMk/>
            <pc:sldMk cId="1556838093" sldId="261"/>
            <ac:spMk id="3" creationId="{75B55CE6-9458-5A78-9EB2-7CBDFF465BE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7DFD7-C14E-453C-8753-6E670745CB56}" type="doc">
      <dgm:prSet loTypeId="urn:microsoft.com/office/officeart/2005/8/layout/cycle4" loCatId="matrix" qsTypeId="urn:microsoft.com/office/officeart/2005/8/quickstyle/simple1" qsCatId="simple" csTypeId="urn:microsoft.com/office/officeart/2005/8/colors/colorful4" csCatId="colorful" phldr="1"/>
      <dgm:spPr/>
      <dgm:t>
        <a:bodyPr/>
        <a:lstStyle/>
        <a:p>
          <a:endParaRPr lang="en-MY"/>
        </a:p>
      </dgm:t>
    </dgm:pt>
    <dgm:pt modelId="{28C707C5-A8D2-4DEF-8723-6F73498F03F0}">
      <dgm:prSet phldrT="[Text]"/>
      <dgm:spPr/>
      <dgm:t>
        <a:bodyPr/>
        <a:lstStyle/>
        <a:p>
          <a:r>
            <a:rPr lang="en-MY" dirty="0"/>
            <a:t>Logistic Regression</a:t>
          </a:r>
        </a:p>
      </dgm:t>
    </dgm:pt>
    <dgm:pt modelId="{580B2EAA-D601-4658-AC3B-F0D21D45BCA4}" type="parTrans" cxnId="{8E115D01-DB1B-4FDB-B369-3732C3BC6CF1}">
      <dgm:prSet/>
      <dgm:spPr/>
      <dgm:t>
        <a:bodyPr/>
        <a:lstStyle/>
        <a:p>
          <a:endParaRPr lang="en-MY"/>
        </a:p>
      </dgm:t>
    </dgm:pt>
    <dgm:pt modelId="{AB94780A-A80D-422B-94A9-10F1E69892CB}" type="sibTrans" cxnId="{8E115D01-DB1B-4FDB-B369-3732C3BC6CF1}">
      <dgm:prSet/>
      <dgm:spPr/>
      <dgm:t>
        <a:bodyPr/>
        <a:lstStyle/>
        <a:p>
          <a:endParaRPr lang="en-MY"/>
        </a:p>
      </dgm:t>
    </dgm:pt>
    <dgm:pt modelId="{0DC4C7E1-43C1-4873-BABC-EA4A201D6862}">
      <dgm:prSet phldrT="[Text]"/>
      <dgm:spPr/>
      <dgm:t>
        <a:bodyPr/>
        <a:lstStyle/>
        <a:p>
          <a:r>
            <a:rPr lang="en-MY" dirty="0"/>
            <a:t>Accuracy:   96.49%</a:t>
          </a:r>
        </a:p>
      </dgm:t>
    </dgm:pt>
    <dgm:pt modelId="{3F58BF20-DAC5-4B74-AA43-5981F0929D8B}" type="parTrans" cxnId="{ADBBD0B4-7C0B-44F2-9F59-69AD6D07224A}">
      <dgm:prSet/>
      <dgm:spPr/>
      <dgm:t>
        <a:bodyPr/>
        <a:lstStyle/>
        <a:p>
          <a:endParaRPr lang="en-MY"/>
        </a:p>
      </dgm:t>
    </dgm:pt>
    <dgm:pt modelId="{B1616120-6904-41B5-AEAD-019DB04AF9BC}" type="sibTrans" cxnId="{ADBBD0B4-7C0B-44F2-9F59-69AD6D07224A}">
      <dgm:prSet/>
      <dgm:spPr/>
      <dgm:t>
        <a:bodyPr/>
        <a:lstStyle/>
        <a:p>
          <a:endParaRPr lang="en-MY"/>
        </a:p>
      </dgm:t>
    </dgm:pt>
    <dgm:pt modelId="{9651B537-E72D-409E-8B62-7A1467E0657D}">
      <dgm:prSet phldrT="[Text]"/>
      <dgm:spPr/>
      <dgm:t>
        <a:bodyPr/>
        <a:lstStyle/>
        <a:p>
          <a:r>
            <a:rPr lang="en-MY" dirty="0"/>
            <a:t>Decision Tree Model</a:t>
          </a:r>
        </a:p>
      </dgm:t>
    </dgm:pt>
    <dgm:pt modelId="{B7ED46E0-1EE5-4372-8AC4-DEF93823C17C}" type="parTrans" cxnId="{5B8488E0-58E0-4126-B119-6B82F5CFD134}">
      <dgm:prSet/>
      <dgm:spPr/>
      <dgm:t>
        <a:bodyPr/>
        <a:lstStyle/>
        <a:p>
          <a:endParaRPr lang="en-MY"/>
        </a:p>
      </dgm:t>
    </dgm:pt>
    <dgm:pt modelId="{5AB4EDC0-B0E9-4B01-888A-FFB134C874D6}" type="sibTrans" cxnId="{5B8488E0-58E0-4126-B119-6B82F5CFD134}">
      <dgm:prSet/>
      <dgm:spPr/>
      <dgm:t>
        <a:bodyPr/>
        <a:lstStyle/>
        <a:p>
          <a:endParaRPr lang="en-MY"/>
        </a:p>
      </dgm:t>
    </dgm:pt>
    <dgm:pt modelId="{40C0EDEC-FA8C-47D8-842D-01DED0108670}">
      <dgm:prSet phldrT="[Text]"/>
      <dgm:spPr/>
      <dgm:t>
        <a:bodyPr/>
        <a:lstStyle/>
        <a:p>
          <a:r>
            <a:rPr lang="en-MY" dirty="0"/>
            <a:t>Accuracy: 99.93%</a:t>
          </a:r>
        </a:p>
      </dgm:t>
    </dgm:pt>
    <dgm:pt modelId="{AF31EB00-A646-4019-8557-17CB827DC422}" type="parTrans" cxnId="{5C31D5B7-F6ED-4AB4-B9C4-D89D09DD65B2}">
      <dgm:prSet/>
      <dgm:spPr/>
      <dgm:t>
        <a:bodyPr/>
        <a:lstStyle/>
        <a:p>
          <a:endParaRPr lang="en-MY"/>
        </a:p>
      </dgm:t>
    </dgm:pt>
    <dgm:pt modelId="{FDE3D6BB-FACA-4B90-85B4-213C23220E5C}" type="sibTrans" cxnId="{5C31D5B7-F6ED-4AB4-B9C4-D89D09DD65B2}">
      <dgm:prSet/>
      <dgm:spPr/>
      <dgm:t>
        <a:bodyPr/>
        <a:lstStyle/>
        <a:p>
          <a:endParaRPr lang="en-MY"/>
        </a:p>
      </dgm:t>
    </dgm:pt>
    <dgm:pt modelId="{29F93AE0-DC75-4FF5-BE8C-1EBABEE60EEC}">
      <dgm:prSet phldrT="[Text]"/>
      <dgm:spPr/>
      <dgm:t>
        <a:bodyPr/>
        <a:lstStyle/>
        <a:p>
          <a:r>
            <a:rPr lang="en-MY" dirty="0"/>
            <a:t>Neural Network</a:t>
          </a:r>
        </a:p>
      </dgm:t>
    </dgm:pt>
    <dgm:pt modelId="{45F9F837-308C-469C-817D-757048F7E194}" type="parTrans" cxnId="{3CB58E8B-9D53-4FFB-9597-376F9CCD16B8}">
      <dgm:prSet/>
      <dgm:spPr/>
      <dgm:t>
        <a:bodyPr/>
        <a:lstStyle/>
        <a:p>
          <a:endParaRPr lang="en-MY"/>
        </a:p>
      </dgm:t>
    </dgm:pt>
    <dgm:pt modelId="{D4786200-4D69-4DF1-9E24-6363599D8C65}" type="sibTrans" cxnId="{3CB58E8B-9D53-4FFB-9597-376F9CCD16B8}">
      <dgm:prSet/>
      <dgm:spPr/>
      <dgm:t>
        <a:bodyPr/>
        <a:lstStyle/>
        <a:p>
          <a:endParaRPr lang="en-MY"/>
        </a:p>
      </dgm:t>
    </dgm:pt>
    <dgm:pt modelId="{B549B871-B315-4D65-9F1F-C8C90861B22E}">
      <dgm:prSet phldrT="[Text]"/>
      <dgm:spPr/>
      <dgm:t>
        <a:bodyPr/>
        <a:lstStyle/>
        <a:p>
          <a:r>
            <a:rPr lang="en-MY" dirty="0"/>
            <a:t>Accuracy:99.94%</a:t>
          </a:r>
        </a:p>
      </dgm:t>
    </dgm:pt>
    <dgm:pt modelId="{61FA62A9-D443-467C-A5E8-08D777889F3E}" type="parTrans" cxnId="{AA18C345-ED13-4B63-A250-1EF4A21D0BAF}">
      <dgm:prSet/>
      <dgm:spPr/>
      <dgm:t>
        <a:bodyPr/>
        <a:lstStyle/>
        <a:p>
          <a:endParaRPr lang="en-MY"/>
        </a:p>
      </dgm:t>
    </dgm:pt>
    <dgm:pt modelId="{6483C89C-9FBC-4DD9-AA48-07026A420A28}" type="sibTrans" cxnId="{AA18C345-ED13-4B63-A250-1EF4A21D0BAF}">
      <dgm:prSet/>
      <dgm:spPr/>
      <dgm:t>
        <a:bodyPr/>
        <a:lstStyle/>
        <a:p>
          <a:endParaRPr lang="en-MY"/>
        </a:p>
      </dgm:t>
    </dgm:pt>
    <dgm:pt modelId="{F8B39F8A-934C-440A-9FCE-E2604753F4EB}">
      <dgm:prSet phldrT="[Text]"/>
      <dgm:spPr/>
      <dgm:t>
        <a:bodyPr/>
        <a:lstStyle/>
        <a:p>
          <a:r>
            <a:rPr lang="en-MY" dirty="0"/>
            <a:t>Random Forest</a:t>
          </a:r>
        </a:p>
      </dgm:t>
    </dgm:pt>
    <dgm:pt modelId="{BB5198BE-951D-46E7-AD2C-279F0EC25BE1}" type="parTrans" cxnId="{1A92227F-F5A0-42A1-BCFE-38A8AE446581}">
      <dgm:prSet/>
      <dgm:spPr/>
      <dgm:t>
        <a:bodyPr/>
        <a:lstStyle/>
        <a:p>
          <a:endParaRPr lang="en-MY"/>
        </a:p>
      </dgm:t>
    </dgm:pt>
    <dgm:pt modelId="{0AD5C4F2-4358-4235-BB61-EE87F664AD51}" type="sibTrans" cxnId="{1A92227F-F5A0-42A1-BCFE-38A8AE446581}">
      <dgm:prSet/>
      <dgm:spPr/>
      <dgm:t>
        <a:bodyPr/>
        <a:lstStyle/>
        <a:p>
          <a:endParaRPr lang="en-MY"/>
        </a:p>
      </dgm:t>
    </dgm:pt>
    <dgm:pt modelId="{98D7E03B-05D4-4521-A809-D37B838356DC}">
      <dgm:prSet phldrT="[Text]"/>
      <dgm:spPr/>
      <dgm:t>
        <a:bodyPr/>
        <a:lstStyle/>
        <a:p>
          <a:r>
            <a:rPr lang="en-MY" dirty="0"/>
            <a:t>Accuracy: 99.95%</a:t>
          </a:r>
        </a:p>
      </dgm:t>
    </dgm:pt>
    <dgm:pt modelId="{CE781CC4-777D-4058-A0BD-D0A3456E7D79}" type="parTrans" cxnId="{E4BD0767-423E-4116-B4C3-670DEEB1D6C5}">
      <dgm:prSet/>
      <dgm:spPr/>
      <dgm:t>
        <a:bodyPr/>
        <a:lstStyle/>
        <a:p>
          <a:endParaRPr lang="en-MY"/>
        </a:p>
      </dgm:t>
    </dgm:pt>
    <dgm:pt modelId="{484FA5FF-55CE-4425-9060-4C878ED84C89}" type="sibTrans" cxnId="{E4BD0767-423E-4116-B4C3-670DEEB1D6C5}">
      <dgm:prSet/>
      <dgm:spPr/>
      <dgm:t>
        <a:bodyPr/>
        <a:lstStyle/>
        <a:p>
          <a:endParaRPr lang="en-MY"/>
        </a:p>
      </dgm:t>
    </dgm:pt>
    <dgm:pt modelId="{456657F2-3D68-4917-8206-EA883D809D29}">
      <dgm:prSet phldrT="[Text]"/>
      <dgm:spPr/>
      <dgm:t>
        <a:bodyPr/>
        <a:lstStyle/>
        <a:p>
          <a:r>
            <a:rPr lang="en-MY" dirty="0"/>
            <a:t>False positive:1270</a:t>
          </a:r>
        </a:p>
      </dgm:t>
    </dgm:pt>
    <dgm:pt modelId="{5EC7A32F-62F7-4B6F-888E-7B039C8905A3}" type="parTrans" cxnId="{BC8A545C-F620-4632-84BA-0FD281AFF6FF}">
      <dgm:prSet/>
      <dgm:spPr/>
      <dgm:t>
        <a:bodyPr/>
        <a:lstStyle/>
        <a:p>
          <a:endParaRPr lang="en-MY"/>
        </a:p>
      </dgm:t>
    </dgm:pt>
    <dgm:pt modelId="{A82FA2D7-2975-48C7-BA2C-D02AFB9367D9}" type="sibTrans" cxnId="{BC8A545C-F620-4632-84BA-0FD281AFF6FF}">
      <dgm:prSet/>
      <dgm:spPr/>
      <dgm:t>
        <a:bodyPr/>
        <a:lstStyle/>
        <a:p>
          <a:endParaRPr lang="en-MY"/>
        </a:p>
      </dgm:t>
    </dgm:pt>
    <dgm:pt modelId="{F58300AD-E545-4FC0-ADFD-E7723F3155B3}">
      <dgm:prSet phldrT="[Text]"/>
      <dgm:spPr/>
      <dgm:t>
        <a:bodyPr/>
        <a:lstStyle/>
        <a:p>
          <a:r>
            <a:rPr lang="en-MY" dirty="0"/>
            <a:t>False Positive: 232</a:t>
          </a:r>
        </a:p>
      </dgm:t>
    </dgm:pt>
    <dgm:pt modelId="{8DAE649B-A4FA-40C4-A8DA-BE7A8409557F}" type="parTrans" cxnId="{38B9C11C-D6ED-4A75-8730-5DE698D7A961}">
      <dgm:prSet/>
      <dgm:spPr/>
      <dgm:t>
        <a:bodyPr/>
        <a:lstStyle/>
        <a:p>
          <a:endParaRPr lang="en-MY"/>
        </a:p>
      </dgm:t>
    </dgm:pt>
    <dgm:pt modelId="{5AE8D0ED-3A47-424D-BE00-AF4AE461B0ED}" type="sibTrans" cxnId="{38B9C11C-D6ED-4A75-8730-5DE698D7A961}">
      <dgm:prSet/>
      <dgm:spPr/>
      <dgm:t>
        <a:bodyPr/>
        <a:lstStyle/>
        <a:p>
          <a:endParaRPr lang="en-MY"/>
        </a:p>
      </dgm:t>
    </dgm:pt>
    <dgm:pt modelId="{0CCB3CB6-7AF8-40B9-9026-10E79A2211F7}">
      <dgm:prSet phldrT="[Text]"/>
      <dgm:spPr/>
      <dgm:t>
        <a:bodyPr/>
        <a:lstStyle/>
        <a:p>
          <a:r>
            <a:rPr lang="en-MY" dirty="0"/>
            <a:t>False Positive: 180</a:t>
          </a:r>
        </a:p>
      </dgm:t>
    </dgm:pt>
    <dgm:pt modelId="{15F2A2A7-08AB-4529-8F0E-A5D26FC509DB}" type="parTrans" cxnId="{73BD923B-DDDC-456F-84B0-B578C7527C00}">
      <dgm:prSet/>
      <dgm:spPr/>
    </dgm:pt>
    <dgm:pt modelId="{4088FA6C-369B-4DF6-800F-ABD6580064C3}" type="sibTrans" cxnId="{73BD923B-DDDC-456F-84B0-B578C7527C00}">
      <dgm:prSet/>
      <dgm:spPr/>
    </dgm:pt>
    <dgm:pt modelId="{DB80F96A-9FE0-47EA-A601-26BA27E53AD1}">
      <dgm:prSet phldrT="[Text]"/>
      <dgm:spPr/>
      <dgm:t>
        <a:bodyPr/>
        <a:lstStyle/>
        <a:p>
          <a:r>
            <a:rPr lang="en-MY" dirty="0"/>
            <a:t>False Positive: 19</a:t>
          </a:r>
        </a:p>
      </dgm:t>
    </dgm:pt>
    <dgm:pt modelId="{7C7ACFB5-9D9E-423C-B4BF-34DD0909DEF9}" type="parTrans" cxnId="{67137B99-2894-4610-9481-60E0B8457352}">
      <dgm:prSet/>
      <dgm:spPr/>
    </dgm:pt>
    <dgm:pt modelId="{8D75F5C5-8926-4C8B-BE02-CD7DCFC01276}" type="sibTrans" cxnId="{67137B99-2894-4610-9481-60E0B8457352}">
      <dgm:prSet/>
      <dgm:spPr/>
    </dgm:pt>
    <dgm:pt modelId="{C2183464-6E5C-4572-89C3-F4A86D9BBA2B}" type="pres">
      <dgm:prSet presAssocID="{1C47DFD7-C14E-453C-8753-6E670745CB56}" presName="cycleMatrixDiagram" presStyleCnt="0">
        <dgm:presLayoutVars>
          <dgm:chMax val="1"/>
          <dgm:dir/>
          <dgm:animLvl val="lvl"/>
          <dgm:resizeHandles val="exact"/>
        </dgm:presLayoutVars>
      </dgm:prSet>
      <dgm:spPr/>
    </dgm:pt>
    <dgm:pt modelId="{86A7470C-FCEE-4276-A912-C7BEBE189FED}" type="pres">
      <dgm:prSet presAssocID="{1C47DFD7-C14E-453C-8753-6E670745CB56}" presName="children" presStyleCnt="0"/>
      <dgm:spPr/>
    </dgm:pt>
    <dgm:pt modelId="{45332E53-1500-41D0-9C2D-A295A514A950}" type="pres">
      <dgm:prSet presAssocID="{1C47DFD7-C14E-453C-8753-6E670745CB56}" presName="child1group" presStyleCnt="0"/>
      <dgm:spPr/>
    </dgm:pt>
    <dgm:pt modelId="{EAE4C988-7E95-43FB-99C1-E5726FF7FB39}" type="pres">
      <dgm:prSet presAssocID="{1C47DFD7-C14E-453C-8753-6E670745CB56}" presName="child1" presStyleLbl="bgAcc1" presStyleIdx="0" presStyleCnt="4"/>
      <dgm:spPr/>
    </dgm:pt>
    <dgm:pt modelId="{8FF0D74C-3398-47CB-B938-A83701CA0E18}" type="pres">
      <dgm:prSet presAssocID="{1C47DFD7-C14E-453C-8753-6E670745CB56}" presName="child1Text" presStyleLbl="bgAcc1" presStyleIdx="0" presStyleCnt="4">
        <dgm:presLayoutVars>
          <dgm:bulletEnabled val="1"/>
        </dgm:presLayoutVars>
      </dgm:prSet>
      <dgm:spPr/>
    </dgm:pt>
    <dgm:pt modelId="{50ADE31D-F1BE-43F3-94EA-797962E00881}" type="pres">
      <dgm:prSet presAssocID="{1C47DFD7-C14E-453C-8753-6E670745CB56}" presName="child2group" presStyleCnt="0"/>
      <dgm:spPr/>
    </dgm:pt>
    <dgm:pt modelId="{B9E0A1A7-F487-45F7-8668-BB76CAC3A451}" type="pres">
      <dgm:prSet presAssocID="{1C47DFD7-C14E-453C-8753-6E670745CB56}" presName="child2" presStyleLbl="bgAcc1" presStyleIdx="1" presStyleCnt="4"/>
      <dgm:spPr/>
    </dgm:pt>
    <dgm:pt modelId="{3D972020-E79C-4451-A9B1-09B288204ABC}" type="pres">
      <dgm:prSet presAssocID="{1C47DFD7-C14E-453C-8753-6E670745CB56}" presName="child2Text" presStyleLbl="bgAcc1" presStyleIdx="1" presStyleCnt="4">
        <dgm:presLayoutVars>
          <dgm:bulletEnabled val="1"/>
        </dgm:presLayoutVars>
      </dgm:prSet>
      <dgm:spPr/>
    </dgm:pt>
    <dgm:pt modelId="{F624D927-4A44-46B5-B2F7-BB1E843150FF}" type="pres">
      <dgm:prSet presAssocID="{1C47DFD7-C14E-453C-8753-6E670745CB56}" presName="child3group" presStyleCnt="0"/>
      <dgm:spPr/>
    </dgm:pt>
    <dgm:pt modelId="{40BC27CB-269F-417E-8B77-BE69B7B4E892}" type="pres">
      <dgm:prSet presAssocID="{1C47DFD7-C14E-453C-8753-6E670745CB56}" presName="child3" presStyleLbl="bgAcc1" presStyleIdx="2" presStyleCnt="4"/>
      <dgm:spPr/>
    </dgm:pt>
    <dgm:pt modelId="{A2AFFEB5-28F5-40B5-8301-D986D0E3FE5A}" type="pres">
      <dgm:prSet presAssocID="{1C47DFD7-C14E-453C-8753-6E670745CB56}" presName="child3Text" presStyleLbl="bgAcc1" presStyleIdx="2" presStyleCnt="4">
        <dgm:presLayoutVars>
          <dgm:bulletEnabled val="1"/>
        </dgm:presLayoutVars>
      </dgm:prSet>
      <dgm:spPr/>
    </dgm:pt>
    <dgm:pt modelId="{B02BA68E-1BE5-4CED-A19A-B4BEFD0DFAED}" type="pres">
      <dgm:prSet presAssocID="{1C47DFD7-C14E-453C-8753-6E670745CB56}" presName="child4group" presStyleCnt="0"/>
      <dgm:spPr/>
    </dgm:pt>
    <dgm:pt modelId="{A8F8FFF1-42B2-48B8-9F28-1ACD1FB8736B}" type="pres">
      <dgm:prSet presAssocID="{1C47DFD7-C14E-453C-8753-6E670745CB56}" presName="child4" presStyleLbl="bgAcc1" presStyleIdx="3" presStyleCnt="4"/>
      <dgm:spPr/>
    </dgm:pt>
    <dgm:pt modelId="{AEA3AD5E-A3E7-438E-AE26-1D8F5E9A36B7}" type="pres">
      <dgm:prSet presAssocID="{1C47DFD7-C14E-453C-8753-6E670745CB56}" presName="child4Text" presStyleLbl="bgAcc1" presStyleIdx="3" presStyleCnt="4">
        <dgm:presLayoutVars>
          <dgm:bulletEnabled val="1"/>
        </dgm:presLayoutVars>
      </dgm:prSet>
      <dgm:spPr/>
    </dgm:pt>
    <dgm:pt modelId="{488A299D-9594-4734-86D6-2E6C67332182}" type="pres">
      <dgm:prSet presAssocID="{1C47DFD7-C14E-453C-8753-6E670745CB56}" presName="childPlaceholder" presStyleCnt="0"/>
      <dgm:spPr/>
    </dgm:pt>
    <dgm:pt modelId="{40CCBAF8-2256-4F68-B82D-09BC2BF6B9D9}" type="pres">
      <dgm:prSet presAssocID="{1C47DFD7-C14E-453C-8753-6E670745CB56}" presName="circle" presStyleCnt="0"/>
      <dgm:spPr/>
    </dgm:pt>
    <dgm:pt modelId="{5DCC5F54-B967-4F4F-9DF3-0C85EDEB12D4}" type="pres">
      <dgm:prSet presAssocID="{1C47DFD7-C14E-453C-8753-6E670745CB56}" presName="quadrant1" presStyleLbl="node1" presStyleIdx="0" presStyleCnt="4">
        <dgm:presLayoutVars>
          <dgm:chMax val="1"/>
          <dgm:bulletEnabled val="1"/>
        </dgm:presLayoutVars>
      </dgm:prSet>
      <dgm:spPr/>
    </dgm:pt>
    <dgm:pt modelId="{DD8FE534-48A6-4338-AE61-DBBB6F31953A}" type="pres">
      <dgm:prSet presAssocID="{1C47DFD7-C14E-453C-8753-6E670745CB56}" presName="quadrant2" presStyleLbl="node1" presStyleIdx="1" presStyleCnt="4">
        <dgm:presLayoutVars>
          <dgm:chMax val="1"/>
          <dgm:bulletEnabled val="1"/>
        </dgm:presLayoutVars>
      </dgm:prSet>
      <dgm:spPr/>
    </dgm:pt>
    <dgm:pt modelId="{80D3F864-FA81-48AC-BE0E-E2A8AD387958}" type="pres">
      <dgm:prSet presAssocID="{1C47DFD7-C14E-453C-8753-6E670745CB56}" presName="quadrant3" presStyleLbl="node1" presStyleIdx="2" presStyleCnt="4">
        <dgm:presLayoutVars>
          <dgm:chMax val="1"/>
          <dgm:bulletEnabled val="1"/>
        </dgm:presLayoutVars>
      </dgm:prSet>
      <dgm:spPr/>
    </dgm:pt>
    <dgm:pt modelId="{7CC09742-6B01-434C-BA31-02FBE2B36CF0}" type="pres">
      <dgm:prSet presAssocID="{1C47DFD7-C14E-453C-8753-6E670745CB56}" presName="quadrant4" presStyleLbl="node1" presStyleIdx="3" presStyleCnt="4">
        <dgm:presLayoutVars>
          <dgm:chMax val="1"/>
          <dgm:bulletEnabled val="1"/>
        </dgm:presLayoutVars>
      </dgm:prSet>
      <dgm:spPr/>
    </dgm:pt>
    <dgm:pt modelId="{DA10ADE9-49EB-414C-83F8-215DBFFC4F4D}" type="pres">
      <dgm:prSet presAssocID="{1C47DFD7-C14E-453C-8753-6E670745CB56}" presName="quadrantPlaceholder" presStyleCnt="0"/>
      <dgm:spPr/>
    </dgm:pt>
    <dgm:pt modelId="{B3CF75F5-19DD-4031-8820-A19608F7036B}" type="pres">
      <dgm:prSet presAssocID="{1C47DFD7-C14E-453C-8753-6E670745CB56}" presName="center1" presStyleLbl="fgShp" presStyleIdx="0" presStyleCnt="2" custScaleX="48591" custLinFactX="237606" custLinFactY="-100000" custLinFactNeighborX="300000" custLinFactNeighborY="-138348"/>
      <dgm:spPr/>
    </dgm:pt>
    <dgm:pt modelId="{B79C6E6D-5710-4FB8-8810-1F08587EDE42}" type="pres">
      <dgm:prSet presAssocID="{1C47DFD7-C14E-453C-8753-6E670745CB56}" presName="center2" presStyleLbl="fgShp" presStyleIdx="1" presStyleCnt="2" custLinFactX="-200000" custLinFactY="100000" custLinFactNeighborX="-281870" custLinFactNeighborY="124943"/>
      <dgm:spPr/>
    </dgm:pt>
  </dgm:ptLst>
  <dgm:cxnLst>
    <dgm:cxn modelId="{8E115D01-DB1B-4FDB-B369-3732C3BC6CF1}" srcId="{1C47DFD7-C14E-453C-8753-6E670745CB56}" destId="{28C707C5-A8D2-4DEF-8723-6F73498F03F0}" srcOrd="0" destOrd="0" parTransId="{580B2EAA-D601-4658-AC3B-F0D21D45BCA4}" sibTransId="{AB94780A-A80D-422B-94A9-10F1E69892CB}"/>
    <dgm:cxn modelId="{F33BAF05-BEF5-4B09-A4CF-0056D0885403}" type="presOf" srcId="{0DC4C7E1-43C1-4873-BABC-EA4A201D6862}" destId="{8FF0D74C-3398-47CB-B938-A83701CA0E18}" srcOrd="1" destOrd="0" presId="urn:microsoft.com/office/officeart/2005/8/layout/cycle4"/>
    <dgm:cxn modelId="{EB917A07-C70A-419E-8869-3D3BB78B1B99}" type="presOf" srcId="{98D7E03B-05D4-4521-A809-D37B838356DC}" destId="{A8F8FFF1-42B2-48B8-9F28-1ACD1FB8736B}" srcOrd="0" destOrd="0" presId="urn:microsoft.com/office/officeart/2005/8/layout/cycle4"/>
    <dgm:cxn modelId="{402C3416-140F-4033-B3AA-26586C427111}" type="presOf" srcId="{F58300AD-E545-4FC0-ADFD-E7723F3155B3}" destId="{A2AFFEB5-28F5-40B5-8301-D986D0E3FE5A}" srcOrd="1" destOrd="1" presId="urn:microsoft.com/office/officeart/2005/8/layout/cycle4"/>
    <dgm:cxn modelId="{443B5D16-3C29-4745-A3F7-136B6418CF3A}" type="presOf" srcId="{9651B537-E72D-409E-8B62-7A1467E0657D}" destId="{DD8FE534-48A6-4338-AE61-DBBB6F31953A}" srcOrd="0" destOrd="0" presId="urn:microsoft.com/office/officeart/2005/8/layout/cycle4"/>
    <dgm:cxn modelId="{EF03AD18-300D-4146-AB0C-CECAE141D6FB}" type="presOf" srcId="{0DC4C7E1-43C1-4873-BABC-EA4A201D6862}" destId="{EAE4C988-7E95-43FB-99C1-E5726FF7FB39}" srcOrd="0" destOrd="0" presId="urn:microsoft.com/office/officeart/2005/8/layout/cycle4"/>
    <dgm:cxn modelId="{38B9C11C-D6ED-4A75-8730-5DE698D7A961}" srcId="{29F93AE0-DC75-4FF5-BE8C-1EBABEE60EEC}" destId="{F58300AD-E545-4FC0-ADFD-E7723F3155B3}" srcOrd="1" destOrd="0" parTransId="{8DAE649B-A4FA-40C4-A8DA-BE7A8409557F}" sibTransId="{5AE8D0ED-3A47-424D-BE00-AF4AE461B0ED}"/>
    <dgm:cxn modelId="{A1423D32-5B72-4693-8881-CAC57B35D109}" type="presOf" srcId="{B549B871-B315-4D65-9F1F-C8C90861B22E}" destId="{40BC27CB-269F-417E-8B77-BE69B7B4E892}" srcOrd="0" destOrd="0" presId="urn:microsoft.com/office/officeart/2005/8/layout/cycle4"/>
    <dgm:cxn modelId="{73BD923B-DDDC-456F-84B0-B578C7527C00}" srcId="{9651B537-E72D-409E-8B62-7A1467E0657D}" destId="{0CCB3CB6-7AF8-40B9-9026-10E79A2211F7}" srcOrd="1" destOrd="0" parTransId="{15F2A2A7-08AB-4529-8F0E-A5D26FC509DB}" sibTransId="{4088FA6C-369B-4DF6-800F-ABD6580064C3}"/>
    <dgm:cxn modelId="{BC8A545C-F620-4632-84BA-0FD281AFF6FF}" srcId="{28C707C5-A8D2-4DEF-8723-6F73498F03F0}" destId="{456657F2-3D68-4917-8206-EA883D809D29}" srcOrd="1" destOrd="0" parTransId="{5EC7A32F-62F7-4B6F-888E-7B039C8905A3}" sibTransId="{A82FA2D7-2975-48C7-BA2C-D02AFB9367D9}"/>
    <dgm:cxn modelId="{5A526065-BD95-4F76-B016-108D55441863}" type="presOf" srcId="{40C0EDEC-FA8C-47D8-842D-01DED0108670}" destId="{3D972020-E79C-4451-A9B1-09B288204ABC}" srcOrd="1" destOrd="0" presId="urn:microsoft.com/office/officeart/2005/8/layout/cycle4"/>
    <dgm:cxn modelId="{AA18C345-ED13-4B63-A250-1EF4A21D0BAF}" srcId="{29F93AE0-DC75-4FF5-BE8C-1EBABEE60EEC}" destId="{B549B871-B315-4D65-9F1F-C8C90861B22E}" srcOrd="0" destOrd="0" parTransId="{61FA62A9-D443-467C-A5E8-08D777889F3E}" sibTransId="{6483C89C-9FBC-4DD9-AA48-07026A420A28}"/>
    <dgm:cxn modelId="{E4BD0767-423E-4116-B4C3-670DEEB1D6C5}" srcId="{F8B39F8A-934C-440A-9FCE-E2604753F4EB}" destId="{98D7E03B-05D4-4521-A809-D37B838356DC}" srcOrd="0" destOrd="0" parTransId="{CE781CC4-777D-4058-A0BD-D0A3456E7D79}" sibTransId="{484FA5FF-55CE-4425-9060-4C878ED84C89}"/>
    <dgm:cxn modelId="{1E187947-D77E-4638-A8CF-3D7ED184716B}" type="presOf" srcId="{28C707C5-A8D2-4DEF-8723-6F73498F03F0}" destId="{5DCC5F54-B967-4F4F-9DF3-0C85EDEB12D4}" srcOrd="0" destOrd="0" presId="urn:microsoft.com/office/officeart/2005/8/layout/cycle4"/>
    <dgm:cxn modelId="{EE27F86E-B16D-44C8-B931-79983A482E9A}" type="presOf" srcId="{DB80F96A-9FE0-47EA-A601-26BA27E53AD1}" destId="{A8F8FFF1-42B2-48B8-9F28-1ACD1FB8736B}" srcOrd="0" destOrd="1" presId="urn:microsoft.com/office/officeart/2005/8/layout/cycle4"/>
    <dgm:cxn modelId="{F0F31F7F-996C-4952-B44E-F5E3D436C157}" type="presOf" srcId="{F58300AD-E545-4FC0-ADFD-E7723F3155B3}" destId="{40BC27CB-269F-417E-8B77-BE69B7B4E892}" srcOrd="0" destOrd="1" presId="urn:microsoft.com/office/officeart/2005/8/layout/cycle4"/>
    <dgm:cxn modelId="{1A92227F-F5A0-42A1-BCFE-38A8AE446581}" srcId="{1C47DFD7-C14E-453C-8753-6E670745CB56}" destId="{F8B39F8A-934C-440A-9FCE-E2604753F4EB}" srcOrd="3" destOrd="0" parTransId="{BB5198BE-951D-46E7-AD2C-279F0EC25BE1}" sibTransId="{0AD5C4F2-4358-4235-BB61-EE87F664AD51}"/>
    <dgm:cxn modelId="{BD30E483-962F-4109-834C-02F77EE2B2D3}" type="presOf" srcId="{456657F2-3D68-4917-8206-EA883D809D29}" destId="{8FF0D74C-3398-47CB-B938-A83701CA0E18}" srcOrd="1" destOrd="1" presId="urn:microsoft.com/office/officeart/2005/8/layout/cycle4"/>
    <dgm:cxn modelId="{4560C68A-62BD-4B45-A4DE-0BF146A86A5B}" type="presOf" srcId="{DB80F96A-9FE0-47EA-A601-26BA27E53AD1}" destId="{AEA3AD5E-A3E7-438E-AE26-1D8F5E9A36B7}" srcOrd="1" destOrd="1" presId="urn:microsoft.com/office/officeart/2005/8/layout/cycle4"/>
    <dgm:cxn modelId="{3CB58E8B-9D53-4FFB-9597-376F9CCD16B8}" srcId="{1C47DFD7-C14E-453C-8753-6E670745CB56}" destId="{29F93AE0-DC75-4FF5-BE8C-1EBABEE60EEC}" srcOrd="2" destOrd="0" parTransId="{45F9F837-308C-469C-817D-757048F7E194}" sibTransId="{D4786200-4D69-4DF1-9E24-6363599D8C65}"/>
    <dgm:cxn modelId="{307AB08F-9017-4EB2-8CD8-4D68BDB33454}" type="presOf" srcId="{F8B39F8A-934C-440A-9FCE-E2604753F4EB}" destId="{7CC09742-6B01-434C-BA31-02FBE2B36CF0}" srcOrd="0" destOrd="0" presId="urn:microsoft.com/office/officeart/2005/8/layout/cycle4"/>
    <dgm:cxn modelId="{DCF46093-120F-4C07-9567-400B803ED75C}" type="presOf" srcId="{0CCB3CB6-7AF8-40B9-9026-10E79A2211F7}" destId="{B9E0A1A7-F487-45F7-8668-BB76CAC3A451}" srcOrd="0" destOrd="1" presId="urn:microsoft.com/office/officeart/2005/8/layout/cycle4"/>
    <dgm:cxn modelId="{C79FBE98-3F3C-4776-90CE-EC6D12F43446}" type="presOf" srcId="{98D7E03B-05D4-4521-A809-D37B838356DC}" destId="{AEA3AD5E-A3E7-438E-AE26-1D8F5E9A36B7}" srcOrd="1" destOrd="0" presId="urn:microsoft.com/office/officeart/2005/8/layout/cycle4"/>
    <dgm:cxn modelId="{67137B99-2894-4610-9481-60E0B8457352}" srcId="{F8B39F8A-934C-440A-9FCE-E2604753F4EB}" destId="{DB80F96A-9FE0-47EA-A601-26BA27E53AD1}" srcOrd="1" destOrd="0" parTransId="{7C7ACFB5-9D9E-423C-B4BF-34DD0909DEF9}" sibTransId="{8D75F5C5-8926-4C8B-BE02-CD7DCFC01276}"/>
    <dgm:cxn modelId="{384D7D99-FC53-4918-976C-A86160EB3CDD}" type="presOf" srcId="{B549B871-B315-4D65-9F1F-C8C90861B22E}" destId="{A2AFFEB5-28F5-40B5-8301-D986D0E3FE5A}" srcOrd="1" destOrd="0" presId="urn:microsoft.com/office/officeart/2005/8/layout/cycle4"/>
    <dgm:cxn modelId="{FB3862A0-A855-4305-AC89-A4A9D1587677}" type="presOf" srcId="{40C0EDEC-FA8C-47D8-842D-01DED0108670}" destId="{B9E0A1A7-F487-45F7-8668-BB76CAC3A451}" srcOrd="0" destOrd="0" presId="urn:microsoft.com/office/officeart/2005/8/layout/cycle4"/>
    <dgm:cxn modelId="{4FD8D9B0-32F3-4CF4-8717-DDE174EDD1BD}" type="presOf" srcId="{29F93AE0-DC75-4FF5-BE8C-1EBABEE60EEC}" destId="{80D3F864-FA81-48AC-BE0E-E2A8AD387958}" srcOrd="0" destOrd="0" presId="urn:microsoft.com/office/officeart/2005/8/layout/cycle4"/>
    <dgm:cxn modelId="{ADBBD0B4-7C0B-44F2-9F59-69AD6D07224A}" srcId="{28C707C5-A8D2-4DEF-8723-6F73498F03F0}" destId="{0DC4C7E1-43C1-4873-BABC-EA4A201D6862}" srcOrd="0" destOrd="0" parTransId="{3F58BF20-DAC5-4B74-AA43-5981F0929D8B}" sibTransId="{B1616120-6904-41B5-AEAD-019DB04AF9BC}"/>
    <dgm:cxn modelId="{5C31D5B7-F6ED-4AB4-B9C4-D89D09DD65B2}" srcId="{9651B537-E72D-409E-8B62-7A1467E0657D}" destId="{40C0EDEC-FA8C-47D8-842D-01DED0108670}" srcOrd="0" destOrd="0" parTransId="{AF31EB00-A646-4019-8557-17CB827DC422}" sibTransId="{FDE3D6BB-FACA-4B90-85B4-213C23220E5C}"/>
    <dgm:cxn modelId="{AECB67CB-95F4-4D7A-B5F5-AC6708899D72}" type="presOf" srcId="{1C47DFD7-C14E-453C-8753-6E670745CB56}" destId="{C2183464-6E5C-4572-89C3-F4A86D9BBA2B}" srcOrd="0" destOrd="0" presId="urn:microsoft.com/office/officeart/2005/8/layout/cycle4"/>
    <dgm:cxn modelId="{F54CBEDF-6759-4403-A8C6-D42ADB639249}" type="presOf" srcId="{0CCB3CB6-7AF8-40B9-9026-10E79A2211F7}" destId="{3D972020-E79C-4451-A9B1-09B288204ABC}" srcOrd="1" destOrd="1" presId="urn:microsoft.com/office/officeart/2005/8/layout/cycle4"/>
    <dgm:cxn modelId="{5B8488E0-58E0-4126-B119-6B82F5CFD134}" srcId="{1C47DFD7-C14E-453C-8753-6E670745CB56}" destId="{9651B537-E72D-409E-8B62-7A1467E0657D}" srcOrd="1" destOrd="0" parTransId="{B7ED46E0-1EE5-4372-8AC4-DEF93823C17C}" sibTransId="{5AB4EDC0-B0E9-4B01-888A-FFB134C874D6}"/>
    <dgm:cxn modelId="{49A612F2-BD58-497D-B228-5DC9F8F47F1F}" type="presOf" srcId="{456657F2-3D68-4917-8206-EA883D809D29}" destId="{EAE4C988-7E95-43FB-99C1-E5726FF7FB39}" srcOrd="0" destOrd="1" presId="urn:microsoft.com/office/officeart/2005/8/layout/cycle4"/>
    <dgm:cxn modelId="{3940A9D6-309A-407F-85E4-2F53C6536165}" type="presParOf" srcId="{C2183464-6E5C-4572-89C3-F4A86D9BBA2B}" destId="{86A7470C-FCEE-4276-A912-C7BEBE189FED}" srcOrd="0" destOrd="0" presId="urn:microsoft.com/office/officeart/2005/8/layout/cycle4"/>
    <dgm:cxn modelId="{75C9425D-766A-4D40-801C-F93A6A1A8732}" type="presParOf" srcId="{86A7470C-FCEE-4276-A912-C7BEBE189FED}" destId="{45332E53-1500-41D0-9C2D-A295A514A950}" srcOrd="0" destOrd="0" presId="urn:microsoft.com/office/officeart/2005/8/layout/cycle4"/>
    <dgm:cxn modelId="{222DB2C5-C670-4ABE-B683-323D0A2953E4}" type="presParOf" srcId="{45332E53-1500-41D0-9C2D-A295A514A950}" destId="{EAE4C988-7E95-43FB-99C1-E5726FF7FB39}" srcOrd="0" destOrd="0" presId="urn:microsoft.com/office/officeart/2005/8/layout/cycle4"/>
    <dgm:cxn modelId="{B8E18FE2-7041-4B9C-897B-517602016A63}" type="presParOf" srcId="{45332E53-1500-41D0-9C2D-A295A514A950}" destId="{8FF0D74C-3398-47CB-B938-A83701CA0E18}" srcOrd="1" destOrd="0" presId="urn:microsoft.com/office/officeart/2005/8/layout/cycle4"/>
    <dgm:cxn modelId="{CCBD11F1-3F40-4C1B-BE99-9A24C6F672D1}" type="presParOf" srcId="{86A7470C-FCEE-4276-A912-C7BEBE189FED}" destId="{50ADE31D-F1BE-43F3-94EA-797962E00881}" srcOrd="1" destOrd="0" presId="urn:microsoft.com/office/officeart/2005/8/layout/cycle4"/>
    <dgm:cxn modelId="{BCE991E5-DD02-4393-930D-2344AE562116}" type="presParOf" srcId="{50ADE31D-F1BE-43F3-94EA-797962E00881}" destId="{B9E0A1A7-F487-45F7-8668-BB76CAC3A451}" srcOrd="0" destOrd="0" presId="urn:microsoft.com/office/officeart/2005/8/layout/cycle4"/>
    <dgm:cxn modelId="{6C9A63AE-E9B9-4F89-9183-958E84BF1A6D}" type="presParOf" srcId="{50ADE31D-F1BE-43F3-94EA-797962E00881}" destId="{3D972020-E79C-4451-A9B1-09B288204ABC}" srcOrd="1" destOrd="0" presId="urn:microsoft.com/office/officeart/2005/8/layout/cycle4"/>
    <dgm:cxn modelId="{ED9924B7-F40C-4653-8026-4B2BB4787143}" type="presParOf" srcId="{86A7470C-FCEE-4276-A912-C7BEBE189FED}" destId="{F624D927-4A44-46B5-B2F7-BB1E843150FF}" srcOrd="2" destOrd="0" presId="urn:microsoft.com/office/officeart/2005/8/layout/cycle4"/>
    <dgm:cxn modelId="{472AFD7C-F6E2-4ECF-A556-FADE2FD641AD}" type="presParOf" srcId="{F624D927-4A44-46B5-B2F7-BB1E843150FF}" destId="{40BC27CB-269F-417E-8B77-BE69B7B4E892}" srcOrd="0" destOrd="0" presId="urn:microsoft.com/office/officeart/2005/8/layout/cycle4"/>
    <dgm:cxn modelId="{04B1F036-D002-459A-8F75-370117FCE2C3}" type="presParOf" srcId="{F624D927-4A44-46B5-B2F7-BB1E843150FF}" destId="{A2AFFEB5-28F5-40B5-8301-D986D0E3FE5A}" srcOrd="1" destOrd="0" presId="urn:microsoft.com/office/officeart/2005/8/layout/cycle4"/>
    <dgm:cxn modelId="{85A030CF-C0E9-455A-BB79-1A85E3AD1047}" type="presParOf" srcId="{86A7470C-FCEE-4276-A912-C7BEBE189FED}" destId="{B02BA68E-1BE5-4CED-A19A-B4BEFD0DFAED}" srcOrd="3" destOrd="0" presId="urn:microsoft.com/office/officeart/2005/8/layout/cycle4"/>
    <dgm:cxn modelId="{CCBDEC72-15CC-4C59-9A11-1D89E0E86A68}" type="presParOf" srcId="{B02BA68E-1BE5-4CED-A19A-B4BEFD0DFAED}" destId="{A8F8FFF1-42B2-48B8-9F28-1ACD1FB8736B}" srcOrd="0" destOrd="0" presId="urn:microsoft.com/office/officeart/2005/8/layout/cycle4"/>
    <dgm:cxn modelId="{B4511D36-0BAE-424D-98DD-CACC339217F9}" type="presParOf" srcId="{B02BA68E-1BE5-4CED-A19A-B4BEFD0DFAED}" destId="{AEA3AD5E-A3E7-438E-AE26-1D8F5E9A36B7}" srcOrd="1" destOrd="0" presId="urn:microsoft.com/office/officeart/2005/8/layout/cycle4"/>
    <dgm:cxn modelId="{5F927630-B4DE-4658-B3DD-0A2E88A9E11A}" type="presParOf" srcId="{86A7470C-FCEE-4276-A912-C7BEBE189FED}" destId="{488A299D-9594-4734-86D6-2E6C67332182}" srcOrd="4" destOrd="0" presId="urn:microsoft.com/office/officeart/2005/8/layout/cycle4"/>
    <dgm:cxn modelId="{BEF9F4AC-AB27-4BC7-A58A-957356E559D6}" type="presParOf" srcId="{C2183464-6E5C-4572-89C3-F4A86D9BBA2B}" destId="{40CCBAF8-2256-4F68-B82D-09BC2BF6B9D9}" srcOrd="1" destOrd="0" presId="urn:microsoft.com/office/officeart/2005/8/layout/cycle4"/>
    <dgm:cxn modelId="{F39FBFDA-5931-4A9B-AA55-9DBEDE412A19}" type="presParOf" srcId="{40CCBAF8-2256-4F68-B82D-09BC2BF6B9D9}" destId="{5DCC5F54-B967-4F4F-9DF3-0C85EDEB12D4}" srcOrd="0" destOrd="0" presId="urn:microsoft.com/office/officeart/2005/8/layout/cycle4"/>
    <dgm:cxn modelId="{F3A0B11D-CBCE-485F-A1E8-0A17FE499FD7}" type="presParOf" srcId="{40CCBAF8-2256-4F68-B82D-09BC2BF6B9D9}" destId="{DD8FE534-48A6-4338-AE61-DBBB6F31953A}" srcOrd="1" destOrd="0" presId="urn:microsoft.com/office/officeart/2005/8/layout/cycle4"/>
    <dgm:cxn modelId="{2DA4CB58-E519-452A-AA74-66D0D8D63030}" type="presParOf" srcId="{40CCBAF8-2256-4F68-B82D-09BC2BF6B9D9}" destId="{80D3F864-FA81-48AC-BE0E-E2A8AD387958}" srcOrd="2" destOrd="0" presId="urn:microsoft.com/office/officeart/2005/8/layout/cycle4"/>
    <dgm:cxn modelId="{9B5FB716-16F3-4314-A596-2E5F279703BD}" type="presParOf" srcId="{40CCBAF8-2256-4F68-B82D-09BC2BF6B9D9}" destId="{7CC09742-6B01-434C-BA31-02FBE2B36CF0}" srcOrd="3" destOrd="0" presId="urn:microsoft.com/office/officeart/2005/8/layout/cycle4"/>
    <dgm:cxn modelId="{D640344D-7256-4FEB-8A35-EA5A20A6D274}" type="presParOf" srcId="{40CCBAF8-2256-4F68-B82D-09BC2BF6B9D9}" destId="{DA10ADE9-49EB-414C-83F8-215DBFFC4F4D}" srcOrd="4" destOrd="0" presId="urn:microsoft.com/office/officeart/2005/8/layout/cycle4"/>
    <dgm:cxn modelId="{8CF8867D-4FC2-427B-92A2-F45BE046A712}" type="presParOf" srcId="{C2183464-6E5C-4572-89C3-F4A86D9BBA2B}" destId="{B3CF75F5-19DD-4031-8820-A19608F7036B}" srcOrd="2" destOrd="0" presId="urn:microsoft.com/office/officeart/2005/8/layout/cycle4"/>
    <dgm:cxn modelId="{E3264726-1BFD-414F-BC86-CA22679B8977}" type="presParOf" srcId="{C2183464-6E5C-4572-89C3-F4A86D9BBA2B}" destId="{B79C6E6D-5710-4FB8-8810-1F08587EDE42}" srcOrd="3" destOrd="0" presId="urn:microsoft.com/office/officeart/2005/8/layout/cycle4"/>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0868DB-3B09-4339-825E-A93DFD6870B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MY"/>
        </a:p>
      </dgm:t>
    </dgm:pt>
    <dgm:pt modelId="{C138E1F5-024E-409C-A227-F439CAF4715C}">
      <dgm:prSet phldrT="[Text]"/>
      <dgm:spPr>
        <a:gradFill rotWithShape="0">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Step 1</a:t>
          </a:r>
          <a:endParaRPr lang="en-MY" dirty="0"/>
        </a:p>
      </dgm:t>
    </dgm:pt>
    <dgm:pt modelId="{C09F303B-8555-4F48-86CC-3E7D0E7CA2BD}" type="parTrans" cxnId="{4913FF5D-AEA5-4BF5-BB05-B0A3FF160B0D}">
      <dgm:prSet/>
      <dgm:spPr/>
      <dgm:t>
        <a:bodyPr/>
        <a:lstStyle/>
        <a:p>
          <a:endParaRPr lang="en-MY"/>
        </a:p>
      </dgm:t>
    </dgm:pt>
    <dgm:pt modelId="{9054A5E1-1515-4744-BDBF-BC5E0FA6734F}" type="sibTrans" cxnId="{4913FF5D-AEA5-4BF5-BB05-B0A3FF160B0D}">
      <dgm:prSet/>
      <dgm:spPr/>
      <dgm:t>
        <a:bodyPr/>
        <a:lstStyle/>
        <a:p>
          <a:endParaRPr lang="en-MY"/>
        </a:p>
      </dgm:t>
    </dgm:pt>
    <dgm:pt modelId="{CE4112DA-608E-44C7-9D91-23DB3A8E77ED}">
      <dgm:prSet phldrT="[Text]"/>
      <dgm:spPr/>
      <dgm:t>
        <a:bodyPr/>
        <a:lstStyle/>
        <a:p>
          <a:r>
            <a:rPr lang="en-MY" dirty="0"/>
            <a:t>Card is charged at terminal and/or online</a:t>
          </a:r>
        </a:p>
      </dgm:t>
    </dgm:pt>
    <dgm:pt modelId="{6D539B21-A2E4-4363-9170-6F0D080ACDEB}" type="parTrans" cxnId="{228AFB08-273E-42B0-A40F-830FE166387C}">
      <dgm:prSet/>
      <dgm:spPr/>
      <dgm:t>
        <a:bodyPr/>
        <a:lstStyle/>
        <a:p>
          <a:endParaRPr lang="en-MY"/>
        </a:p>
      </dgm:t>
    </dgm:pt>
    <dgm:pt modelId="{5B3310C7-8121-4FEB-BD5B-FAC812A217A5}" type="sibTrans" cxnId="{228AFB08-273E-42B0-A40F-830FE166387C}">
      <dgm:prSet/>
      <dgm:spPr/>
      <dgm:t>
        <a:bodyPr/>
        <a:lstStyle/>
        <a:p>
          <a:endParaRPr lang="en-MY"/>
        </a:p>
      </dgm:t>
    </dgm:pt>
    <dgm:pt modelId="{FA055A4A-DED3-4D39-BFD6-0C45C31C45EF}">
      <dgm:prSet phldrT="[Text]"/>
      <dgm:spPr/>
      <dgm:t>
        <a:bodyPr/>
        <a:lstStyle/>
        <a:p>
          <a:r>
            <a:rPr lang="en-MY" dirty="0"/>
            <a:t>Bank HQ will integrate the 4 ML models as charges come through</a:t>
          </a:r>
        </a:p>
      </dgm:t>
    </dgm:pt>
    <dgm:pt modelId="{61A797A1-327F-41E3-88D0-50D99D2E6F77}" type="parTrans" cxnId="{6601EE4B-5D53-409A-83BB-C6775E84518A}">
      <dgm:prSet/>
      <dgm:spPr/>
      <dgm:t>
        <a:bodyPr/>
        <a:lstStyle/>
        <a:p>
          <a:endParaRPr lang="en-MY"/>
        </a:p>
      </dgm:t>
    </dgm:pt>
    <dgm:pt modelId="{DE0A3480-278F-4BC0-9982-532315AC920E}" type="sibTrans" cxnId="{6601EE4B-5D53-409A-83BB-C6775E84518A}">
      <dgm:prSet/>
      <dgm:spPr/>
      <dgm:t>
        <a:bodyPr/>
        <a:lstStyle/>
        <a:p>
          <a:endParaRPr lang="en-MY"/>
        </a:p>
      </dgm:t>
    </dgm:pt>
    <dgm:pt modelId="{30BE4D95-F542-41DA-8BF6-56D9E8CAEED6}">
      <dgm:prSet phldrT="[Text]"/>
      <dgm:spPr>
        <a:gradFill rotWithShape="0">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Step 2</a:t>
          </a:r>
          <a:endParaRPr lang="en-MY" dirty="0"/>
        </a:p>
      </dgm:t>
    </dgm:pt>
    <dgm:pt modelId="{E1D1FFB3-02E8-4163-8A20-BBDCF53398E0}" type="parTrans" cxnId="{D947D1AC-661A-4828-899D-98B9EA470045}">
      <dgm:prSet/>
      <dgm:spPr/>
      <dgm:t>
        <a:bodyPr/>
        <a:lstStyle/>
        <a:p>
          <a:endParaRPr lang="en-MY"/>
        </a:p>
      </dgm:t>
    </dgm:pt>
    <dgm:pt modelId="{58E09140-AC21-4BC6-8088-E6FF0548DDC5}" type="sibTrans" cxnId="{D947D1AC-661A-4828-899D-98B9EA470045}">
      <dgm:prSet/>
      <dgm:spPr/>
      <dgm:t>
        <a:bodyPr/>
        <a:lstStyle/>
        <a:p>
          <a:endParaRPr lang="en-MY"/>
        </a:p>
      </dgm:t>
    </dgm:pt>
    <dgm:pt modelId="{8AD94CC7-EA16-4CB0-AB33-0AEF013EFB77}">
      <dgm:prSet phldrT="[Text]"/>
      <dgm:spPr/>
      <dgm:t>
        <a:bodyPr/>
        <a:lstStyle/>
        <a:p>
          <a:r>
            <a:rPr lang="en-MY" dirty="0"/>
            <a:t>If charges are Flagged in the ML model as fraud, then a text message will be triggered to customer to confirm on charges are valid</a:t>
          </a:r>
        </a:p>
      </dgm:t>
    </dgm:pt>
    <dgm:pt modelId="{1EEF645A-DBFE-4B24-9E7F-5937F66DCC13}" type="parTrans" cxnId="{77BB858C-A35E-487D-AC2C-F51D6A9CCCB6}">
      <dgm:prSet/>
      <dgm:spPr/>
      <dgm:t>
        <a:bodyPr/>
        <a:lstStyle/>
        <a:p>
          <a:endParaRPr lang="en-MY"/>
        </a:p>
      </dgm:t>
    </dgm:pt>
    <dgm:pt modelId="{E521F82A-193C-40EA-AF81-64BF88A4C80F}" type="sibTrans" cxnId="{77BB858C-A35E-487D-AC2C-F51D6A9CCCB6}">
      <dgm:prSet/>
      <dgm:spPr/>
      <dgm:t>
        <a:bodyPr/>
        <a:lstStyle/>
        <a:p>
          <a:endParaRPr lang="en-MY"/>
        </a:p>
      </dgm:t>
    </dgm:pt>
    <dgm:pt modelId="{1302A525-CDC6-4F75-B0D7-1A1AA23A1A5A}">
      <dgm:prSet phldrT="[Text]"/>
      <dgm:spPr/>
      <dgm:t>
        <a:bodyPr/>
        <a:lstStyle/>
        <a:p>
          <a:r>
            <a:rPr lang="en-MY" dirty="0"/>
            <a:t>Example: “RM5000 was charges at </a:t>
          </a:r>
          <a:r>
            <a:rPr lang="en-MY" dirty="0" err="1"/>
            <a:t>Peoplelogy</a:t>
          </a:r>
          <a:r>
            <a:rPr lang="en-MY" dirty="0"/>
            <a:t>. Reply 1 if you do not recognize the transaction and a representative will be contacting you shortly. If you did perform the transaction kindly disregard this message”</a:t>
          </a:r>
        </a:p>
      </dgm:t>
    </dgm:pt>
    <dgm:pt modelId="{E19C888D-420A-49F9-9D15-46F16DBFFD7C}" type="parTrans" cxnId="{D8A465F5-4141-4728-9FF3-6055AB11C570}">
      <dgm:prSet/>
      <dgm:spPr/>
      <dgm:t>
        <a:bodyPr/>
        <a:lstStyle/>
        <a:p>
          <a:endParaRPr lang="en-MY"/>
        </a:p>
      </dgm:t>
    </dgm:pt>
    <dgm:pt modelId="{8E1DF982-0A17-4790-A01F-EA5FC37951E3}" type="sibTrans" cxnId="{D8A465F5-4141-4728-9FF3-6055AB11C570}">
      <dgm:prSet/>
      <dgm:spPr/>
      <dgm:t>
        <a:bodyPr/>
        <a:lstStyle/>
        <a:p>
          <a:endParaRPr lang="en-MY"/>
        </a:p>
      </dgm:t>
    </dgm:pt>
    <dgm:pt modelId="{100718DB-EE8E-45BF-A58C-68F4A9854AF9}">
      <dgm:prSet phldrT="[Text]"/>
      <dgm:spPr>
        <a:gradFill rotWithShape="0">
          <a:gsLst>
            <a:gs pos="0">
              <a:srgbClr val="92D050"/>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dgm:spPr>
      <dgm:t>
        <a:bodyPr/>
        <a:lstStyle/>
        <a:p>
          <a:r>
            <a:rPr lang="en-US" dirty="0"/>
            <a:t>Step 3</a:t>
          </a:r>
          <a:endParaRPr lang="en-MY" dirty="0"/>
        </a:p>
      </dgm:t>
    </dgm:pt>
    <dgm:pt modelId="{23210D62-829B-436F-8CCC-B8D94707D689}" type="parTrans" cxnId="{3672928A-C43E-43A1-883E-A3BD4169673C}">
      <dgm:prSet/>
      <dgm:spPr/>
      <dgm:t>
        <a:bodyPr/>
        <a:lstStyle/>
        <a:p>
          <a:endParaRPr lang="en-MY"/>
        </a:p>
      </dgm:t>
    </dgm:pt>
    <dgm:pt modelId="{AE3A24CA-BB67-4660-AFCF-A9098A168058}" type="sibTrans" cxnId="{3672928A-C43E-43A1-883E-A3BD4169673C}">
      <dgm:prSet/>
      <dgm:spPr/>
      <dgm:t>
        <a:bodyPr/>
        <a:lstStyle/>
        <a:p>
          <a:endParaRPr lang="en-MY"/>
        </a:p>
      </dgm:t>
    </dgm:pt>
    <dgm:pt modelId="{9DF927CE-5A07-4DBC-86DE-7A34FD6AAC23}">
      <dgm:prSet phldrT="[Text]"/>
      <dgm:spPr>
        <a:solidFill>
          <a:schemeClr val="lt1">
            <a:hueOff val="0"/>
            <a:satOff val="0"/>
            <a:lumOff val="0"/>
          </a:schemeClr>
        </a:solidFill>
      </dgm:spPr>
      <dgm:t>
        <a:bodyPr/>
        <a:lstStyle/>
        <a:p>
          <a:r>
            <a:rPr lang="en-MY" dirty="0"/>
            <a:t>Based on customers response, bank will contact customers to verify charges and take necessary steps to safe guard the account. </a:t>
          </a:r>
        </a:p>
      </dgm:t>
    </dgm:pt>
    <dgm:pt modelId="{4AE839BD-A3B5-4024-B0D2-D04440798EE0}" type="parTrans" cxnId="{2781961F-30D2-486B-A14B-CEAD43350165}">
      <dgm:prSet/>
      <dgm:spPr/>
      <dgm:t>
        <a:bodyPr/>
        <a:lstStyle/>
        <a:p>
          <a:endParaRPr lang="en-MY"/>
        </a:p>
      </dgm:t>
    </dgm:pt>
    <dgm:pt modelId="{880CBC1C-A95D-42F3-BE68-36DF432D6289}" type="sibTrans" cxnId="{2781961F-30D2-486B-A14B-CEAD43350165}">
      <dgm:prSet/>
      <dgm:spPr/>
      <dgm:t>
        <a:bodyPr/>
        <a:lstStyle/>
        <a:p>
          <a:endParaRPr lang="en-MY"/>
        </a:p>
      </dgm:t>
    </dgm:pt>
    <dgm:pt modelId="{E0221EB8-CA73-4628-A716-2C03B9897EBC}">
      <dgm:prSet phldrT="[Text]"/>
      <dgm:spPr>
        <a:solidFill>
          <a:schemeClr val="lt1">
            <a:hueOff val="0"/>
            <a:satOff val="0"/>
            <a:lumOff val="0"/>
          </a:schemeClr>
        </a:solidFill>
      </dgm:spPr>
      <dgm:t>
        <a:bodyPr/>
        <a:lstStyle/>
        <a:p>
          <a:r>
            <a:rPr lang="en-MY" dirty="0"/>
            <a:t>Note that the goal of Machine learning is not intended to replace contemporary Fraud analyst roles, instead help them in making faster decisions on picking up on possible fraud charges</a:t>
          </a:r>
        </a:p>
      </dgm:t>
    </dgm:pt>
    <dgm:pt modelId="{72F9BEE7-ACB9-4BD5-B9F2-88E5D526A8A8}" type="parTrans" cxnId="{ECAAEFD0-793A-434B-B9A6-8C803C5EB268}">
      <dgm:prSet/>
      <dgm:spPr/>
      <dgm:t>
        <a:bodyPr/>
        <a:lstStyle/>
        <a:p>
          <a:endParaRPr lang="en-MY"/>
        </a:p>
      </dgm:t>
    </dgm:pt>
    <dgm:pt modelId="{C02865DF-0493-4653-B66F-BD372F97FA80}" type="sibTrans" cxnId="{ECAAEFD0-793A-434B-B9A6-8C803C5EB268}">
      <dgm:prSet/>
      <dgm:spPr/>
      <dgm:t>
        <a:bodyPr/>
        <a:lstStyle/>
        <a:p>
          <a:endParaRPr lang="en-MY"/>
        </a:p>
      </dgm:t>
    </dgm:pt>
    <dgm:pt modelId="{932B919D-9E4D-423E-95EF-AD10BC8D7318}" type="pres">
      <dgm:prSet presAssocID="{470868DB-3B09-4339-825E-A93DFD6870BA}" presName="linearFlow" presStyleCnt="0">
        <dgm:presLayoutVars>
          <dgm:dir/>
          <dgm:animLvl val="lvl"/>
          <dgm:resizeHandles val="exact"/>
        </dgm:presLayoutVars>
      </dgm:prSet>
      <dgm:spPr/>
    </dgm:pt>
    <dgm:pt modelId="{637108BA-950C-4FE9-8BF0-2361D3BD8CA4}" type="pres">
      <dgm:prSet presAssocID="{C138E1F5-024E-409C-A227-F439CAF4715C}" presName="composite" presStyleCnt="0"/>
      <dgm:spPr/>
    </dgm:pt>
    <dgm:pt modelId="{F04A8356-C9E3-48AB-ACEE-CF9705600202}" type="pres">
      <dgm:prSet presAssocID="{C138E1F5-024E-409C-A227-F439CAF4715C}" presName="parentText" presStyleLbl="alignNode1" presStyleIdx="0" presStyleCnt="3">
        <dgm:presLayoutVars>
          <dgm:chMax val="1"/>
          <dgm:bulletEnabled val="1"/>
        </dgm:presLayoutVars>
      </dgm:prSet>
      <dgm:spPr/>
    </dgm:pt>
    <dgm:pt modelId="{B6536252-9AB6-43FD-B3A5-8A16931B15DE}" type="pres">
      <dgm:prSet presAssocID="{C138E1F5-024E-409C-A227-F439CAF4715C}" presName="descendantText" presStyleLbl="alignAcc1" presStyleIdx="0" presStyleCnt="3">
        <dgm:presLayoutVars>
          <dgm:bulletEnabled val="1"/>
        </dgm:presLayoutVars>
      </dgm:prSet>
      <dgm:spPr/>
    </dgm:pt>
    <dgm:pt modelId="{2CD66361-008A-41DC-9376-3F5038A31DC6}" type="pres">
      <dgm:prSet presAssocID="{9054A5E1-1515-4744-BDBF-BC5E0FA6734F}" presName="sp" presStyleCnt="0"/>
      <dgm:spPr/>
    </dgm:pt>
    <dgm:pt modelId="{A1B8D37F-F10D-44E3-A392-60D0693CBA66}" type="pres">
      <dgm:prSet presAssocID="{30BE4D95-F542-41DA-8BF6-56D9E8CAEED6}" presName="composite" presStyleCnt="0"/>
      <dgm:spPr/>
    </dgm:pt>
    <dgm:pt modelId="{E1F526C4-B1D1-482F-853B-7930760AD411}" type="pres">
      <dgm:prSet presAssocID="{30BE4D95-F542-41DA-8BF6-56D9E8CAEED6}" presName="parentText" presStyleLbl="alignNode1" presStyleIdx="1" presStyleCnt="3">
        <dgm:presLayoutVars>
          <dgm:chMax val="1"/>
          <dgm:bulletEnabled val="1"/>
        </dgm:presLayoutVars>
      </dgm:prSet>
      <dgm:spPr/>
    </dgm:pt>
    <dgm:pt modelId="{D2E7A3B6-5CC2-4F60-80AE-928C2ABFA221}" type="pres">
      <dgm:prSet presAssocID="{30BE4D95-F542-41DA-8BF6-56D9E8CAEED6}" presName="descendantText" presStyleLbl="alignAcc1" presStyleIdx="1" presStyleCnt="3">
        <dgm:presLayoutVars>
          <dgm:bulletEnabled val="1"/>
        </dgm:presLayoutVars>
      </dgm:prSet>
      <dgm:spPr/>
    </dgm:pt>
    <dgm:pt modelId="{A65DA509-73D3-471A-B4C2-A99C3ED6CAF6}" type="pres">
      <dgm:prSet presAssocID="{58E09140-AC21-4BC6-8088-E6FF0548DDC5}" presName="sp" presStyleCnt="0"/>
      <dgm:spPr/>
    </dgm:pt>
    <dgm:pt modelId="{28B40D83-BEDE-4C61-9EB8-75919CCF7473}" type="pres">
      <dgm:prSet presAssocID="{100718DB-EE8E-45BF-A58C-68F4A9854AF9}" presName="composite" presStyleCnt="0"/>
      <dgm:spPr/>
    </dgm:pt>
    <dgm:pt modelId="{A9CF606B-E118-4E9D-98D3-BD5FA3F51C48}" type="pres">
      <dgm:prSet presAssocID="{100718DB-EE8E-45BF-A58C-68F4A9854AF9}" presName="parentText" presStyleLbl="alignNode1" presStyleIdx="2" presStyleCnt="3">
        <dgm:presLayoutVars>
          <dgm:chMax val="1"/>
          <dgm:bulletEnabled val="1"/>
        </dgm:presLayoutVars>
      </dgm:prSet>
      <dgm:spPr/>
    </dgm:pt>
    <dgm:pt modelId="{57FFE608-AD5C-4D7F-A6E3-07002CAD4426}" type="pres">
      <dgm:prSet presAssocID="{100718DB-EE8E-45BF-A58C-68F4A9854AF9}" presName="descendantText" presStyleLbl="alignAcc1" presStyleIdx="2" presStyleCnt="3">
        <dgm:presLayoutVars>
          <dgm:bulletEnabled val="1"/>
        </dgm:presLayoutVars>
      </dgm:prSet>
      <dgm:spPr/>
    </dgm:pt>
  </dgm:ptLst>
  <dgm:cxnLst>
    <dgm:cxn modelId="{228AFB08-273E-42B0-A40F-830FE166387C}" srcId="{C138E1F5-024E-409C-A227-F439CAF4715C}" destId="{CE4112DA-608E-44C7-9D91-23DB3A8E77ED}" srcOrd="0" destOrd="0" parTransId="{6D539B21-A2E4-4363-9170-6F0D080ACDEB}" sibTransId="{5B3310C7-8121-4FEB-BD5B-FAC812A217A5}"/>
    <dgm:cxn modelId="{9922D21C-0742-44DF-ABA9-46CB49ECFB0E}" type="presOf" srcId="{E0221EB8-CA73-4628-A716-2C03B9897EBC}" destId="{57FFE608-AD5C-4D7F-A6E3-07002CAD4426}" srcOrd="0" destOrd="1" presId="urn:microsoft.com/office/officeart/2005/8/layout/chevron2"/>
    <dgm:cxn modelId="{2781961F-30D2-486B-A14B-CEAD43350165}" srcId="{100718DB-EE8E-45BF-A58C-68F4A9854AF9}" destId="{9DF927CE-5A07-4DBC-86DE-7A34FD6AAC23}" srcOrd="0" destOrd="0" parTransId="{4AE839BD-A3B5-4024-B0D2-D04440798EE0}" sibTransId="{880CBC1C-A95D-42F3-BE68-36DF432D6289}"/>
    <dgm:cxn modelId="{8C15C72A-D2DD-40E7-9E1C-8A47F4E71098}" type="presOf" srcId="{8AD94CC7-EA16-4CB0-AB33-0AEF013EFB77}" destId="{D2E7A3B6-5CC2-4F60-80AE-928C2ABFA221}" srcOrd="0" destOrd="0" presId="urn:microsoft.com/office/officeart/2005/8/layout/chevron2"/>
    <dgm:cxn modelId="{4913FF5D-AEA5-4BF5-BB05-B0A3FF160B0D}" srcId="{470868DB-3B09-4339-825E-A93DFD6870BA}" destId="{C138E1F5-024E-409C-A227-F439CAF4715C}" srcOrd="0" destOrd="0" parTransId="{C09F303B-8555-4F48-86CC-3E7D0E7CA2BD}" sibTransId="{9054A5E1-1515-4744-BDBF-BC5E0FA6734F}"/>
    <dgm:cxn modelId="{6601EE4B-5D53-409A-83BB-C6775E84518A}" srcId="{C138E1F5-024E-409C-A227-F439CAF4715C}" destId="{FA055A4A-DED3-4D39-BFD6-0C45C31C45EF}" srcOrd="1" destOrd="0" parTransId="{61A797A1-327F-41E3-88D0-50D99D2E6F77}" sibTransId="{DE0A3480-278F-4BC0-9982-532315AC920E}"/>
    <dgm:cxn modelId="{8D6AA452-45B4-44E7-8E4E-08AAC3341CF1}" type="presOf" srcId="{30BE4D95-F542-41DA-8BF6-56D9E8CAEED6}" destId="{E1F526C4-B1D1-482F-853B-7930760AD411}" srcOrd="0" destOrd="0" presId="urn:microsoft.com/office/officeart/2005/8/layout/chevron2"/>
    <dgm:cxn modelId="{8E565B73-070A-4FA0-84AB-D043E5833EFE}" type="presOf" srcId="{C138E1F5-024E-409C-A227-F439CAF4715C}" destId="{F04A8356-C9E3-48AB-ACEE-CF9705600202}" srcOrd="0" destOrd="0" presId="urn:microsoft.com/office/officeart/2005/8/layout/chevron2"/>
    <dgm:cxn modelId="{C7627354-45EA-4300-8061-3EC9F846EDBB}" type="presOf" srcId="{100718DB-EE8E-45BF-A58C-68F4A9854AF9}" destId="{A9CF606B-E118-4E9D-98D3-BD5FA3F51C48}" srcOrd="0" destOrd="0" presId="urn:microsoft.com/office/officeart/2005/8/layout/chevron2"/>
    <dgm:cxn modelId="{3672928A-C43E-43A1-883E-A3BD4169673C}" srcId="{470868DB-3B09-4339-825E-A93DFD6870BA}" destId="{100718DB-EE8E-45BF-A58C-68F4A9854AF9}" srcOrd="2" destOrd="0" parTransId="{23210D62-829B-436F-8CCC-B8D94707D689}" sibTransId="{AE3A24CA-BB67-4660-AFCF-A9098A168058}"/>
    <dgm:cxn modelId="{8872C98B-D7DB-4A02-862C-05AB36730824}" type="presOf" srcId="{FA055A4A-DED3-4D39-BFD6-0C45C31C45EF}" destId="{B6536252-9AB6-43FD-B3A5-8A16931B15DE}" srcOrd="0" destOrd="1" presId="urn:microsoft.com/office/officeart/2005/8/layout/chevron2"/>
    <dgm:cxn modelId="{77BB858C-A35E-487D-AC2C-F51D6A9CCCB6}" srcId="{30BE4D95-F542-41DA-8BF6-56D9E8CAEED6}" destId="{8AD94CC7-EA16-4CB0-AB33-0AEF013EFB77}" srcOrd="0" destOrd="0" parTransId="{1EEF645A-DBFE-4B24-9E7F-5937F66DCC13}" sibTransId="{E521F82A-193C-40EA-AF81-64BF88A4C80F}"/>
    <dgm:cxn modelId="{930B8596-D7F1-4235-AA3D-8D8B33E02080}" type="presOf" srcId="{1302A525-CDC6-4F75-B0D7-1A1AA23A1A5A}" destId="{D2E7A3B6-5CC2-4F60-80AE-928C2ABFA221}" srcOrd="0" destOrd="1" presId="urn:microsoft.com/office/officeart/2005/8/layout/chevron2"/>
    <dgm:cxn modelId="{CCC3D29F-6AC7-43DB-8C3C-3751386FBFF4}" type="presOf" srcId="{9DF927CE-5A07-4DBC-86DE-7A34FD6AAC23}" destId="{57FFE608-AD5C-4D7F-A6E3-07002CAD4426}" srcOrd="0" destOrd="0" presId="urn:microsoft.com/office/officeart/2005/8/layout/chevron2"/>
    <dgm:cxn modelId="{D947D1AC-661A-4828-899D-98B9EA470045}" srcId="{470868DB-3B09-4339-825E-A93DFD6870BA}" destId="{30BE4D95-F542-41DA-8BF6-56D9E8CAEED6}" srcOrd="1" destOrd="0" parTransId="{E1D1FFB3-02E8-4163-8A20-BBDCF53398E0}" sibTransId="{58E09140-AC21-4BC6-8088-E6FF0548DDC5}"/>
    <dgm:cxn modelId="{ECAAEFD0-793A-434B-B9A6-8C803C5EB268}" srcId="{100718DB-EE8E-45BF-A58C-68F4A9854AF9}" destId="{E0221EB8-CA73-4628-A716-2C03B9897EBC}" srcOrd="1" destOrd="0" parTransId="{72F9BEE7-ACB9-4BD5-B9F2-88E5D526A8A8}" sibTransId="{C02865DF-0493-4653-B66F-BD372F97FA80}"/>
    <dgm:cxn modelId="{141468DB-AA67-46A5-AC8E-2C29E06D2A83}" type="presOf" srcId="{470868DB-3B09-4339-825E-A93DFD6870BA}" destId="{932B919D-9E4D-423E-95EF-AD10BC8D7318}" srcOrd="0" destOrd="0" presId="urn:microsoft.com/office/officeart/2005/8/layout/chevron2"/>
    <dgm:cxn modelId="{4FD771DD-2B17-44CE-8B5D-DB3355528C12}" type="presOf" srcId="{CE4112DA-608E-44C7-9D91-23DB3A8E77ED}" destId="{B6536252-9AB6-43FD-B3A5-8A16931B15DE}" srcOrd="0" destOrd="0" presId="urn:microsoft.com/office/officeart/2005/8/layout/chevron2"/>
    <dgm:cxn modelId="{D8A465F5-4141-4728-9FF3-6055AB11C570}" srcId="{30BE4D95-F542-41DA-8BF6-56D9E8CAEED6}" destId="{1302A525-CDC6-4F75-B0D7-1A1AA23A1A5A}" srcOrd="1" destOrd="0" parTransId="{E19C888D-420A-49F9-9D15-46F16DBFFD7C}" sibTransId="{8E1DF982-0A17-4790-A01F-EA5FC37951E3}"/>
    <dgm:cxn modelId="{A0DFF2AA-87AD-4BC6-9ABA-2A0CEEA5C8BA}" type="presParOf" srcId="{932B919D-9E4D-423E-95EF-AD10BC8D7318}" destId="{637108BA-950C-4FE9-8BF0-2361D3BD8CA4}" srcOrd="0" destOrd="0" presId="urn:microsoft.com/office/officeart/2005/8/layout/chevron2"/>
    <dgm:cxn modelId="{E6B9BB1E-5263-4485-B97A-429573F58D43}" type="presParOf" srcId="{637108BA-950C-4FE9-8BF0-2361D3BD8CA4}" destId="{F04A8356-C9E3-48AB-ACEE-CF9705600202}" srcOrd="0" destOrd="0" presId="urn:microsoft.com/office/officeart/2005/8/layout/chevron2"/>
    <dgm:cxn modelId="{17DB636C-6C97-4FA1-9BAB-5E6D69E6434F}" type="presParOf" srcId="{637108BA-950C-4FE9-8BF0-2361D3BD8CA4}" destId="{B6536252-9AB6-43FD-B3A5-8A16931B15DE}" srcOrd="1" destOrd="0" presId="urn:microsoft.com/office/officeart/2005/8/layout/chevron2"/>
    <dgm:cxn modelId="{38079315-50D0-4297-9A8A-421366FBBDD0}" type="presParOf" srcId="{932B919D-9E4D-423E-95EF-AD10BC8D7318}" destId="{2CD66361-008A-41DC-9376-3F5038A31DC6}" srcOrd="1" destOrd="0" presId="urn:microsoft.com/office/officeart/2005/8/layout/chevron2"/>
    <dgm:cxn modelId="{B96FC4EC-5A84-495E-AF71-03FF0097C02E}" type="presParOf" srcId="{932B919D-9E4D-423E-95EF-AD10BC8D7318}" destId="{A1B8D37F-F10D-44E3-A392-60D0693CBA66}" srcOrd="2" destOrd="0" presId="urn:microsoft.com/office/officeart/2005/8/layout/chevron2"/>
    <dgm:cxn modelId="{FF5D678B-5C10-459B-BADF-462BD0B8BB25}" type="presParOf" srcId="{A1B8D37F-F10D-44E3-A392-60D0693CBA66}" destId="{E1F526C4-B1D1-482F-853B-7930760AD411}" srcOrd="0" destOrd="0" presId="urn:microsoft.com/office/officeart/2005/8/layout/chevron2"/>
    <dgm:cxn modelId="{45225CDF-B6D0-4680-BEFC-F511B81A2A9B}" type="presParOf" srcId="{A1B8D37F-F10D-44E3-A392-60D0693CBA66}" destId="{D2E7A3B6-5CC2-4F60-80AE-928C2ABFA221}" srcOrd="1" destOrd="0" presId="urn:microsoft.com/office/officeart/2005/8/layout/chevron2"/>
    <dgm:cxn modelId="{9BD0FD28-B02C-4BA2-9571-34EE8349CA7E}" type="presParOf" srcId="{932B919D-9E4D-423E-95EF-AD10BC8D7318}" destId="{A65DA509-73D3-471A-B4C2-A99C3ED6CAF6}" srcOrd="3" destOrd="0" presId="urn:microsoft.com/office/officeart/2005/8/layout/chevron2"/>
    <dgm:cxn modelId="{DDF11C20-FE2B-44CC-803B-5E83DD4B546E}" type="presParOf" srcId="{932B919D-9E4D-423E-95EF-AD10BC8D7318}" destId="{28B40D83-BEDE-4C61-9EB8-75919CCF7473}" srcOrd="4" destOrd="0" presId="urn:microsoft.com/office/officeart/2005/8/layout/chevron2"/>
    <dgm:cxn modelId="{DBFDAEB2-CE92-45AC-8F06-63C227EA5F1A}" type="presParOf" srcId="{28B40D83-BEDE-4C61-9EB8-75919CCF7473}" destId="{A9CF606B-E118-4E9D-98D3-BD5FA3F51C48}" srcOrd="0" destOrd="0" presId="urn:microsoft.com/office/officeart/2005/8/layout/chevron2"/>
    <dgm:cxn modelId="{63133721-D677-455B-8A09-39AE6806FA1F}" type="presParOf" srcId="{28B40D83-BEDE-4C61-9EB8-75919CCF7473}" destId="{57FFE608-AD5C-4D7F-A6E3-07002CAD4426}" srcOrd="1" destOrd="0" presId="urn:microsoft.com/office/officeart/2005/8/layout/chevron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C27CB-269F-417E-8B77-BE69B7B4E892}">
      <dsp:nvSpPr>
        <dsp:cNvPr id="0" name=""/>
        <dsp:cNvSpPr/>
      </dsp:nvSpPr>
      <dsp:spPr>
        <a:xfrm>
          <a:off x="6591884" y="3369901"/>
          <a:ext cx="2448134" cy="158583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MY" sz="1500" kern="1200" dirty="0"/>
            <a:t>Accuracy:99.94%</a:t>
          </a:r>
        </a:p>
        <a:p>
          <a:pPr marL="114300" lvl="1" indent="-114300" algn="l" defTabSz="666750">
            <a:lnSpc>
              <a:spcPct val="90000"/>
            </a:lnSpc>
            <a:spcBef>
              <a:spcPct val="0"/>
            </a:spcBef>
            <a:spcAft>
              <a:spcPct val="15000"/>
            </a:spcAft>
            <a:buChar char="•"/>
          </a:pPr>
          <a:r>
            <a:rPr lang="en-MY" sz="1500" kern="1200" dirty="0"/>
            <a:t>False Positive: 232</a:t>
          </a:r>
        </a:p>
      </dsp:txBody>
      <dsp:txXfrm>
        <a:off x="7361160" y="3801196"/>
        <a:ext cx="1644021" cy="1119704"/>
      </dsp:txXfrm>
    </dsp:sp>
    <dsp:sp modelId="{A8F8FFF1-42B2-48B8-9F28-1ACD1FB8736B}">
      <dsp:nvSpPr>
        <dsp:cNvPr id="0" name=""/>
        <dsp:cNvSpPr/>
      </dsp:nvSpPr>
      <dsp:spPr>
        <a:xfrm>
          <a:off x="2597560" y="3369901"/>
          <a:ext cx="2448134" cy="158583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MY" sz="1500" kern="1200" dirty="0"/>
            <a:t>Accuracy: 99.95%</a:t>
          </a:r>
        </a:p>
        <a:p>
          <a:pPr marL="114300" lvl="1" indent="-114300" algn="l" defTabSz="666750">
            <a:lnSpc>
              <a:spcPct val="90000"/>
            </a:lnSpc>
            <a:spcBef>
              <a:spcPct val="0"/>
            </a:spcBef>
            <a:spcAft>
              <a:spcPct val="15000"/>
            </a:spcAft>
            <a:buChar char="•"/>
          </a:pPr>
          <a:r>
            <a:rPr lang="en-MY" sz="1500" kern="1200" dirty="0"/>
            <a:t>False Positive: 19</a:t>
          </a:r>
        </a:p>
      </dsp:txBody>
      <dsp:txXfrm>
        <a:off x="2632396" y="3801196"/>
        <a:ext cx="1644021" cy="1119704"/>
      </dsp:txXfrm>
    </dsp:sp>
    <dsp:sp modelId="{B9E0A1A7-F487-45F7-8668-BB76CAC3A451}">
      <dsp:nvSpPr>
        <dsp:cNvPr id="0" name=""/>
        <dsp:cNvSpPr/>
      </dsp:nvSpPr>
      <dsp:spPr>
        <a:xfrm>
          <a:off x="6591884" y="0"/>
          <a:ext cx="2448134" cy="158583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MY" sz="1500" kern="1200" dirty="0"/>
            <a:t>Accuracy: 99.93%</a:t>
          </a:r>
        </a:p>
        <a:p>
          <a:pPr marL="114300" lvl="1" indent="-114300" algn="l" defTabSz="666750">
            <a:lnSpc>
              <a:spcPct val="90000"/>
            </a:lnSpc>
            <a:spcBef>
              <a:spcPct val="0"/>
            </a:spcBef>
            <a:spcAft>
              <a:spcPct val="15000"/>
            </a:spcAft>
            <a:buChar char="•"/>
          </a:pPr>
          <a:r>
            <a:rPr lang="en-MY" sz="1500" kern="1200" dirty="0"/>
            <a:t>False Positive: 180</a:t>
          </a:r>
        </a:p>
      </dsp:txBody>
      <dsp:txXfrm>
        <a:off x="7361160" y="34836"/>
        <a:ext cx="1644021" cy="1119704"/>
      </dsp:txXfrm>
    </dsp:sp>
    <dsp:sp modelId="{EAE4C988-7E95-43FB-99C1-E5726FF7FB39}">
      <dsp:nvSpPr>
        <dsp:cNvPr id="0" name=""/>
        <dsp:cNvSpPr/>
      </dsp:nvSpPr>
      <dsp:spPr>
        <a:xfrm>
          <a:off x="2597560" y="0"/>
          <a:ext cx="2448134" cy="158583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MY" sz="1500" kern="1200" dirty="0"/>
            <a:t>Accuracy:   96.49%</a:t>
          </a:r>
        </a:p>
        <a:p>
          <a:pPr marL="114300" lvl="1" indent="-114300" algn="l" defTabSz="666750">
            <a:lnSpc>
              <a:spcPct val="90000"/>
            </a:lnSpc>
            <a:spcBef>
              <a:spcPct val="0"/>
            </a:spcBef>
            <a:spcAft>
              <a:spcPct val="15000"/>
            </a:spcAft>
            <a:buChar char="•"/>
          </a:pPr>
          <a:r>
            <a:rPr lang="en-MY" sz="1500" kern="1200" dirty="0"/>
            <a:t>False positive:1270</a:t>
          </a:r>
        </a:p>
      </dsp:txBody>
      <dsp:txXfrm>
        <a:off x="2632396" y="34836"/>
        <a:ext cx="1644021" cy="1119704"/>
      </dsp:txXfrm>
    </dsp:sp>
    <dsp:sp modelId="{5DCC5F54-B967-4F4F-9DF3-0C85EDEB12D4}">
      <dsp:nvSpPr>
        <dsp:cNvPr id="0" name=""/>
        <dsp:cNvSpPr/>
      </dsp:nvSpPr>
      <dsp:spPr>
        <a:xfrm>
          <a:off x="3623398" y="282477"/>
          <a:ext cx="2145834" cy="2145834"/>
        </a:xfrm>
        <a:prstGeom prst="pieWedg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MY" sz="2100" kern="1200" dirty="0"/>
            <a:t>Logistic Regression</a:t>
          </a:r>
        </a:p>
      </dsp:txBody>
      <dsp:txXfrm>
        <a:off x="4251898" y="910977"/>
        <a:ext cx="1517334" cy="1517334"/>
      </dsp:txXfrm>
    </dsp:sp>
    <dsp:sp modelId="{DD8FE534-48A6-4338-AE61-DBBB6F31953A}">
      <dsp:nvSpPr>
        <dsp:cNvPr id="0" name=""/>
        <dsp:cNvSpPr/>
      </dsp:nvSpPr>
      <dsp:spPr>
        <a:xfrm rot="5400000">
          <a:off x="5868346" y="282477"/>
          <a:ext cx="2145834" cy="2145834"/>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MY" sz="2100" kern="1200" dirty="0"/>
            <a:t>Decision Tree Model</a:t>
          </a:r>
        </a:p>
      </dsp:txBody>
      <dsp:txXfrm rot="-5400000">
        <a:off x="5868346" y="910977"/>
        <a:ext cx="1517334" cy="1517334"/>
      </dsp:txXfrm>
    </dsp:sp>
    <dsp:sp modelId="{80D3F864-FA81-48AC-BE0E-E2A8AD387958}">
      <dsp:nvSpPr>
        <dsp:cNvPr id="0" name=""/>
        <dsp:cNvSpPr/>
      </dsp:nvSpPr>
      <dsp:spPr>
        <a:xfrm rot="10800000">
          <a:off x="5868346" y="2527425"/>
          <a:ext cx="2145834" cy="2145834"/>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MY" sz="2100" kern="1200" dirty="0"/>
            <a:t>Neural Network</a:t>
          </a:r>
        </a:p>
      </dsp:txBody>
      <dsp:txXfrm rot="10800000">
        <a:off x="5868346" y="2527425"/>
        <a:ext cx="1517334" cy="1517334"/>
      </dsp:txXfrm>
    </dsp:sp>
    <dsp:sp modelId="{7CC09742-6B01-434C-BA31-02FBE2B36CF0}">
      <dsp:nvSpPr>
        <dsp:cNvPr id="0" name=""/>
        <dsp:cNvSpPr/>
      </dsp:nvSpPr>
      <dsp:spPr>
        <a:xfrm rot="16200000">
          <a:off x="3623398" y="2527425"/>
          <a:ext cx="2145834" cy="2145834"/>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MY" sz="2100" kern="1200" dirty="0"/>
            <a:t>Random Forest</a:t>
          </a:r>
        </a:p>
      </dsp:txBody>
      <dsp:txXfrm rot="5400000">
        <a:off x="4251898" y="2527425"/>
        <a:ext cx="1517334" cy="1517334"/>
      </dsp:txXfrm>
    </dsp:sp>
    <dsp:sp modelId="{B3CF75F5-19DD-4031-8820-A19608F7036B}">
      <dsp:nvSpPr>
        <dsp:cNvPr id="0" name=""/>
        <dsp:cNvSpPr/>
      </dsp:nvSpPr>
      <dsp:spPr>
        <a:xfrm>
          <a:off x="9621818" y="496305"/>
          <a:ext cx="360002" cy="644245"/>
        </a:xfrm>
        <a:prstGeom prst="circularArrow">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9C6E6D-5710-4FB8-8810-1F08587EDE42}">
      <dsp:nvSpPr>
        <dsp:cNvPr id="0" name=""/>
        <dsp:cNvSpPr/>
      </dsp:nvSpPr>
      <dsp:spPr>
        <a:xfrm rot="10800000">
          <a:off x="1878256" y="3728824"/>
          <a:ext cx="740882" cy="644245"/>
        </a:xfrm>
        <a:prstGeom prst="circularArrow">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A8356-C9E3-48AB-ACEE-CF9705600202}">
      <dsp:nvSpPr>
        <dsp:cNvPr id="0" name=""/>
        <dsp:cNvSpPr/>
      </dsp:nvSpPr>
      <dsp:spPr>
        <a:xfrm rot="5400000">
          <a:off x="-236795" y="238852"/>
          <a:ext cx="1578634" cy="1105044"/>
        </a:xfrm>
        <a:prstGeom prst="chevron">
          <a:avLst/>
        </a:prstGeom>
        <a:gradFill rotWithShape="0">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Step 1</a:t>
          </a:r>
          <a:endParaRPr lang="en-MY" sz="3100" kern="1200" dirty="0"/>
        </a:p>
      </dsp:txBody>
      <dsp:txXfrm rot="-5400000">
        <a:off x="0" y="554579"/>
        <a:ext cx="1105044" cy="473590"/>
      </dsp:txXfrm>
    </dsp:sp>
    <dsp:sp modelId="{B6536252-9AB6-43FD-B3A5-8A16931B15DE}">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MY" sz="1500" kern="1200" dirty="0"/>
            <a:t>Card is charged at terminal and/or online</a:t>
          </a:r>
        </a:p>
        <a:p>
          <a:pPr marL="114300" lvl="1" indent="-114300" algn="l" defTabSz="666750">
            <a:lnSpc>
              <a:spcPct val="90000"/>
            </a:lnSpc>
            <a:spcBef>
              <a:spcPct val="0"/>
            </a:spcBef>
            <a:spcAft>
              <a:spcPct val="15000"/>
            </a:spcAft>
            <a:buChar char="•"/>
          </a:pPr>
          <a:r>
            <a:rPr lang="en-MY" sz="1500" kern="1200" dirty="0"/>
            <a:t>Bank HQ will integrate the 4 ML models as charges come through</a:t>
          </a:r>
        </a:p>
      </dsp:txBody>
      <dsp:txXfrm rot="-5400000">
        <a:off x="1105044" y="52149"/>
        <a:ext cx="9360464" cy="925930"/>
      </dsp:txXfrm>
    </dsp:sp>
    <dsp:sp modelId="{E1F526C4-B1D1-482F-853B-7930760AD411}">
      <dsp:nvSpPr>
        <dsp:cNvPr id="0" name=""/>
        <dsp:cNvSpPr/>
      </dsp:nvSpPr>
      <dsp:spPr>
        <a:xfrm rot="5400000">
          <a:off x="-236795" y="1623146"/>
          <a:ext cx="1578634" cy="1105044"/>
        </a:xfrm>
        <a:prstGeom prst="chevron">
          <a:avLst/>
        </a:prstGeom>
        <a:gradFill rotWithShape="0">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Step 2</a:t>
          </a:r>
          <a:endParaRPr lang="en-MY" sz="3100" kern="1200" dirty="0"/>
        </a:p>
      </dsp:txBody>
      <dsp:txXfrm rot="-5400000">
        <a:off x="0" y="1938873"/>
        <a:ext cx="1105044" cy="473590"/>
      </dsp:txXfrm>
    </dsp:sp>
    <dsp:sp modelId="{D2E7A3B6-5CC2-4F60-80AE-928C2ABFA221}">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MY" sz="1500" kern="1200" dirty="0"/>
            <a:t>If charges are Flagged in the ML model as fraud, then a text message will be triggered to customer to confirm on charges are valid</a:t>
          </a:r>
        </a:p>
        <a:p>
          <a:pPr marL="114300" lvl="1" indent="-114300" algn="l" defTabSz="666750">
            <a:lnSpc>
              <a:spcPct val="90000"/>
            </a:lnSpc>
            <a:spcBef>
              <a:spcPct val="0"/>
            </a:spcBef>
            <a:spcAft>
              <a:spcPct val="15000"/>
            </a:spcAft>
            <a:buChar char="•"/>
          </a:pPr>
          <a:r>
            <a:rPr lang="en-MY" sz="1500" kern="1200" dirty="0"/>
            <a:t>Example: “RM5000 was charges at </a:t>
          </a:r>
          <a:r>
            <a:rPr lang="en-MY" sz="1500" kern="1200" dirty="0" err="1"/>
            <a:t>Peoplelogy</a:t>
          </a:r>
          <a:r>
            <a:rPr lang="en-MY" sz="1500" kern="1200" dirty="0"/>
            <a:t>. Reply 1 if you do not recognize the transaction and a representative will be contacting you shortly. If you did perform the transaction kindly disregard this message”</a:t>
          </a:r>
        </a:p>
      </dsp:txBody>
      <dsp:txXfrm rot="-5400000">
        <a:off x="1105044" y="1436443"/>
        <a:ext cx="9360464" cy="925930"/>
      </dsp:txXfrm>
    </dsp:sp>
    <dsp:sp modelId="{A9CF606B-E118-4E9D-98D3-BD5FA3F51C48}">
      <dsp:nvSpPr>
        <dsp:cNvPr id="0" name=""/>
        <dsp:cNvSpPr/>
      </dsp:nvSpPr>
      <dsp:spPr>
        <a:xfrm rot="5400000">
          <a:off x="-236795" y="3007440"/>
          <a:ext cx="1578634" cy="1105044"/>
        </a:xfrm>
        <a:prstGeom prst="chevron">
          <a:avLst/>
        </a:prstGeom>
        <a:gradFill rotWithShape="0">
          <a:gsLst>
            <a:gs pos="0">
              <a:srgbClr val="92D050"/>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Step 3</a:t>
          </a:r>
          <a:endParaRPr lang="en-MY" sz="3100" kern="1200" dirty="0"/>
        </a:p>
      </dsp:txBody>
      <dsp:txXfrm rot="-5400000">
        <a:off x="0" y="3323167"/>
        <a:ext cx="1105044" cy="473590"/>
      </dsp:txXfrm>
    </dsp:sp>
    <dsp:sp modelId="{57FFE608-AD5C-4D7F-A6E3-07002CAD4426}">
      <dsp:nvSpPr>
        <dsp:cNvPr id="0" name=""/>
        <dsp:cNvSpPr/>
      </dsp:nvSpPr>
      <dsp:spPr>
        <a:xfrm rot="5400000">
          <a:off x="5297265" y="-1421576"/>
          <a:ext cx="1026112" cy="9410555"/>
        </a:xfrm>
        <a:prstGeom prst="round2SameRect">
          <a:avLst/>
        </a:prstGeom>
        <a:solidFill>
          <a:schemeClr val="lt1">
            <a:hueOff val="0"/>
            <a:satOff val="0"/>
            <a:lum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MY" sz="1500" kern="1200" dirty="0"/>
            <a:t>Based on customers response, bank will contact customers to verify charges and take necessary steps to safe guard the account. </a:t>
          </a:r>
        </a:p>
        <a:p>
          <a:pPr marL="114300" lvl="1" indent="-114300" algn="l" defTabSz="666750">
            <a:lnSpc>
              <a:spcPct val="90000"/>
            </a:lnSpc>
            <a:spcBef>
              <a:spcPct val="0"/>
            </a:spcBef>
            <a:spcAft>
              <a:spcPct val="15000"/>
            </a:spcAft>
            <a:buChar char="•"/>
          </a:pPr>
          <a:r>
            <a:rPr lang="en-MY" sz="1500" kern="1200" dirty="0"/>
            <a:t>Note that the goal of Machine learning is not intended to replace contemporary Fraud analyst roles, instead help them in making faster decisions on picking up on possible fraud charges</a:t>
          </a:r>
        </a:p>
      </dsp:txBody>
      <dsp:txXfrm rot="-5400000">
        <a:off x="1105044" y="2820736"/>
        <a:ext cx="9360464"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2B525-18D2-49B0-88E2-A6A5D1BB1529}" type="datetimeFigureOut">
              <a:rPr lang="en-MY" smtClean="0"/>
              <a:t>28/6/2024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B6C6E-5857-4AB3-BCFC-2448890243DB}" type="slidenum">
              <a:rPr lang="en-MY" smtClean="0"/>
              <a:t>‹#›</a:t>
            </a:fld>
            <a:endParaRPr lang="en-MY"/>
          </a:p>
        </p:txBody>
      </p:sp>
    </p:spTree>
    <p:extLst>
      <p:ext uri="{BB962C8B-B14F-4D97-AF65-F5344CB8AC3E}">
        <p14:creationId xmlns:p14="http://schemas.microsoft.com/office/powerpoint/2010/main" val="367922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45FB6C6E-5857-4AB3-BCFC-2448890243DB}" type="slidenum">
              <a:rPr lang="en-MY" smtClean="0"/>
              <a:t>4</a:t>
            </a:fld>
            <a:endParaRPr lang="en-MY"/>
          </a:p>
        </p:txBody>
      </p:sp>
    </p:spTree>
    <p:extLst>
      <p:ext uri="{BB962C8B-B14F-4D97-AF65-F5344CB8AC3E}">
        <p14:creationId xmlns:p14="http://schemas.microsoft.com/office/powerpoint/2010/main" val="61491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45FB6C6E-5857-4AB3-BCFC-2448890243DB}" type="slidenum">
              <a:rPr lang="en-MY" smtClean="0"/>
              <a:t>5</a:t>
            </a:fld>
            <a:endParaRPr lang="en-MY"/>
          </a:p>
        </p:txBody>
      </p:sp>
    </p:spTree>
    <p:extLst>
      <p:ext uri="{BB962C8B-B14F-4D97-AF65-F5344CB8AC3E}">
        <p14:creationId xmlns:p14="http://schemas.microsoft.com/office/powerpoint/2010/main" val="351228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E88A-8110-4AB6-4517-A1F3DBAD8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DA731F4E-3736-FF58-21F5-B97039DCB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BD5458B-48F7-E6C1-4DF1-DF5F062369F8}"/>
              </a:ext>
            </a:extLst>
          </p:cNvPr>
          <p:cNvSpPr>
            <a:spLocks noGrp="1"/>
          </p:cNvSpPr>
          <p:nvPr>
            <p:ph type="dt" sz="half" idx="10"/>
          </p:nvPr>
        </p:nvSpPr>
        <p:spPr/>
        <p:txBody>
          <a:bodyPr/>
          <a:lstStyle/>
          <a:p>
            <a:fld id="{C60B672D-4BE7-4097-BD39-80B155C8D2E4}" type="datetime1">
              <a:rPr lang="en-MY" smtClean="0"/>
              <a:t>28/6/2024</a:t>
            </a:fld>
            <a:endParaRPr lang="en-MY"/>
          </a:p>
        </p:txBody>
      </p:sp>
      <p:sp>
        <p:nvSpPr>
          <p:cNvPr id="5" name="Footer Placeholder 4">
            <a:extLst>
              <a:ext uri="{FF2B5EF4-FFF2-40B4-BE49-F238E27FC236}">
                <a16:creationId xmlns:a16="http://schemas.microsoft.com/office/drawing/2014/main" id="{D39859FB-625F-1D6A-1601-079A8260500A}"/>
              </a:ext>
            </a:extLst>
          </p:cNvPr>
          <p:cNvSpPr>
            <a:spLocks noGrp="1"/>
          </p:cNvSpPr>
          <p:nvPr>
            <p:ph type="ftr" sz="quarter" idx="11"/>
          </p:nvPr>
        </p:nvSpPr>
        <p:spPr/>
        <p:txBody>
          <a:bodyPr/>
          <a:lstStyle/>
          <a:p>
            <a:r>
              <a:rPr lang="en-MY"/>
              <a:t>Shanmuga Ambigan Pillai</a:t>
            </a:r>
          </a:p>
        </p:txBody>
      </p:sp>
      <p:sp>
        <p:nvSpPr>
          <p:cNvPr id="6" name="Slide Number Placeholder 5">
            <a:extLst>
              <a:ext uri="{FF2B5EF4-FFF2-40B4-BE49-F238E27FC236}">
                <a16:creationId xmlns:a16="http://schemas.microsoft.com/office/drawing/2014/main" id="{68CA2440-C638-873A-8FD1-83598426391F}"/>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387740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3A60-9A11-DC45-752B-C0FAA5E61200}"/>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8FB46A3E-C9BD-A0DF-6BDA-1A809A303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5181CE8-6739-B7B2-8494-B4A07073E778}"/>
              </a:ext>
            </a:extLst>
          </p:cNvPr>
          <p:cNvSpPr>
            <a:spLocks noGrp="1"/>
          </p:cNvSpPr>
          <p:nvPr>
            <p:ph type="dt" sz="half" idx="10"/>
          </p:nvPr>
        </p:nvSpPr>
        <p:spPr/>
        <p:txBody>
          <a:bodyPr/>
          <a:lstStyle/>
          <a:p>
            <a:fld id="{D20C61F3-210E-424A-B454-9F75F172351F}" type="datetime1">
              <a:rPr lang="en-MY" smtClean="0"/>
              <a:t>28/6/2024</a:t>
            </a:fld>
            <a:endParaRPr lang="en-MY"/>
          </a:p>
        </p:txBody>
      </p:sp>
      <p:sp>
        <p:nvSpPr>
          <p:cNvPr id="5" name="Footer Placeholder 4">
            <a:extLst>
              <a:ext uri="{FF2B5EF4-FFF2-40B4-BE49-F238E27FC236}">
                <a16:creationId xmlns:a16="http://schemas.microsoft.com/office/drawing/2014/main" id="{422CAB33-48F5-D71B-A32E-FE6C04D50489}"/>
              </a:ext>
            </a:extLst>
          </p:cNvPr>
          <p:cNvSpPr>
            <a:spLocks noGrp="1"/>
          </p:cNvSpPr>
          <p:nvPr>
            <p:ph type="ftr" sz="quarter" idx="11"/>
          </p:nvPr>
        </p:nvSpPr>
        <p:spPr/>
        <p:txBody>
          <a:bodyPr/>
          <a:lstStyle/>
          <a:p>
            <a:r>
              <a:rPr lang="en-MY"/>
              <a:t>Shanmuga Ambigan Pillai</a:t>
            </a:r>
          </a:p>
        </p:txBody>
      </p:sp>
      <p:sp>
        <p:nvSpPr>
          <p:cNvPr id="6" name="Slide Number Placeholder 5">
            <a:extLst>
              <a:ext uri="{FF2B5EF4-FFF2-40B4-BE49-F238E27FC236}">
                <a16:creationId xmlns:a16="http://schemas.microsoft.com/office/drawing/2014/main" id="{FDB6FEB2-5264-8830-A1C0-706A54E6CD35}"/>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116436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3AFEE-B858-11A5-7607-00D5680F5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E6BF0ED-3264-8EBC-404F-6A9D75233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194B82F-63A8-11F8-72A5-144A2D59A8E6}"/>
              </a:ext>
            </a:extLst>
          </p:cNvPr>
          <p:cNvSpPr>
            <a:spLocks noGrp="1"/>
          </p:cNvSpPr>
          <p:nvPr>
            <p:ph type="dt" sz="half" idx="10"/>
          </p:nvPr>
        </p:nvSpPr>
        <p:spPr/>
        <p:txBody>
          <a:bodyPr/>
          <a:lstStyle/>
          <a:p>
            <a:fld id="{3F9DEE9E-DD9C-41A5-9E04-6C56D2E590C7}" type="datetime1">
              <a:rPr lang="en-MY" smtClean="0"/>
              <a:t>28/6/2024</a:t>
            </a:fld>
            <a:endParaRPr lang="en-MY"/>
          </a:p>
        </p:txBody>
      </p:sp>
      <p:sp>
        <p:nvSpPr>
          <p:cNvPr id="5" name="Footer Placeholder 4">
            <a:extLst>
              <a:ext uri="{FF2B5EF4-FFF2-40B4-BE49-F238E27FC236}">
                <a16:creationId xmlns:a16="http://schemas.microsoft.com/office/drawing/2014/main" id="{34BA5E3E-F7FB-9F35-458F-0B42020E48A2}"/>
              </a:ext>
            </a:extLst>
          </p:cNvPr>
          <p:cNvSpPr>
            <a:spLocks noGrp="1"/>
          </p:cNvSpPr>
          <p:nvPr>
            <p:ph type="ftr" sz="quarter" idx="11"/>
          </p:nvPr>
        </p:nvSpPr>
        <p:spPr/>
        <p:txBody>
          <a:bodyPr/>
          <a:lstStyle/>
          <a:p>
            <a:r>
              <a:rPr lang="en-MY"/>
              <a:t>Shanmuga Ambigan Pillai</a:t>
            </a:r>
          </a:p>
        </p:txBody>
      </p:sp>
      <p:sp>
        <p:nvSpPr>
          <p:cNvPr id="6" name="Slide Number Placeholder 5">
            <a:extLst>
              <a:ext uri="{FF2B5EF4-FFF2-40B4-BE49-F238E27FC236}">
                <a16:creationId xmlns:a16="http://schemas.microsoft.com/office/drawing/2014/main" id="{411C9C9F-316F-1B62-DC7C-1F6F660CFF0F}"/>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376053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ACBF-0547-DDB5-AFD3-2AF8B443978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B7BE39D-6862-09C4-1F55-2C2C97D68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A9B1819-9E57-38E3-122C-9E40D68A25F1}"/>
              </a:ext>
            </a:extLst>
          </p:cNvPr>
          <p:cNvSpPr>
            <a:spLocks noGrp="1"/>
          </p:cNvSpPr>
          <p:nvPr>
            <p:ph type="dt" sz="half" idx="10"/>
          </p:nvPr>
        </p:nvSpPr>
        <p:spPr/>
        <p:txBody>
          <a:bodyPr/>
          <a:lstStyle/>
          <a:p>
            <a:fld id="{163DD5CE-E6E7-43AB-AD5E-705F6C92050F}" type="datetime1">
              <a:rPr lang="en-MY" smtClean="0"/>
              <a:t>28/6/2024</a:t>
            </a:fld>
            <a:endParaRPr lang="en-MY"/>
          </a:p>
        </p:txBody>
      </p:sp>
      <p:sp>
        <p:nvSpPr>
          <p:cNvPr id="5" name="Footer Placeholder 4">
            <a:extLst>
              <a:ext uri="{FF2B5EF4-FFF2-40B4-BE49-F238E27FC236}">
                <a16:creationId xmlns:a16="http://schemas.microsoft.com/office/drawing/2014/main" id="{942A3858-F713-D592-9BD6-B96E9D8F5690}"/>
              </a:ext>
            </a:extLst>
          </p:cNvPr>
          <p:cNvSpPr>
            <a:spLocks noGrp="1"/>
          </p:cNvSpPr>
          <p:nvPr>
            <p:ph type="ftr" sz="quarter" idx="11"/>
          </p:nvPr>
        </p:nvSpPr>
        <p:spPr/>
        <p:txBody>
          <a:bodyPr/>
          <a:lstStyle/>
          <a:p>
            <a:r>
              <a:rPr lang="en-MY"/>
              <a:t>Shanmuga Ambigan Pillai</a:t>
            </a:r>
          </a:p>
        </p:txBody>
      </p:sp>
      <p:sp>
        <p:nvSpPr>
          <p:cNvPr id="6" name="Slide Number Placeholder 5">
            <a:extLst>
              <a:ext uri="{FF2B5EF4-FFF2-40B4-BE49-F238E27FC236}">
                <a16:creationId xmlns:a16="http://schemas.microsoft.com/office/drawing/2014/main" id="{F98D5AF7-5665-0A5B-FDF7-3727C268E271}"/>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130649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51E6-5F62-BF15-9F37-EFCE00092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6058D79C-9CF1-4618-0335-D2D9CE098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384011-E694-EA3F-DA0D-B805673A03D5}"/>
              </a:ext>
            </a:extLst>
          </p:cNvPr>
          <p:cNvSpPr>
            <a:spLocks noGrp="1"/>
          </p:cNvSpPr>
          <p:nvPr>
            <p:ph type="dt" sz="half" idx="10"/>
          </p:nvPr>
        </p:nvSpPr>
        <p:spPr/>
        <p:txBody>
          <a:bodyPr/>
          <a:lstStyle/>
          <a:p>
            <a:fld id="{BE9DEB07-1EE8-4EDE-9269-CA5957A32B56}" type="datetime1">
              <a:rPr lang="en-MY" smtClean="0"/>
              <a:t>28/6/2024</a:t>
            </a:fld>
            <a:endParaRPr lang="en-MY"/>
          </a:p>
        </p:txBody>
      </p:sp>
      <p:sp>
        <p:nvSpPr>
          <p:cNvPr id="5" name="Footer Placeholder 4">
            <a:extLst>
              <a:ext uri="{FF2B5EF4-FFF2-40B4-BE49-F238E27FC236}">
                <a16:creationId xmlns:a16="http://schemas.microsoft.com/office/drawing/2014/main" id="{F00F9BDE-779A-8FB3-DF4B-5B9AC3C34AC0}"/>
              </a:ext>
            </a:extLst>
          </p:cNvPr>
          <p:cNvSpPr>
            <a:spLocks noGrp="1"/>
          </p:cNvSpPr>
          <p:nvPr>
            <p:ph type="ftr" sz="quarter" idx="11"/>
          </p:nvPr>
        </p:nvSpPr>
        <p:spPr/>
        <p:txBody>
          <a:bodyPr/>
          <a:lstStyle/>
          <a:p>
            <a:r>
              <a:rPr lang="en-MY"/>
              <a:t>Shanmuga Ambigan Pillai</a:t>
            </a:r>
          </a:p>
        </p:txBody>
      </p:sp>
      <p:sp>
        <p:nvSpPr>
          <p:cNvPr id="6" name="Slide Number Placeholder 5">
            <a:extLst>
              <a:ext uri="{FF2B5EF4-FFF2-40B4-BE49-F238E27FC236}">
                <a16:creationId xmlns:a16="http://schemas.microsoft.com/office/drawing/2014/main" id="{91CD3BAF-B868-EFF7-25D4-69F944E0317D}"/>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248733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8D30-2306-803B-2A5A-CD000328074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2559BCE-93F8-C33E-3E15-E6FDACC0C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5D870AD5-2009-C70E-969C-3B71E0E22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B53416B-49F1-61A8-76F4-A277F6C5437E}"/>
              </a:ext>
            </a:extLst>
          </p:cNvPr>
          <p:cNvSpPr>
            <a:spLocks noGrp="1"/>
          </p:cNvSpPr>
          <p:nvPr>
            <p:ph type="dt" sz="half" idx="10"/>
          </p:nvPr>
        </p:nvSpPr>
        <p:spPr/>
        <p:txBody>
          <a:bodyPr/>
          <a:lstStyle/>
          <a:p>
            <a:fld id="{5468162F-ACEE-48AA-ABB9-0AA981200D33}" type="datetime1">
              <a:rPr lang="en-MY" smtClean="0"/>
              <a:t>28/6/2024</a:t>
            </a:fld>
            <a:endParaRPr lang="en-MY"/>
          </a:p>
        </p:txBody>
      </p:sp>
      <p:sp>
        <p:nvSpPr>
          <p:cNvPr id="6" name="Footer Placeholder 5">
            <a:extLst>
              <a:ext uri="{FF2B5EF4-FFF2-40B4-BE49-F238E27FC236}">
                <a16:creationId xmlns:a16="http://schemas.microsoft.com/office/drawing/2014/main" id="{E72AD2D5-E4C0-F6D3-462B-29CC5D1C6DEC}"/>
              </a:ext>
            </a:extLst>
          </p:cNvPr>
          <p:cNvSpPr>
            <a:spLocks noGrp="1"/>
          </p:cNvSpPr>
          <p:nvPr>
            <p:ph type="ftr" sz="quarter" idx="11"/>
          </p:nvPr>
        </p:nvSpPr>
        <p:spPr/>
        <p:txBody>
          <a:bodyPr/>
          <a:lstStyle/>
          <a:p>
            <a:r>
              <a:rPr lang="en-MY"/>
              <a:t>Shanmuga Ambigan Pillai</a:t>
            </a:r>
          </a:p>
        </p:txBody>
      </p:sp>
      <p:sp>
        <p:nvSpPr>
          <p:cNvPr id="7" name="Slide Number Placeholder 6">
            <a:extLst>
              <a:ext uri="{FF2B5EF4-FFF2-40B4-BE49-F238E27FC236}">
                <a16:creationId xmlns:a16="http://schemas.microsoft.com/office/drawing/2014/main" id="{F9BB56F6-D4ED-3DDE-1041-3B6688BE7315}"/>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51971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7FB2-94E5-C282-E35D-8CC7F7A8981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0388A34-DFDD-7E26-1E71-C3BA1FAB4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95249-534D-624A-E41A-4AD7A41DA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A6CBC07E-7494-BE98-28F7-96A18645C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5ECFA-3A6F-4C03-7DB7-47CAA50A8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874C0A47-AC79-7884-AD12-82215999DF65}"/>
              </a:ext>
            </a:extLst>
          </p:cNvPr>
          <p:cNvSpPr>
            <a:spLocks noGrp="1"/>
          </p:cNvSpPr>
          <p:nvPr>
            <p:ph type="dt" sz="half" idx="10"/>
          </p:nvPr>
        </p:nvSpPr>
        <p:spPr/>
        <p:txBody>
          <a:bodyPr/>
          <a:lstStyle/>
          <a:p>
            <a:fld id="{E5576230-98BD-4FF7-9F60-A0EBA6F0AF7C}" type="datetime1">
              <a:rPr lang="en-MY" smtClean="0"/>
              <a:t>28/6/2024</a:t>
            </a:fld>
            <a:endParaRPr lang="en-MY"/>
          </a:p>
        </p:txBody>
      </p:sp>
      <p:sp>
        <p:nvSpPr>
          <p:cNvPr id="8" name="Footer Placeholder 7">
            <a:extLst>
              <a:ext uri="{FF2B5EF4-FFF2-40B4-BE49-F238E27FC236}">
                <a16:creationId xmlns:a16="http://schemas.microsoft.com/office/drawing/2014/main" id="{B8F728CB-02FE-E66D-1881-2389C3585629}"/>
              </a:ext>
            </a:extLst>
          </p:cNvPr>
          <p:cNvSpPr>
            <a:spLocks noGrp="1"/>
          </p:cNvSpPr>
          <p:nvPr>
            <p:ph type="ftr" sz="quarter" idx="11"/>
          </p:nvPr>
        </p:nvSpPr>
        <p:spPr/>
        <p:txBody>
          <a:bodyPr/>
          <a:lstStyle/>
          <a:p>
            <a:r>
              <a:rPr lang="en-MY"/>
              <a:t>Shanmuga Ambigan Pillai</a:t>
            </a:r>
          </a:p>
        </p:txBody>
      </p:sp>
      <p:sp>
        <p:nvSpPr>
          <p:cNvPr id="9" name="Slide Number Placeholder 8">
            <a:extLst>
              <a:ext uri="{FF2B5EF4-FFF2-40B4-BE49-F238E27FC236}">
                <a16:creationId xmlns:a16="http://schemas.microsoft.com/office/drawing/2014/main" id="{3AA40081-573D-AA07-7E0B-FCAC65942C5E}"/>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30497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18C9-DB7F-770C-F270-A030A0E28E0A}"/>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691B1695-FED1-0425-9BB3-109BBFC03241}"/>
              </a:ext>
            </a:extLst>
          </p:cNvPr>
          <p:cNvSpPr>
            <a:spLocks noGrp="1"/>
          </p:cNvSpPr>
          <p:nvPr>
            <p:ph type="dt" sz="half" idx="10"/>
          </p:nvPr>
        </p:nvSpPr>
        <p:spPr/>
        <p:txBody>
          <a:bodyPr/>
          <a:lstStyle/>
          <a:p>
            <a:fld id="{C3DAEE92-4BEF-4354-B316-7BBFCBDF797B}" type="datetime1">
              <a:rPr lang="en-MY" smtClean="0"/>
              <a:t>28/6/2024</a:t>
            </a:fld>
            <a:endParaRPr lang="en-MY"/>
          </a:p>
        </p:txBody>
      </p:sp>
      <p:sp>
        <p:nvSpPr>
          <p:cNvPr id="4" name="Footer Placeholder 3">
            <a:extLst>
              <a:ext uri="{FF2B5EF4-FFF2-40B4-BE49-F238E27FC236}">
                <a16:creationId xmlns:a16="http://schemas.microsoft.com/office/drawing/2014/main" id="{237C394D-3E93-E8C7-9FF0-CD4771C0A77C}"/>
              </a:ext>
            </a:extLst>
          </p:cNvPr>
          <p:cNvSpPr>
            <a:spLocks noGrp="1"/>
          </p:cNvSpPr>
          <p:nvPr>
            <p:ph type="ftr" sz="quarter" idx="11"/>
          </p:nvPr>
        </p:nvSpPr>
        <p:spPr/>
        <p:txBody>
          <a:bodyPr/>
          <a:lstStyle/>
          <a:p>
            <a:r>
              <a:rPr lang="en-MY"/>
              <a:t>Shanmuga Ambigan Pillai</a:t>
            </a:r>
          </a:p>
        </p:txBody>
      </p:sp>
      <p:sp>
        <p:nvSpPr>
          <p:cNvPr id="5" name="Slide Number Placeholder 4">
            <a:extLst>
              <a:ext uri="{FF2B5EF4-FFF2-40B4-BE49-F238E27FC236}">
                <a16:creationId xmlns:a16="http://schemas.microsoft.com/office/drawing/2014/main" id="{CB2341D6-47DD-C72D-9E7F-39E8D599DF05}"/>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285610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FFF98-BFC5-21BA-E7C4-25052300BE47}"/>
              </a:ext>
            </a:extLst>
          </p:cNvPr>
          <p:cNvSpPr>
            <a:spLocks noGrp="1"/>
          </p:cNvSpPr>
          <p:nvPr>
            <p:ph type="dt" sz="half" idx="10"/>
          </p:nvPr>
        </p:nvSpPr>
        <p:spPr/>
        <p:txBody>
          <a:bodyPr/>
          <a:lstStyle/>
          <a:p>
            <a:fld id="{F38BF2FE-1782-4968-8F7A-773CCBCAC29E}" type="datetime1">
              <a:rPr lang="en-MY" smtClean="0"/>
              <a:t>28/6/2024</a:t>
            </a:fld>
            <a:endParaRPr lang="en-MY"/>
          </a:p>
        </p:txBody>
      </p:sp>
      <p:sp>
        <p:nvSpPr>
          <p:cNvPr id="3" name="Footer Placeholder 2">
            <a:extLst>
              <a:ext uri="{FF2B5EF4-FFF2-40B4-BE49-F238E27FC236}">
                <a16:creationId xmlns:a16="http://schemas.microsoft.com/office/drawing/2014/main" id="{5D248300-6F3C-6789-5696-1FC25B62593E}"/>
              </a:ext>
            </a:extLst>
          </p:cNvPr>
          <p:cNvSpPr>
            <a:spLocks noGrp="1"/>
          </p:cNvSpPr>
          <p:nvPr>
            <p:ph type="ftr" sz="quarter" idx="11"/>
          </p:nvPr>
        </p:nvSpPr>
        <p:spPr/>
        <p:txBody>
          <a:bodyPr/>
          <a:lstStyle/>
          <a:p>
            <a:r>
              <a:rPr lang="en-MY"/>
              <a:t>Shanmuga Ambigan Pillai</a:t>
            </a:r>
          </a:p>
        </p:txBody>
      </p:sp>
      <p:sp>
        <p:nvSpPr>
          <p:cNvPr id="4" name="Slide Number Placeholder 3">
            <a:extLst>
              <a:ext uri="{FF2B5EF4-FFF2-40B4-BE49-F238E27FC236}">
                <a16:creationId xmlns:a16="http://schemas.microsoft.com/office/drawing/2014/main" id="{A1DAA244-8693-EF88-AA05-8A202B921973}"/>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277135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B456-C585-5F67-9FF7-525167F98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3E64A73-4885-CF3E-18D6-34E355BD2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6508808C-7E25-3EB2-1280-73703C050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9BA12-8B29-7328-90F0-9D73F74D48B8}"/>
              </a:ext>
            </a:extLst>
          </p:cNvPr>
          <p:cNvSpPr>
            <a:spLocks noGrp="1"/>
          </p:cNvSpPr>
          <p:nvPr>
            <p:ph type="dt" sz="half" idx="10"/>
          </p:nvPr>
        </p:nvSpPr>
        <p:spPr/>
        <p:txBody>
          <a:bodyPr/>
          <a:lstStyle/>
          <a:p>
            <a:fld id="{A7B9E710-5243-4573-B150-ADC98AEF0675}" type="datetime1">
              <a:rPr lang="en-MY" smtClean="0"/>
              <a:t>28/6/2024</a:t>
            </a:fld>
            <a:endParaRPr lang="en-MY"/>
          </a:p>
        </p:txBody>
      </p:sp>
      <p:sp>
        <p:nvSpPr>
          <p:cNvPr id="6" name="Footer Placeholder 5">
            <a:extLst>
              <a:ext uri="{FF2B5EF4-FFF2-40B4-BE49-F238E27FC236}">
                <a16:creationId xmlns:a16="http://schemas.microsoft.com/office/drawing/2014/main" id="{7EEAAAF8-4983-C7B4-B753-6EC75BB0FE91}"/>
              </a:ext>
            </a:extLst>
          </p:cNvPr>
          <p:cNvSpPr>
            <a:spLocks noGrp="1"/>
          </p:cNvSpPr>
          <p:nvPr>
            <p:ph type="ftr" sz="quarter" idx="11"/>
          </p:nvPr>
        </p:nvSpPr>
        <p:spPr/>
        <p:txBody>
          <a:bodyPr/>
          <a:lstStyle/>
          <a:p>
            <a:r>
              <a:rPr lang="en-MY"/>
              <a:t>Shanmuga Ambigan Pillai</a:t>
            </a:r>
          </a:p>
        </p:txBody>
      </p:sp>
      <p:sp>
        <p:nvSpPr>
          <p:cNvPr id="7" name="Slide Number Placeholder 6">
            <a:extLst>
              <a:ext uri="{FF2B5EF4-FFF2-40B4-BE49-F238E27FC236}">
                <a16:creationId xmlns:a16="http://schemas.microsoft.com/office/drawing/2014/main" id="{B0112F76-A5FF-018B-0EA1-FD7271313ED4}"/>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120412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87AB-1C6F-441F-5D3E-A6761E67A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62C2C0B-2837-40F3-6952-68150A9F9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F005850A-8EAC-4B5A-55F1-63C306DA3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E0BE1-9B93-5AC4-DF9E-26928DC76B52}"/>
              </a:ext>
            </a:extLst>
          </p:cNvPr>
          <p:cNvSpPr>
            <a:spLocks noGrp="1"/>
          </p:cNvSpPr>
          <p:nvPr>
            <p:ph type="dt" sz="half" idx="10"/>
          </p:nvPr>
        </p:nvSpPr>
        <p:spPr/>
        <p:txBody>
          <a:bodyPr/>
          <a:lstStyle/>
          <a:p>
            <a:fld id="{DE0179EF-3BF2-4BB8-BDFE-59DA114AD21A}" type="datetime1">
              <a:rPr lang="en-MY" smtClean="0"/>
              <a:t>28/6/2024</a:t>
            </a:fld>
            <a:endParaRPr lang="en-MY"/>
          </a:p>
        </p:txBody>
      </p:sp>
      <p:sp>
        <p:nvSpPr>
          <p:cNvPr id="6" name="Footer Placeholder 5">
            <a:extLst>
              <a:ext uri="{FF2B5EF4-FFF2-40B4-BE49-F238E27FC236}">
                <a16:creationId xmlns:a16="http://schemas.microsoft.com/office/drawing/2014/main" id="{46B23DA2-2C87-C85D-8186-3EDA479A9408}"/>
              </a:ext>
            </a:extLst>
          </p:cNvPr>
          <p:cNvSpPr>
            <a:spLocks noGrp="1"/>
          </p:cNvSpPr>
          <p:nvPr>
            <p:ph type="ftr" sz="quarter" idx="11"/>
          </p:nvPr>
        </p:nvSpPr>
        <p:spPr/>
        <p:txBody>
          <a:bodyPr/>
          <a:lstStyle/>
          <a:p>
            <a:r>
              <a:rPr lang="en-MY"/>
              <a:t>Shanmuga Ambigan Pillai</a:t>
            </a:r>
          </a:p>
        </p:txBody>
      </p:sp>
      <p:sp>
        <p:nvSpPr>
          <p:cNvPr id="7" name="Slide Number Placeholder 6">
            <a:extLst>
              <a:ext uri="{FF2B5EF4-FFF2-40B4-BE49-F238E27FC236}">
                <a16:creationId xmlns:a16="http://schemas.microsoft.com/office/drawing/2014/main" id="{7DFE6893-F702-51BA-F0BE-768499DA01F0}"/>
              </a:ext>
            </a:extLst>
          </p:cNvPr>
          <p:cNvSpPr>
            <a:spLocks noGrp="1"/>
          </p:cNvSpPr>
          <p:nvPr>
            <p:ph type="sldNum" sz="quarter" idx="12"/>
          </p:nvPr>
        </p:nvSpPr>
        <p:spPr/>
        <p:txBody>
          <a:bodyPr/>
          <a:lstStyle/>
          <a:p>
            <a:fld id="{AE8017A4-2AD3-42CF-A2EA-FF09B6084C94}" type="slidenum">
              <a:rPr lang="en-MY" smtClean="0"/>
              <a:t>‹#›</a:t>
            </a:fld>
            <a:endParaRPr lang="en-MY"/>
          </a:p>
        </p:txBody>
      </p:sp>
    </p:spTree>
    <p:extLst>
      <p:ext uri="{BB962C8B-B14F-4D97-AF65-F5344CB8AC3E}">
        <p14:creationId xmlns:p14="http://schemas.microsoft.com/office/powerpoint/2010/main" val="232013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1D7F5-E288-9A69-FBEA-384911FD3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C48F607-42A5-EE17-5B1F-FE8E36007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FB0EF4A-CCC8-2C90-CE13-E92515659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4B678-96F6-4973-A9D2-9D9D1F655717}" type="datetime1">
              <a:rPr lang="en-MY" smtClean="0"/>
              <a:t>28/6/2024</a:t>
            </a:fld>
            <a:endParaRPr lang="en-MY"/>
          </a:p>
        </p:txBody>
      </p:sp>
      <p:sp>
        <p:nvSpPr>
          <p:cNvPr id="5" name="Footer Placeholder 4">
            <a:extLst>
              <a:ext uri="{FF2B5EF4-FFF2-40B4-BE49-F238E27FC236}">
                <a16:creationId xmlns:a16="http://schemas.microsoft.com/office/drawing/2014/main" id="{49AE4B50-69A6-4300-0F84-7C1501B23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MY"/>
              <a:t>Shanmuga Ambigan Pillai</a:t>
            </a:r>
          </a:p>
        </p:txBody>
      </p:sp>
      <p:sp>
        <p:nvSpPr>
          <p:cNvPr id="6" name="Slide Number Placeholder 5">
            <a:extLst>
              <a:ext uri="{FF2B5EF4-FFF2-40B4-BE49-F238E27FC236}">
                <a16:creationId xmlns:a16="http://schemas.microsoft.com/office/drawing/2014/main" id="{FB8F4D21-181B-263B-D717-25363E09D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017A4-2AD3-42CF-A2EA-FF09B6084C94}" type="slidenum">
              <a:rPr lang="en-MY" smtClean="0"/>
              <a:t>‹#›</a:t>
            </a:fld>
            <a:endParaRPr lang="en-MY"/>
          </a:p>
        </p:txBody>
      </p:sp>
    </p:spTree>
    <p:extLst>
      <p:ext uri="{BB962C8B-B14F-4D97-AF65-F5344CB8AC3E}">
        <p14:creationId xmlns:p14="http://schemas.microsoft.com/office/powerpoint/2010/main" val="271983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diagramColors" Target="../diagrams/colors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0" Type="http://schemas.openxmlformats.org/officeDocument/2006/relationships/image" Target="../media/image3.png"/><Relationship Id="rId4" Type="http://schemas.openxmlformats.org/officeDocument/2006/relationships/diagramData" Target="../diagrams/data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hyperlink" Target="http://www.ftc.gov/reports/consumer-sentinel-network-data-book-2022" TargetMode="External"/><Relationship Id="rId2" Type="http://schemas.openxmlformats.org/officeDocument/2006/relationships/hyperlink" Target="http://www.kaggle.com/datasets/nelgiriyewithana/credit-card-fraud-detection-dataset-2023" TargetMode="External"/><Relationship Id="rId1" Type="http://schemas.openxmlformats.org/officeDocument/2006/relationships/slideLayout" Target="../slideLayouts/slideLayout2.xml"/><Relationship Id="rId4" Type="http://schemas.openxmlformats.org/officeDocument/2006/relationships/hyperlink" Target="https://scholar.harvard.edu/saeid-nahavandi/publications/uncertainty-aware-credit-card-fraud-detection-using-deep-learning-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DD5A-CC77-5C01-4317-E241E2145CF0}"/>
              </a:ext>
            </a:extLst>
          </p:cNvPr>
          <p:cNvSpPr>
            <a:spLocks noGrp="1"/>
          </p:cNvSpPr>
          <p:nvPr>
            <p:ph type="ctrTitle"/>
          </p:nvPr>
        </p:nvSpPr>
        <p:spPr/>
        <p:txBody>
          <a:bodyPr>
            <a:normAutofit fontScale="90000"/>
          </a:bodyPr>
          <a:lstStyle/>
          <a:p>
            <a:r>
              <a:rPr lang="en-US" dirty="0">
                <a:latin typeface="Arial Rounded MT Bold" panose="020F0704030504030204" pitchFamily="34" charset="0"/>
              </a:rPr>
              <a:t>Credit Card Fraud detection using Machine Learning</a:t>
            </a:r>
            <a:endParaRPr lang="en-MY" dirty="0">
              <a:latin typeface="Arial Rounded MT Bold" panose="020F0704030504030204" pitchFamily="34" charset="0"/>
            </a:endParaRPr>
          </a:p>
        </p:txBody>
      </p:sp>
      <p:sp>
        <p:nvSpPr>
          <p:cNvPr id="6" name="Slide Number Placeholder 5">
            <a:extLst>
              <a:ext uri="{FF2B5EF4-FFF2-40B4-BE49-F238E27FC236}">
                <a16:creationId xmlns:a16="http://schemas.microsoft.com/office/drawing/2014/main" id="{BED006AA-5F26-0F9C-7442-F328481A280D}"/>
              </a:ext>
            </a:extLst>
          </p:cNvPr>
          <p:cNvSpPr>
            <a:spLocks noGrp="1"/>
          </p:cNvSpPr>
          <p:nvPr>
            <p:ph type="sldNum" sz="quarter" idx="12"/>
          </p:nvPr>
        </p:nvSpPr>
        <p:spPr/>
        <p:txBody>
          <a:bodyPr/>
          <a:lstStyle/>
          <a:p>
            <a:fld id="{AE8017A4-2AD3-42CF-A2EA-FF09B6084C94}" type="slidenum">
              <a:rPr lang="en-MY" smtClean="0"/>
              <a:t>1</a:t>
            </a:fld>
            <a:endParaRPr lang="en-MY"/>
          </a:p>
        </p:txBody>
      </p:sp>
    </p:spTree>
    <p:extLst>
      <p:ext uri="{BB962C8B-B14F-4D97-AF65-F5344CB8AC3E}">
        <p14:creationId xmlns:p14="http://schemas.microsoft.com/office/powerpoint/2010/main" val="259558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6344-88AA-8DE2-8E30-EE89C9F0F307}"/>
              </a:ext>
            </a:extLst>
          </p:cNvPr>
          <p:cNvSpPr>
            <a:spLocks noGrp="1"/>
          </p:cNvSpPr>
          <p:nvPr>
            <p:ph type="title"/>
          </p:nvPr>
        </p:nvSpPr>
        <p:spPr/>
        <p:txBody>
          <a:bodyPr/>
          <a:lstStyle/>
          <a:p>
            <a:r>
              <a:rPr lang="en-MY" b="1" dirty="0">
                <a:latin typeface="Arial Rounded MT Bold" panose="020F0704030504030204" pitchFamily="34" charset="0"/>
              </a:rPr>
              <a:t>Problems and Challenges dealing with Credit Card fraud</a:t>
            </a:r>
          </a:p>
        </p:txBody>
      </p:sp>
      <p:sp>
        <p:nvSpPr>
          <p:cNvPr id="3" name="Content Placeholder 2">
            <a:extLst>
              <a:ext uri="{FF2B5EF4-FFF2-40B4-BE49-F238E27FC236}">
                <a16:creationId xmlns:a16="http://schemas.microsoft.com/office/drawing/2014/main" id="{75B55CE6-9458-5A78-9EB2-7CBDFF465BEA}"/>
              </a:ext>
            </a:extLst>
          </p:cNvPr>
          <p:cNvSpPr>
            <a:spLocks noGrp="1"/>
          </p:cNvSpPr>
          <p:nvPr>
            <p:ph idx="1"/>
          </p:nvPr>
        </p:nvSpPr>
        <p:spPr/>
        <p:txBody>
          <a:bodyPr/>
          <a:lstStyle/>
          <a:p>
            <a:endParaRPr lang="en-US" b="1" dirty="0"/>
          </a:p>
          <a:p>
            <a:r>
              <a:rPr lang="en-US" dirty="0"/>
              <a:t>Financial loss to card members and financial institutes </a:t>
            </a:r>
          </a:p>
          <a:p>
            <a:endParaRPr lang="en-US" dirty="0"/>
          </a:p>
          <a:p>
            <a:r>
              <a:rPr lang="en-US" dirty="0"/>
              <a:t>Building a model that  answers/solves our issue: reduce false positive</a:t>
            </a:r>
          </a:p>
          <a:p>
            <a:endParaRPr lang="en-US" dirty="0"/>
          </a:p>
          <a:p>
            <a:r>
              <a:rPr lang="en-US" dirty="0"/>
              <a:t>Implementation of our models to real world scenario</a:t>
            </a:r>
          </a:p>
          <a:p>
            <a:endParaRPr lang="en-US" dirty="0"/>
          </a:p>
          <a:p>
            <a:endParaRPr lang="en-US" dirty="0"/>
          </a:p>
          <a:p>
            <a:endParaRPr lang="en-US" dirty="0"/>
          </a:p>
          <a:p>
            <a:endParaRPr lang="en-US" dirty="0"/>
          </a:p>
          <a:p>
            <a:endParaRPr lang="en-US" dirty="0"/>
          </a:p>
          <a:p>
            <a:endParaRPr lang="en-MY" dirty="0"/>
          </a:p>
          <a:p>
            <a:endParaRPr lang="en-MY" dirty="0"/>
          </a:p>
        </p:txBody>
      </p:sp>
      <p:sp>
        <p:nvSpPr>
          <p:cNvPr id="5" name="Slide Number Placeholder 4">
            <a:extLst>
              <a:ext uri="{FF2B5EF4-FFF2-40B4-BE49-F238E27FC236}">
                <a16:creationId xmlns:a16="http://schemas.microsoft.com/office/drawing/2014/main" id="{A8489D40-3B24-F642-B19B-B9F05766849A}"/>
              </a:ext>
            </a:extLst>
          </p:cNvPr>
          <p:cNvSpPr>
            <a:spLocks noGrp="1"/>
          </p:cNvSpPr>
          <p:nvPr>
            <p:ph type="sldNum" sz="quarter" idx="12"/>
          </p:nvPr>
        </p:nvSpPr>
        <p:spPr/>
        <p:txBody>
          <a:bodyPr/>
          <a:lstStyle/>
          <a:p>
            <a:fld id="{AE8017A4-2AD3-42CF-A2EA-FF09B6084C94}" type="slidenum">
              <a:rPr lang="en-MY" smtClean="0"/>
              <a:t>2</a:t>
            </a:fld>
            <a:endParaRPr lang="en-MY"/>
          </a:p>
        </p:txBody>
      </p:sp>
    </p:spTree>
    <p:extLst>
      <p:ext uri="{BB962C8B-B14F-4D97-AF65-F5344CB8AC3E}">
        <p14:creationId xmlns:p14="http://schemas.microsoft.com/office/powerpoint/2010/main" val="155683809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3738-5278-88CF-0D3A-93B259719EA2}"/>
              </a:ext>
            </a:extLst>
          </p:cNvPr>
          <p:cNvSpPr>
            <a:spLocks noGrp="1"/>
          </p:cNvSpPr>
          <p:nvPr>
            <p:ph type="title"/>
          </p:nvPr>
        </p:nvSpPr>
        <p:spPr/>
        <p:txBody>
          <a:bodyPr/>
          <a:lstStyle/>
          <a:p>
            <a:r>
              <a:rPr lang="en-US" dirty="0">
                <a:latin typeface="Arial Rounded MT Bold" panose="020F0704030504030204" pitchFamily="34" charset="0"/>
              </a:rPr>
              <a:t>Data Set, Data cleaning and EDA</a:t>
            </a:r>
            <a:endParaRPr lang="en-MY"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3392059-0F2F-4573-F768-1E819C94C63F}"/>
              </a:ext>
            </a:extLst>
          </p:cNvPr>
          <p:cNvSpPr>
            <a:spLocks noGrp="1"/>
          </p:cNvSpPr>
          <p:nvPr>
            <p:ph idx="1"/>
          </p:nvPr>
        </p:nvSpPr>
        <p:spPr/>
        <p:txBody>
          <a:bodyPr/>
          <a:lstStyle/>
          <a:p>
            <a:r>
              <a:rPr lang="en-MY" dirty="0"/>
              <a:t>Data set consists of over 550,000 transaction made in Europe, their amounts, with 28 anonymized variables such as time, location, etc that has been anonymized and whether or not charges are fraud</a:t>
            </a:r>
          </a:p>
          <a:p>
            <a:endParaRPr lang="en-MY" dirty="0"/>
          </a:p>
          <a:p>
            <a:r>
              <a:rPr lang="en-MY" dirty="0"/>
              <a:t>Dropping empty columns and removing not relevant columns.</a:t>
            </a:r>
          </a:p>
          <a:p>
            <a:endParaRPr lang="en-MY" dirty="0"/>
          </a:p>
          <a:p>
            <a:r>
              <a:rPr lang="en-MY" dirty="0"/>
              <a:t>Identifying corelations between variables, Z- scores for V1- V28</a:t>
            </a:r>
          </a:p>
          <a:p>
            <a:endParaRPr lang="en-MY" dirty="0"/>
          </a:p>
        </p:txBody>
      </p:sp>
      <p:sp>
        <p:nvSpPr>
          <p:cNvPr id="6" name="Slide Number Placeholder 5">
            <a:extLst>
              <a:ext uri="{FF2B5EF4-FFF2-40B4-BE49-F238E27FC236}">
                <a16:creationId xmlns:a16="http://schemas.microsoft.com/office/drawing/2014/main" id="{48266812-E220-AC32-CB6B-C1F4A58419B8}"/>
              </a:ext>
            </a:extLst>
          </p:cNvPr>
          <p:cNvSpPr>
            <a:spLocks noGrp="1"/>
          </p:cNvSpPr>
          <p:nvPr>
            <p:ph type="sldNum" sz="quarter" idx="12"/>
          </p:nvPr>
        </p:nvSpPr>
        <p:spPr/>
        <p:txBody>
          <a:bodyPr/>
          <a:lstStyle/>
          <a:p>
            <a:fld id="{AE8017A4-2AD3-42CF-A2EA-FF09B6084C94}" type="slidenum">
              <a:rPr lang="en-MY" smtClean="0"/>
              <a:t>3</a:t>
            </a:fld>
            <a:endParaRPr lang="en-MY"/>
          </a:p>
        </p:txBody>
      </p:sp>
    </p:spTree>
    <p:extLst>
      <p:ext uri="{BB962C8B-B14F-4D97-AF65-F5344CB8AC3E}">
        <p14:creationId xmlns:p14="http://schemas.microsoft.com/office/powerpoint/2010/main" val="269992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0140-E3B2-B07D-3224-3D3514D4E279}"/>
              </a:ext>
            </a:extLst>
          </p:cNvPr>
          <p:cNvSpPr>
            <a:spLocks noGrp="1"/>
          </p:cNvSpPr>
          <p:nvPr>
            <p:ph type="title"/>
          </p:nvPr>
        </p:nvSpPr>
        <p:spPr>
          <a:xfrm>
            <a:off x="995855" y="115813"/>
            <a:ext cx="10515600" cy="1325563"/>
          </a:xfrm>
        </p:spPr>
        <p:txBody>
          <a:bodyPr/>
          <a:lstStyle/>
          <a:p>
            <a:r>
              <a:rPr lang="en-MY" dirty="0">
                <a:latin typeface="Arial Rounded MT Bold" panose="020F0704030504030204" pitchFamily="34" charset="0"/>
              </a:rPr>
              <a:t>Finding and Evaluation</a:t>
            </a:r>
          </a:p>
        </p:txBody>
      </p:sp>
      <p:graphicFrame>
        <p:nvGraphicFramePr>
          <p:cNvPr id="10" name="Content Placeholder 9">
            <a:extLst>
              <a:ext uri="{FF2B5EF4-FFF2-40B4-BE49-F238E27FC236}">
                <a16:creationId xmlns:a16="http://schemas.microsoft.com/office/drawing/2014/main" id="{90220C65-3EAA-D9B1-70A3-3EE6CD555D18}"/>
              </a:ext>
            </a:extLst>
          </p:cNvPr>
          <p:cNvGraphicFramePr>
            <a:graphicFrameLocks noGrp="1"/>
          </p:cNvGraphicFramePr>
          <p:nvPr>
            <p:ph idx="1"/>
            <p:extLst>
              <p:ext uri="{D42A27DB-BD31-4B8C-83A1-F6EECF244321}">
                <p14:modId xmlns:p14="http://schemas.microsoft.com/office/powerpoint/2010/main" val="472156102"/>
              </p:ext>
            </p:extLst>
          </p:nvPr>
        </p:nvGraphicFramePr>
        <p:xfrm>
          <a:off x="361292" y="1765738"/>
          <a:ext cx="11637579" cy="49557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a:extLst>
              <a:ext uri="{FF2B5EF4-FFF2-40B4-BE49-F238E27FC236}">
                <a16:creationId xmlns:a16="http://schemas.microsoft.com/office/drawing/2014/main" id="{60911B91-94B5-DD49-CC45-7525B2B603DD}"/>
              </a:ext>
            </a:extLst>
          </p:cNvPr>
          <p:cNvSpPr>
            <a:spLocks noGrp="1"/>
          </p:cNvSpPr>
          <p:nvPr>
            <p:ph type="sldNum" sz="quarter" idx="12"/>
          </p:nvPr>
        </p:nvSpPr>
        <p:spPr/>
        <p:txBody>
          <a:bodyPr/>
          <a:lstStyle/>
          <a:p>
            <a:fld id="{AE8017A4-2AD3-42CF-A2EA-FF09B6084C94}" type="slidenum">
              <a:rPr lang="en-MY" smtClean="0"/>
              <a:t>4</a:t>
            </a:fld>
            <a:endParaRPr lang="en-MY"/>
          </a:p>
        </p:txBody>
      </p:sp>
      <p:pic>
        <p:nvPicPr>
          <p:cNvPr id="14" name="Picture 13">
            <a:extLst>
              <a:ext uri="{FF2B5EF4-FFF2-40B4-BE49-F238E27FC236}">
                <a16:creationId xmlns:a16="http://schemas.microsoft.com/office/drawing/2014/main" id="{A3F3451E-E0C8-AF09-A335-B68ACBE632D1}"/>
              </a:ext>
            </a:extLst>
          </p:cNvPr>
          <p:cNvPicPr>
            <a:picLocks noChangeAspect="1"/>
          </p:cNvPicPr>
          <p:nvPr/>
        </p:nvPicPr>
        <p:blipFill>
          <a:blip r:embed="rId9"/>
          <a:stretch>
            <a:fillRect/>
          </a:stretch>
        </p:blipFill>
        <p:spPr>
          <a:xfrm>
            <a:off x="9665047" y="5910402"/>
            <a:ext cx="1257475" cy="400106"/>
          </a:xfrm>
          <a:prstGeom prst="rect">
            <a:avLst/>
          </a:prstGeom>
        </p:spPr>
      </p:pic>
      <p:pic>
        <p:nvPicPr>
          <p:cNvPr id="17" name="Picture 16">
            <a:extLst>
              <a:ext uri="{FF2B5EF4-FFF2-40B4-BE49-F238E27FC236}">
                <a16:creationId xmlns:a16="http://schemas.microsoft.com/office/drawing/2014/main" id="{BA94D4F1-CA74-632E-8C6D-F6D8DA621620}"/>
              </a:ext>
            </a:extLst>
          </p:cNvPr>
          <p:cNvPicPr>
            <a:picLocks noChangeAspect="1"/>
          </p:cNvPicPr>
          <p:nvPr/>
        </p:nvPicPr>
        <p:blipFill>
          <a:blip r:embed="rId10"/>
          <a:stretch>
            <a:fillRect/>
          </a:stretch>
        </p:blipFill>
        <p:spPr>
          <a:xfrm>
            <a:off x="1400869" y="5815689"/>
            <a:ext cx="1238423" cy="457264"/>
          </a:xfrm>
          <a:prstGeom prst="rect">
            <a:avLst/>
          </a:prstGeom>
        </p:spPr>
      </p:pic>
      <p:pic>
        <p:nvPicPr>
          <p:cNvPr id="19" name="Picture 18">
            <a:extLst>
              <a:ext uri="{FF2B5EF4-FFF2-40B4-BE49-F238E27FC236}">
                <a16:creationId xmlns:a16="http://schemas.microsoft.com/office/drawing/2014/main" id="{DA7563DD-8963-0691-2DF3-8B9D4F784807}"/>
              </a:ext>
            </a:extLst>
          </p:cNvPr>
          <p:cNvPicPr>
            <a:picLocks noChangeAspect="1"/>
          </p:cNvPicPr>
          <p:nvPr/>
        </p:nvPicPr>
        <p:blipFill>
          <a:blip r:embed="rId11"/>
          <a:stretch>
            <a:fillRect/>
          </a:stretch>
        </p:blipFill>
        <p:spPr>
          <a:xfrm>
            <a:off x="9674572" y="2338678"/>
            <a:ext cx="1238423" cy="485843"/>
          </a:xfrm>
          <a:prstGeom prst="rect">
            <a:avLst/>
          </a:prstGeom>
        </p:spPr>
      </p:pic>
      <p:pic>
        <p:nvPicPr>
          <p:cNvPr id="23" name="Picture 22">
            <a:extLst>
              <a:ext uri="{FF2B5EF4-FFF2-40B4-BE49-F238E27FC236}">
                <a16:creationId xmlns:a16="http://schemas.microsoft.com/office/drawing/2014/main" id="{B9039818-522E-B203-FED7-1CCC13C58BC5}"/>
              </a:ext>
            </a:extLst>
          </p:cNvPr>
          <p:cNvPicPr>
            <a:picLocks noChangeAspect="1"/>
          </p:cNvPicPr>
          <p:nvPr/>
        </p:nvPicPr>
        <p:blipFill>
          <a:blip r:embed="rId12"/>
          <a:stretch>
            <a:fillRect/>
          </a:stretch>
        </p:blipFill>
        <p:spPr>
          <a:xfrm>
            <a:off x="1232847" y="2094456"/>
            <a:ext cx="1667108" cy="266737"/>
          </a:xfrm>
          <a:prstGeom prst="rect">
            <a:avLst/>
          </a:prstGeom>
        </p:spPr>
      </p:pic>
      <p:pic>
        <p:nvPicPr>
          <p:cNvPr id="24" name="Picture 23">
            <a:extLst>
              <a:ext uri="{FF2B5EF4-FFF2-40B4-BE49-F238E27FC236}">
                <a16:creationId xmlns:a16="http://schemas.microsoft.com/office/drawing/2014/main" id="{2A61D0FF-CEE9-739E-0DE3-6D7E95C7ABF8}"/>
              </a:ext>
            </a:extLst>
          </p:cNvPr>
          <p:cNvPicPr>
            <a:picLocks noChangeAspect="1"/>
          </p:cNvPicPr>
          <p:nvPr/>
        </p:nvPicPr>
        <p:blipFill>
          <a:blip r:embed="rId12"/>
          <a:stretch>
            <a:fillRect/>
          </a:stretch>
        </p:blipFill>
        <p:spPr>
          <a:xfrm>
            <a:off x="9509559" y="5659130"/>
            <a:ext cx="1667108" cy="266737"/>
          </a:xfrm>
          <a:prstGeom prst="rect">
            <a:avLst/>
          </a:prstGeom>
        </p:spPr>
      </p:pic>
      <p:pic>
        <p:nvPicPr>
          <p:cNvPr id="25" name="Picture 24">
            <a:extLst>
              <a:ext uri="{FF2B5EF4-FFF2-40B4-BE49-F238E27FC236}">
                <a16:creationId xmlns:a16="http://schemas.microsoft.com/office/drawing/2014/main" id="{B5814271-6C5A-1B65-E57F-CEC2FA2F1F77}"/>
              </a:ext>
            </a:extLst>
          </p:cNvPr>
          <p:cNvPicPr>
            <a:picLocks noChangeAspect="1"/>
          </p:cNvPicPr>
          <p:nvPr/>
        </p:nvPicPr>
        <p:blipFill>
          <a:blip r:embed="rId12"/>
          <a:stretch>
            <a:fillRect/>
          </a:stretch>
        </p:blipFill>
        <p:spPr>
          <a:xfrm>
            <a:off x="9509559" y="2094456"/>
            <a:ext cx="1667108" cy="266737"/>
          </a:xfrm>
          <a:prstGeom prst="rect">
            <a:avLst/>
          </a:prstGeom>
        </p:spPr>
      </p:pic>
      <p:pic>
        <p:nvPicPr>
          <p:cNvPr id="27" name="Picture 26">
            <a:extLst>
              <a:ext uri="{FF2B5EF4-FFF2-40B4-BE49-F238E27FC236}">
                <a16:creationId xmlns:a16="http://schemas.microsoft.com/office/drawing/2014/main" id="{96F26260-7FF1-FF3B-EAD2-68C6AB3F69E9}"/>
              </a:ext>
            </a:extLst>
          </p:cNvPr>
          <p:cNvPicPr>
            <a:picLocks noChangeAspect="1"/>
          </p:cNvPicPr>
          <p:nvPr/>
        </p:nvPicPr>
        <p:blipFill>
          <a:blip r:embed="rId13"/>
          <a:stretch>
            <a:fillRect/>
          </a:stretch>
        </p:blipFill>
        <p:spPr>
          <a:xfrm>
            <a:off x="1361390" y="2361193"/>
            <a:ext cx="1390844" cy="476316"/>
          </a:xfrm>
          <a:prstGeom prst="rect">
            <a:avLst/>
          </a:prstGeom>
        </p:spPr>
      </p:pic>
      <p:pic>
        <p:nvPicPr>
          <p:cNvPr id="28" name="Picture 27">
            <a:extLst>
              <a:ext uri="{FF2B5EF4-FFF2-40B4-BE49-F238E27FC236}">
                <a16:creationId xmlns:a16="http://schemas.microsoft.com/office/drawing/2014/main" id="{0837D9D5-EA84-7656-3608-A523DE14B4E5}"/>
              </a:ext>
            </a:extLst>
          </p:cNvPr>
          <p:cNvPicPr>
            <a:picLocks noChangeAspect="1"/>
          </p:cNvPicPr>
          <p:nvPr/>
        </p:nvPicPr>
        <p:blipFill>
          <a:blip r:embed="rId12"/>
          <a:stretch>
            <a:fillRect/>
          </a:stretch>
        </p:blipFill>
        <p:spPr>
          <a:xfrm>
            <a:off x="1232847" y="5557695"/>
            <a:ext cx="1667108" cy="266737"/>
          </a:xfrm>
          <a:prstGeom prst="rect">
            <a:avLst/>
          </a:prstGeom>
        </p:spPr>
      </p:pic>
    </p:spTree>
    <p:extLst>
      <p:ext uri="{BB962C8B-B14F-4D97-AF65-F5344CB8AC3E}">
        <p14:creationId xmlns:p14="http://schemas.microsoft.com/office/powerpoint/2010/main" val="52538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AA94-50F7-9CF3-7E2B-6E5F5A084E5E}"/>
              </a:ext>
            </a:extLst>
          </p:cNvPr>
          <p:cNvSpPr>
            <a:spLocks noGrp="1"/>
          </p:cNvSpPr>
          <p:nvPr>
            <p:ph type="title"/>
          </p:nvPr>
        </p:nvSpPr>
        <p:spPr/>
        <p:txBody>
          <a:bodyPr/>
          <a:lstStyle/>
          <a:p>
            <a:r>
              <a:rPr lang="en-US" dirty="0">
                <a:latin typeface="Arial Rounded MT Bold" panose="020F0704030504030204" pitchFamily="34" charset="0"/>
              </a:rPr>
              <a:t>Deployment of ML to Card issuers</a:t>
            </a:r>
            <a:endParaRPr lang="en-MY" dirty="0">
              <a:latin typeface="Arial Rounded MT Bold" panose="020F0704030504030204" pitchFamily="34" charset="0"/>
            </a:endParaRPr>
          </a:p>
        </p:txBody>
      </p:sp>
      <p:graphicFrame>
        <p:nvGraphicFramePr>
          <p:cNvPr id="7" name="Content Placeholder 6">
            <a:extLst>
              <a:ext uri="{FF2B5EF4-FFF2-40B4-BE49-F238E27FC236}">
                <a16:creationId xmlns:a16="http://schemas.microsoft.com/office/drawing/2014/main" id="{695E16D3-9CA0-0431-97EA-564FECBC9DB9}"/>
              </a:ext>
            </a:extLst>
          </p:cNvPr>
          <p:cNvGraphicFramePr>
            <a:graphicFrameLocks noGrp="1"/>
          </p:cNvGraphicFramePr>
          <p:nvPr>
            <p:ph idx="1"/>
            <p:extLst>
              <p:ext uri="{D42A27DB-BD31-4B8C-83A1-F6EECF244321}">
                <p14:modId xmlns:p14="http://schemas.microsoft.com/office/powerpoint/2010/main" val="12700661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a:extLst>
              <a:ext uri="{FF2B5EF4-FFF2-40B4-BE49-F238E27FC236}">
                <a16:creationId xmlns:a16="http://schemas.microsoft.com/office/drawing/2014/main" id="{191DEECA-EC33-CECD-D83A-943F812E6B5C}"/>
              </a:ext>
            </a:extLst>
          </p:cNvPr>
          <p:cNvSpPr>
            <a:spLocks noGrp="1"/>
          </p:cNvSpPr>
          <p:nvPr>
            <p:ph type="sldNum" sz="quarter" idx="12"/>
          </p:nvPr>
        </p:nvSpPr>
        <p:spPr/>
        <p:txBody>
          <a:bodyPr/>
          <a:lstStyle/>
          <a:p>
            <a:fld id="{AE8017A4-2AD3-42CF-A2EA-FF09B6084C94}" type="slidenum">
              <a:rPr lang="en-MY" smtClean="0"/>
              <a:t>5</a:t>
            </a:fld>
            <a:endParaRPr lang="en-MY"/>
          </a:p>
        </p:txBody>
      </p:sp>
    </p:spTree>
    <p:extLst>
      <p:ext uri="{BB962C8B-B14F-4D97-AF65-F5344CB8AC3E}">
        <p14:creationId xmlns:p14="http://schemas.microsoft.com/office/powerpoint/2010/main" val="176308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47AC-AF20-FCC0-24AA-44425B4316DE}"/>
              </a:ext>
            </a:extLst>
          </p:cNvPr>
          <p:cNvSpPr>
            <a:spLocks noGrp="1"/>
          </p:cNvSpPr>
          <p:nvPr>
            <p:ph type="title"/>
          </p:nvPr>
        </p:nvSpPr>
        <p:spPr>
          <a:xfrm>
            <a:off x="1261240" y="365125"/>
            <a:ext cx="10092559" cy="1325563"/>
          </a:xfrm>
        </p:spPr>
        <p:txBody>
          <a:bodyPr/>
          <a:lstStyle/>
          <a:p>
            <a:r>
              <a:rPr lang="en-MY" dirty="0">
                <a:latin typeface="Arial Rounded MT Bold" panose="020F0704030504030204" pitchFamily="34" charset="0"/>
              </a:rPr>
              <a:t>References</a:t>
            </a:r>
          </a:p>
        </p:txBody>
      </p:sp>
      <p:sp>
        <p:nvSpPr>
          <p:cNvPr id="3" name="Content Placeholder 2">
            <a:extLst>
              <a:ext uri="{FF2B5EF4-FFF2-40B4-BE49-F238E27FC236}">
                <a16:creationId xmlns:a16="http://schemas.microsoft.com/office/drawing/2014/main" id="{545553B3-17B3-444D-55FC-BF3AF214B642}"/>
              </a:ext>
            </a:extLst>
          </p:cNvPr>
          <p:cNvSpPr>
            <a:spLocks noGrp="1"/>
          </p:cNvSpPr>
          <p:nvPr>
            <p:ph idx="1"/>
          </p:nvPr>
        </p:nvSpPr>
        <p:spPr>
          <a:xfrm>
            <a:off x="838200" y="1825625"/>
            <a:ext cx="10515600" cy="4895850"/>
          </a:xfrm>
        </p:spPr>
        <p:txBody>
          <a:bodyPr>
            <a:normAutofit lnSpcReduction="10000"/>
          </a:bodyPr>
          <a:lstStyle/>
          <a:p>
            <a:pPr marL="457200" lvl="1" indent="0">
              <a:buNone/>
            </a:pPr>
            <a:r>
              <a:rPr lang="en-US" sz="2000" dirty="0"/>
              <a:t>“Credit Card Fraud Detection Dataset 2023.” Www.kaggle.com, </a:t>
            </a:r>
            <a:r>
              <a:rPr lang="en-US" sz="2000" dirty="0">
                <a:hlinkClick r:id="rId2"/>
              </a:rPr>
              <a:t>www.kaggle.com/datasets/nelgiriyewithana/credit-card-fraud-detection-dataset-2023</a:t>
            </a:r>
            <a:endParaRPr lang="en-US" sz="2000" dirty="0"/>
          </a:p>
          <a:p>
            <a:pPr marL="457200" lvl="1" indent="0">
              <a:buNone/>
            </a:pPr>
            <a:endParaRPr lang="en-US" sz="2000" dirty="0"/>
          </a:p>
          <a:p>
            <a:pPr marL="457200" lvl="1" indent="0">
              <a:buNone/>
            </a:pPr>
            <a:r>
              <a:rPr kumimoji="0" lang="en-US" altLang="en-US" sz="2000" b="0" i="0" u="none" strike="noStrike" cap="none" normalizeH="0" baseline="0" dirty="0">
                <a:ln>
                  <a:noFill/>
                </a:ln>
                <a:solidFill>
                  <a:schemeClr val="tx1"/>
                </a:solidFill>
                <a:effectLst/>
                <a:cs typeface="Times New Roman" panose="02020603050405020304" pitchFamily="18" charset="0"/>
              </a:rPr>
              <a:t>Federal Trade Commission. “Consumer Sentinel Network Data Book 2022.” </a:t>
            </a:r>
            <a:r>
              <a:rPr kumimoji="0" lang="en-US" altLang="en-US" sz="2000" b="0" i="1" u="none" strike="noStrike" cap="none" normalizeH="0" baseline="0" dirty="0">
                <a:ln>
                  <a:noFill/>
                </a:ln>
                <a:solidFill>
                  <a:schemeClr val="tx1"/>
                </a:solidFill>
                <a:effectLst/>
                <a:cs typeface="Times New Roman" panose="02020603050405020304" pitchFamily="18" charset="0"/>
              </a:rPr>
              <a:t>Federal Trade Commission</a:t>
            </a:r>
            <a:r>
              <a:rPr kumimoji="0" lang="en-US" altLang="en-US" sz="2000" b="0" i="0" u="none" strike="noStrike" cap="none" normalizeH="0" baseline="0" dirty="0">
                <a:ln>
                  <a:noFill/>
                </a:ln>
                <a:solidFill>
                  <a:schemeClr val="tx1"/>
                </a:solidFill>
                <a:effectLst/>
                <a:cs typeface="Times New Roman" panose="02020603050405020304" pitchFamily="18" charset="0"/>
              </a:rPr>
              <a:t>, 22 Feb. 2023, </a:t>
            </a:r>
            <a:r>
              <a:rPr kumimoji="0" lang="en-US" altLang="en-US" sz="2000" b="0" i="0" u="none" strike="noStrike" cap="none" normalizeH="0" baseline="0" dirty="0">
                <a:ln>
                  <a:noFill/>
                </a:ln>
                <a:solidFill>
                  <a:schemeClr val="tx1"/>
                </a:solidFill>
                <a:effectLst/>
                <a:cs typeface="Times New Roman" panose="02020603050405020304" pitchFamily="18" charset="0"/>
                <a:hlinkClick r:id="rId3"/>
              </a:rPr>
              <a:t>www.ftc.gov/reports/consumer-sentinel-network-data-book-2022</a:t>
            </a:r>
            <a:r>
              <a:rPr kumimoji="0" lang="en-US" altLang="en-US" sz="2000" b="0" i="0" u="none" strike="noStrike" cap="none" normalizeH="0" baseline="0" dirty="0">
                <a:ln>
                  <a:noFill/>
                </a:ln>
                <a:solidFill>
                  <a:schemeClr val="tx1"/>
                </a:solidFill>
                <a:effectLst/>
                <a:cs typeface="Times New Roman" panose="02020603050405020304" pitchFamily="18" charset="0"/>
              </a:rPr>
              <a:t>.</a:t>
            </a:r>
          </a:p>
          <a:p>
            <a:pPr marL="457200" lvl="1" indent="0">
              <a:buNone/>
            </a:pPr>
            <a:endParaRPr lang="en-US" altLang="en-US" sz="2000" dirty="0">
              <a:cs typeface="Times New Roman" panose="02020603050405020304" pitchFamily="18" charset="0"/>
            </a:endParaRPr>
          </a:p>
          <a:p>
            <a:pPr marL="457200" lvl="1" indent="0">
              <a:buNone/>
            </a:pPr>
            <a:r>
              <a:rPr kumimoji="0" lang="en-US" altLang="en-US" sz="2000" b="0" i="0" u="none" strike="noStrike" cap="none" normalizeH="0" baseline="0" dirty="0">
                <a:ln>
                  <a:noFill/>
                </a:ln>
                <a:solidFill>
                  <a:schemeClr val="tx1"/>
                </a:solidFill>
                <a:effectLst/>
              </a:rPr>
              <a:t>“Reducing False Positives in Credit Card Fraud Detection.” MIT News | Massachusetts Institute of Technology, news.mit.edu/2018/machine-learning-financial-credit-card-fraud-0920.</a:t>
            </a:r>
          </a:p>
          <a:p>
            <a:pPr marL="457200" lvl="1" indent="0">
              <a:buNone/>
            </a:pPr>
            <a:endParaRPr kumimoji="0" lang="en-US" altLang="en-US" sz="2000" b="0" i="0" u="none" strike="noStrike" cap="none" normalizeH="0" baseline="0" dirty="0">
              <a:ln>
                <a:noFill/>
              </a:ln>
              <a:solidFill>
                <a:schemeClr val="tx1"/>
              </a:solidFill>
              <a:effectLst/>
            </a:endParaRPr>
          </a:p>
          <a:p>
            <a:pPr marL="457200" lvl="1" indent="0">
              <a:buNone/>
            </a:pPr>
            <a:r>
              <a:rPr lang="en-MY" sz="2000" b="0" i="0" dirty="0">
                <a:solidFill>
                  <a:srgbClr val="1F1F1F"/>
                </a:solidFill>
                <a:effectLst/>
                <a:highlight>
                  <a:srgbClr val="FFFFFF"/>
                </a:highlight>
              </a:rPr>
              <a:t>“M. </a:t>
            </a:r>
            <a:r>
              <a:rPr lang="en-MY" sz="2000" b="0" i="0" dirty="0" err="1">
                <a:solidFill>
                  <a:srgbClr val="1F1F1F"/>
                </a:solidFill>
                <a:effectLst/>
                <a:highlight>
                  <a:srgbClr val="FFFFFF"/>
                </a:highlight>
              </a:rPr>
              <a:t>Habibpour</a:t>
            </a:r>
            <a:r>
              <a:rPr lang="en-MY" sz="2000" b="0" i="0" dirty="0">
                <a:solidFill>
                  <a:srgbClr val="1F1F1F"/>
                </a:solidFill>
                <a:effectLst/>
                <a:highlight>
                  <a:srgbClr val="FFFFFF"/>
                </a:highlight>
              </a:rPr>
              <a:t>, H. </a:t>
            </a:r>
            <a:r>
              <a:rPr lang="en-MY" sz="2000" b="0" i="0" dirty="0" err="1">
                <a:solidFill>
                  <a:srgbClr val="1F1F1F"/>
                </a:solidFill>
                <a:effectLst/>
                <a:highlight>
                  <a:srgbClr val="FFFFFF"/>
                </a:highlight>
              </a:rPr>
              <a:t>Gharoun</a:t>
            </a:r>
            <a:r>
              <a:rPr lang="en-MY" sz="2000" b="0" i="0" dirty="0">
                <a:solidFill>
                  <a:srgbClr val="1F1F1F"/>
                </a:solidFill>
                <a:effectLst/>
                <a:highlight>
                  <a:srgbClr val="FFFFFF"/>
                </a:highlight>
              </a:rPr>
              <a:t>, M. </a:t>
            </a:r>
            <a:r>
              <a:rPr lang="en-MY" sz="2000" b="0" i="0" dirty="0" err="1">
                <a:solidFill>
                  <a:srgbClr val="1F1F1F"/>
                </a:solidFill>
                <a:effectLst/>
                <a:highlight>
                  <a:srgbClr val="FFFFFF"/>
                </a:highlight>
              </a:rPr>
              <a:t>Mehdipour</a:t>
            </a:r>
            <a:r>
              <a:rPr lang="en-MY" sz="2000" b="0" i="0" dirty="0">
                <a:solidFill>
                  <a:srgbClr val="1F1F1F"/>
                </a:solidFill>
                <a:effectLst/>
                <a:highlight>
                  <a:srgbClr val="FFFFFF"/>
                </a:highlight>
              </a:rPr>
              <a:t>, A. </a:t>
            </a:r>
            <a:r>
              <a:rPr lang="en-MY" sz="2000" b="0" i="0" dirty="0" err="1">
                <a:solidFill>
                  <a:srgbClr val="1F1F1F"/>
                </a:solidFill>
                <a:effectLst/>
                <a:highlight>
                  <a:srgbClr val="FFFFFF"/>
                </a:highlight>
              </a:rPr>
              <a:t>Tajally</a:t>
            </a:r>
            <a:r>
              <a:rPr lang="en-MY" sz="2000" b="0" i="0" dirty="0">
                <a:solidFill>
                  <a:srgbClr val="1F1F1F"/>
                </a:solidFill>
                <a:effectLst/>
                <a:highlight>
                  <a:srgbClr val="FFFFFF"/>
                </a:highlight>
              </a:rPr>
              <a:t>, H. </a:t>
            </a:r>
            <a:r>
              <a:rPr lang="en-MY" sz="2000" b="0" i="0" dirty="0" err="1">
                <a:solidFill>
                  <a:srgbClr val="1F1F1F"/>
                </a:solidFill>
                <a:effectLst/>
                <a:highlight>
                  <a:srgbClr val="FFFFFF"/>
                </a:highlight>
              </a:rPr>
              <a:t>Asgharnezhad</a:t>
            </a:r>
            <a:r>
              <a:rPr lang="en-MY" sz="2000" b="0" i="0" dirty="0">
                <a:solidFill>
                  <a:srgbClr val="1F1F1F"/>
                </a:solidFill>
                <a:effectLst/>
                <a:highlight>
                  <a:srgbClr val="FFFFFF"/>
                </a:highlight>
              </a:rPr>
              <a:t>, A. Shamsi, A. </a:t>
            </a:r>
            <a:r>
              <a:rPr lang="en-MY" sz="2000" b="0" i="0" dirty="0" err="1">
                <a:solidFill>
                  <a:srgbClr val="1F1F1F"/>
                </a:solidFill>
                <a:effectLst/>
                <a:highlight>
                  <a:srgbClr val="FFFFFF"/>
                </a:highlight>
              </a:rPr>
              <a:t>Khosravi</a:t>
            </a:r>
            <a:r>
              <a:rPr lang="en-MY" sz="2000" b="0" i="0" dirty="0">
                <a:solidFill>
                  <a:srgbClr val="1F1F1F"/>
                </a:solidFill>
                <a:effectLst/>
                <a:highlight>
                  <a:srgbClr val="FFFFFF"/>
                </a:highlight>
              </a:rPr>
              <a:t>, and S. </a:t>
            </a:r>
            <a:r>
              <a:rPr lang="en-MY" sz="2000" b="0" i="0" dirty="0" err="1">
                <a:solidFill>
                  <a:srgbClr val="1F1F1F"/>
                </a:solidFill>
                <a:effectLst/>
                <a:highlight>
                  <a:srgbClr val="FFFFFF"/>
                </a:highlight>
              </a:rPr>
              <a:t>Nahavandi</a:t>
            </a:r>
            <a:r>
              <a:rPr lang="en-MY" sz="2000" b="0" i="0" dirty="0">
                <a:solidFill>
                  <a:srgbClr val="1F1F1F"/>
                </a:solidFill>
                <a:effectLst/>
                <a:highlight>
                  <a:srgbClr val="FFFFFF"/>
                </a:highlight>
              </a:rPr>
              <a:t>. 2023. “</a:t>
            </a:r>
            <a:r>
              <a:rPr lang="en-MY" sz="2000" b="0" i="0" u="none" strike="noStrike" dirty="0">
                <a:solidFill>
                  <a:srgbClr val="346BA6"/>
                </a:solidFill>
                <a:effectLst/>
                <a:highlight>
                  <a:srgbClr val="FFFFFF"/>
                </a:highlight>
                <a:hlinkClick r:id="rId4"/>
              </a:rPr>
              <a:t>Uncertainty-aware credit card fraud detection using deep learning</a:t>
            </a:r>
            <a:r>
              <a:rPr lang="en-MY" sz="2000" b="0" i="0" dirty="0">
                <a:solidFill>
                  <a:srgbClr val="1F1F1F"/>
                </a:solidFill>
                <a:effectLst/>
                <a:highlight>
                  <a:srgbClr val="FFFFFF"/>
                </a:highlight>
              </a:rPr>
              <a:t>.” Engineering Applications of Artificial Intelligence, 123.”</a:t>
            </a:r>
          </a:p>
          <a:p>
            <a:pPr marL="457200" lvl="1" indent="0">
              <a:buNone/>
            </a:pPr>
            <a:endParaRPr lang="en-MY" sz="2000" dirty="0">
              <a:solidFill>
                <a:srgbClr val="1F1F1F"/>
              </a:solidFill>
              <a:highlight>
                <a:srgbClr val="FFFFFF"/>
              </a:highlight>
            </a:endParaRPr>
          </a:p>
          <a:p>
            <a:pPr marL="457200" lvl="1" indent="0">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Afriyie, Jonathan Kwaku, et al. “A Supervised Machine Learning Algorithm for Detecting and Predicting Fraud in Credit Card Transactions.”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Analytics Journal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6, no. 100163, Mar. 2023, p. 100163, https://doi.org/10.1016/j.dajour.2023.100163.</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MY" sz="2000" b="0" i="0" dirty="0">
              <a:solidFill>
                <a:srgbClr val="1F1F1F"/>
              </a:solidFill>
              <a:effectLst/>
              <a:highlight>
                <a:srgbClr val="FFFFFF"/>
              </a:highlight>
            </a:endParaRPr>
          </a:p>
          <a:p>
            <a:pPr marL="457200" lvl="1" indent="0">
              <a:buNone/>
            </a:pPr>
            <a:endParaRPr kumimoji="0" lang="en-MY" altLang="en-US" sz="2000" u="none" strike="noStrike" cap="none" normalizeH="0" baseline="0" dirty="0">
              <a:ln>
                <a:noFill/>
              </a:ln>
              <a:solidFill>
                <a:srgbClr val="1F1F1F"/>
              </a:solidFill>
              <a:highlight>
                <a:srgbClr val="FFFFFF"/>
              </a:highlight>
            </a:endParaRPr>
          </a:p>
          <a:p>
            <a:pPr marL="457200" lvl="1" indent="0">
              <a:buNone/>
            </a:pPr>
            <a:endParaRPr kumimoji="0" lang="en-US" altLang="en-US" sz="2000" b="0" i="0" u="none" strike="noStrike" cap="none" normalizeH="0" baseline="0" dirty="0">
              <a:ln>
                <a:noFill/>
              </a:ln>
              <a:solidFill>
                <a:schemeClr val="tx1"/>
              </a:solidFill>
              <a:effectLst/>
            </a:endParaRPr>
          </a:p>
          <a:p>
            <a:pPr marL="457200" lvl="1" indent="0">
              <a:buNone/>
            </a:pPr>
            <a:endParaRPr lang="en-MY" dirty="0"/>
          </a:p>
        </p:txBody>
      </p:sp>
      <p:sp>
        <p:nvSpPr>
          <p:cNvPr id="5" name="Slide Number Placeholder 4">
            <a:extLst>
              <a:ext uri="{FF2B5EF4-FFF2-40B4-BE49-F238E27FC236}">
                <a16:creationId xmlns:a16="http://schemas.microsoft.com/office/drawing/2014/main" id="{1EEC715D-77EB-42DB-0B4F-D609A3693E0C}"/>
              </a:ext>
            </a:extLst>
          </p:cNvPr>
          <p:cNvSpPr>
            <a:spLocks noGrp="1"/>
          </p:cNvSpPr>
          <p:nvPr>
            <p:ph type="sldNum" sz="quarter" idx="12"/>
          </p:nvPr>
        </p:nvSpPr>
        <p:spPr/>
        <p:txBody>
          <a:bodyPr/>
          <a:lstStyle/>
          <a:p>
            <a:fld id="{AE8017A4-2AD3-42CF-A2EA-FF09B6084C94}" type="slidenum">
              <a:rPr lang="en-MY" smtClean="0"/>
              <a:t>6</a:t>
            </a:fld>
            <a:endParaRPr lang="en-MY"/>
          </a:p>
        </p:txBody>
      </p:sp>
    </p:spTree>
    <p:extLst>
      <p:ext uri="{BB962C8B-B14F-4D97-AF65-F5344CB8AC3E}">
        <p14:creationId xmlns:p14="http://schemas.microsoft.com/office/powerpoint/2010/main" val="364824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A37406-F92F-C134-04A9-449248835976}"/>
              </a:ext>
            </a:extLst>
          </p:cNvPr>
          <p:cNvSpPr>
            <a:spLocks noGrp="1"/>
          </p:cNvSpPr>
          <p:nvPr>
            <p:ph type="sldNum" sz="quarter" idx="12"/>
          </p:nvPr>
        </p:nvSpPr>
        <p:spPr/>
        <p:txBody>
          <a:bodyPr/>
          <a:lstStyle/>
          <a:p>
            <a:fld id="{AE8017A4-2AD3-42CF-A2EA-FF09B6084C94}" type="slidenum">
              <a:rPr lang="en-MY" smtClean="0"/>
              <a:t>7</a:t>
            </a:fld>
            <a:endParaRPr lang="en-MY"/>
          </a:p>
        </p:txBody>
      </p:sp>
    </p:spTree>
    <p:extLst>
      <p:ext uri="{BB962C8B-B14F-4D97-AF65-F5344CB8AC3E}">
        <p14:creationId xmlns:p14="http://schemas.microsoft.com/office/powerpoint/2010/main" val="1163308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1870</TotalTime>
  <Words>506</Words>
  <Application>Microsoft Office PowerPoint</Application>
  <PresentationFormat>Widescreen</PresentationFormat>
  <Paragraphs>63</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Calibri</vt:lpstr>
      <vt:lpstr>Calibri Light</vt:lpstr>
      <vt:lpstr>Times New Roman</vt:lpstr>
      <vt:lpstr>Office Theme</vt:lpstr>
      <vt:lpstr>Credit Card Fraud detection using Machine Learning</vt:lpstr>
      <vt:lpstr>Problems and Challenges dealing with Credit Card fraud</vt:lpstr>
      <vt:lpstr>Data Set, Data cleaning and EDA</vt:lpstr>
      <vt:lpstr>Finding and Evaluation</vt:lpstr>
      <vt:lpstr>Deployment of ML to Card issuers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talk for Data science Capstone Project</dc:title>
  <dc:creator>Shanmuga Pillai</dc:creator>
  <cp:lastModifiedBy>Shanmuga Pillai</cp:lastModifiedBy>
  <cp:revision>5</cp:revision>
  <dcterms:created xsi:type="dcterms:W3CDTF">2024-05-25T11:27:56Z</dcterms:created>
  <dcterms:modified xsi:type="dcterms:W3CDTF">2024-06-28T11:38:28Z</dcterms:modified>
</cp:coreProperties>
</file>