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0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0F40C6-5284-4CDF-8989-073E11F6E158}">
          <p14:sldIdLst>
            <p14:sldId id="256"/>
            <p14:sldId id="257"/>
            <p14:sldId id="258"/>
            <p14:sldId id="266"/>
            <p14:sldId id="267"/>
            <p14:sldId id="268"/>
            <p14:sldId id="260"/>
            <p14:sldId id="261"/>
            <p14:sldId id="262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52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7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381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280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369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894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938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026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99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8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1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4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1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8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4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6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2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1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5365" y="867203"/>
            <a:ext cx="7125953" cy="1077525"/>
          </a:xfrm>
        </p:spPr>
        <p:txBody>
          <a:bodyPr/>
          <a:lstStyle/>
          <a:p>
            <a:r>
              <a:rPr lang="en-IN" dirty="0"/>
              <a:t>Is your Mobile lost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79903" y="2804501"/>
            <a:ext cx="7677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Mobile Theft Detection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438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225" y="2366512"/>
            <a:ext cx="8825659" cy="441317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000" dirty="0"/>
              <a:t>		</a:t>
            </a:r>
          </a:p>
          <a:p>
            <a:pPr marL="0" indent="0">
              <a:buNone/>
            </a:pPr>
            <a:r>
              <a:rPr lang="en-US" sz="9600" b="1" dirty="0"/>
              <a:t>Reference :</a:t>
            </a:r>
          </a:p>
          <a:p>
            <a:r>
              <a:rPr lang="en-US" sz="9600" dirty="0"/>
              <a:t>http://ieeexplore.ieee.org/xpl/articleDetails.jsp?arnumber 				=6779350&amp;newsearch=</a:t>
            </a:r>
            <a:r>
              <a:rPr lang="en-US" sz="9600" dirty="0" err="1"/>
              <a:t>true&amp;queryText</a:t>
            </a:r>
            <a:r>
              <a:rPr lang="en-US" sz="9600" dirty="0"/>
              <a:t>=android%20theft </a:t>
            </a:r>
          </a:p>
          <a:p>
            <a:r>
              <a:rPr lang="en-US" sz="9600" dirty="0"/>
              <a:t>http://ieeexplore.ieee.org/xpl/articleDetails.jsp?arnumber 				=6680832&amp;newsearch=</a:t>
            </a:r>
            <a:r>
              <a:rPr lang="en-US" sz="9600" dirty="0" err="1"/>
              <a:t>true&amp;queryText</a:t>
            </a:r>
            <a:r>
              <a:rPr lang="en-US" sz="9600" dirty="0"/>
              <a:t>=android%20theft </a:t>
            </a:r>
            <a:endParaRPr lang="en-US" sz="9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endParaRPr lang="en-US" sz="9600" dirty="0"/>
          </a:p>
          <a:p>
            <a:endParaRPr lang="en-US" sz="4600" dirty="0"/>
          </a:p>
          <a:p>
            <a:pPr marL="0" indent="0">
              <a:buNone/>
            </a:pPr>
            <a:r>
              <a:rPr lang="en-US" sz="2000" dirty="0"/>
              <a:t> 		s</a:t>
            </a:r>
            <a:endParaRPr lang="en-US" sz="2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39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428075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FA95-288F-430A-81F3-BD255213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BAE86-F105-4BFD-92B2-AA2AAC8B6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0" lvl="6" indent="0">
              <a:buNone/>
            </a:pPr>
            <a:endParaRPr lang="en-IN" sz="6600" dirty="0">
              <a:solidFill>
                <a:schemeClr val="tx1"/>
              </a:solidFill>
            </a:endParaRPr>
          </a:p>
          <a:p>
            <a:pPr marL="2743200" lvl="6" indent="0">
              <a:buNone/>
            </a:pPr>
            <a:r>
              <a:rPr lang="en-IN" sz="66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0903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Guide &amp; 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sz="2400" dirty="0"/>
              <a:t> Topic : </a:t>
            </a:r>
          </a:p>
          <a:p>
            <a:pPr marL="0" indent="0">
              <a:buNone/>
            </a:pPr>
            <a:r>
              <a:rPr lang="en-IN" sz="2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		</a:t>
            </a:r>
            <a:r>
              <a:rPr lang="en-IN" sz="35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Android   Phone Theft Security     with GPS Tracking </a:t>
            </a:r>
          </a:p>
          <a:p>
            <a:endParaRPr lang="en-IN" sz="2400" dirty="0"/>
          </a:p>
          <a:p>
            <a:r>
              <a:rPr lang="en-IN" sz="2400" dirty="0"/>
              <a:t>GUIDE NAME :Dr.Jeeva Kathiravan (HOD)</a:t>
            </a:r>
          </a:p>
          <a:p>
            <a:r>
              <a:rPr lang="en-IN" sz="2400" dirty="0"/>
              <a:t>Shanmuga Ganesh.T</a:t>
            </a:r>
          </a:p>
          <a:p>
            <a:r>
              <a:rPr lang="en-IN" sz="2400" dirty="0"/>
              <a:t>Ranjith.N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47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of the Project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870" y="2408099"/>
            <a:ext cx="10231120" cy="4029247"/>
          </a:xfrm>
        </p:spPr>
        <p:txBody>
          <a:bodyPr>
            <a:normAutofit/>
          </a:bodyPr>
          <a:lstStyle/>
          <a:p>
            <a:r>
              <a:rPr lang="en-US" sz="2000" dirty="0"/>
              <a:t>Anti-Theft Mobile Security is an application which will notify you when you trigger it. </a:t>
            </a:r>
          </a:p>
          <a:p>
            <a:r>
              <a:rPr lang="en-US" sz="2000" dirty="0"/>
              <a:t>And you will get access to web application(Firebase) as well as app access .</a:t>
            </a:r>
          </a:p>
          <a:p>
            <a:r>
              <a:rPr lang="en-US" sz="2000" dirty="0"/>
              <a:t> If one fine day your phone gets lost then you will have to login in to web application and trigger the lost phone using Firebase Messaging.</a:t>
            </a:r>
          </a:p>
          <a:p>
            <a:r>
              <a:rPr lang="en-US" sz="2000" dirty="0"/>
              <a:t>And then app will take a picture first and then will send the GPS </a:t>
            </a:r>
            <a:r>
              <a:rPr lang="en-US" sz="2000" dirty="0" err="1"/>
              <a:t>co-ordinated</a:t>
            </a:r>
            <a:r>
              <a:rPr lang="en-US" sz="2000" dirty="0"/>
              <a:t> to the web application using which user can track the phone. </a:t>
            </a:r>
          </a:p>
          <a:p>
            <a:r>
              <a:rPr lang="en-US" sz="2000" dirty="0"/>
              <a:t>And it also allows user to view the location and image of the thief. 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4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93E5-8C25-49E8-B203-05606AEC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E1A3A-688A-463A-A148-3C2891A8E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Almost everyone might have experienced misplacing or losing their mobile phones.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Hence, it is necessary to create an app in all smart phones to detecting </a:t>
            </a:r>
            <a:r>
              <a:rPr lang="en-US" sz="2400" dirty="0" err="1"/>
              <a:t>thefted</a:t>
            </a:r>
            <a:r>
              <a:rPr lang="en-US" sz="2400" dirty="0"/>
              <a:t> phone.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This paper discuss a tracking application including Location detection and  image capture, for tracking mobile phone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7423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551A-C16A-484B-960A-3B053855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55234-D065-4C4D-A096-E04A5466A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90620"/>
          </a:xfrm>
        </p:spPr>
        <p:txBody>
          <a:bodyPr>
            <a:noAutofit/>
          </a:bodyPr>
          <a:lstStyle/>
          <a:p>
            <a:r>
              <a:rPr lang="en-US" sz="2300" dirty="0"/>
              <a:t>Existing system does all process in mobile phone. Once the application is installed then it get the location of the mobile whenever it is intimated.</a:t>
            </a:r>
          </a:p>
          <a:p>
            <a:r>
              <a:rPr lang="en-US" sz="2300" dirty="0"/>
              <a:t>  There is no image capturing and wipe out features in a existing system.</a:t>
            </a:r>
          </a:p>
          <a:p>
            <a:r>
              <a:rPr lang="en-US" sz="2300" dirty="0"/>
              <a:t> The existing system requires the GPS and mobile data should always be enabled.</a:t>
            </a:r>
          </a:p>
          <a:p>
            <a:r>
              <a:rPr lang="en-US" sz="2300" dirty="0"/>
              <a:t> There is no possibility to enable the mobile data always in the android mobile phone.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106804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F3AD-80AA-45CE-84DA-5691A0CC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50A0E-7E0A-4DF9-97EB-23DC0B38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We have proposed two methods to track location of the lost smartphone.</a:t>
            </a:r>
          </a:p>
          <a:p>
            <a:r>
              <a:rPr lang="en-US" sz="2400" dirty="0"/>
              <a:t> One  is track GPS location of phone by using google map and the second method is we capture the images of thief.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9347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u"/>
            </a:pPr>
            <a:r>
              <a:rPr lang="en-US" sz="2400" b="1" dirty="0"/>
              <a:t> Android Application :</a:t>
            </a:r>
            <a:endParaRPr lang="en-US" sz="1800" b="1" dirty="0"/>
          </a:p>
          <a:p>
            <a:pPr lvl="4">
              <a:buFont typeface="Wingdings" charset="2"/>
              <a:buChar char="ü"/>
            </a:pPr>
            <a:r>
              <a:rPr lang="en-US" sz="2400" dirty="0"/>
              <a:t>Sends Location constantly to the server if Theft is triggered .</a:t>
            </a:r>
          </a:p>
          <a:p>
            <a:pPr lvl="4">
              <a:buFont typeface="Wingdings" charset="2"/>
              <a:buChar char="ü"/>
            </a:pPr>
            <a:r>
              <a:rPr lang="en-US" sz="2400" dirty="0"/>
              <a:t>Sends Picture on start of application if Theft is triggered .</a:t>
            </a:r>
          </a:p>
          <a:p>
            <a:pPr lvl="4">
              <a:buFont typeface="Wingdings" charset="2"/>
              <a:buChar char="ü"/>
            </a:pPr>
            <a:r>
              <a:rPr lang="en-US" sz="2400" dirty="0"/>
              <a:t>To take picture without knowing them.</a:t>
            </a:r>
          </a:p>
          <a:p>
            <a:pPr lvl="4">
              <a:buFont typeface="Wingdings" charset="2"/>
              <a:buChar char="ü"/>
            </a:pPr>
            <a:endParaRPr lang="en-US" sz="1800" dirty="0"/>
          </a:p>
          <a:p>
            <a:pPr lvl="4">
              <a:buFont typeface="Wingdings" charset="2"/>
              <a:buChar char="ü"/>
            </a:pPr>
            <a:endParaRPr lang="en-US" sz="1800" dirty="0"/>
          </a:p>
          <a:p>
            <a:pPr lvl="4">
              <a:buFont typeface="Wingdings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9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u"/>
            </a:pPr>
            <a:r>
              <a:rPr lang="en-US" sz="2400" b="1" dirty="0"/>
              <a:t> Web Application </a:t>
            </a:r>
            <a:r>
              <a:rPr lang="en-US" sz="2400" dirty="0"/>
              <a:t>:</a:t>
            </a:r>
          </a:p>
          <a:p>
            <a:pPr lvl="4">
              <a:buFont typeface="Wingdings" charset="2"/>
              <a:buChar char="ü"/>
            </a:pPr>
            <a:r>
              <a:rPr lang="en-US" sz="2400" dirty="0"/>
              <a:t>User can use same login details for web application .</a:t>
            </a:r>
          </a:p>
          <a:p>
            <a:pPr lvl="4">
              <a:buFont typeface="Wingdings" charset="2"/>
              <a:buChar char="ü"/>
            </a:pPr>
            <a:r>
              <a:rPr lang="en-US" sz="2400" dirty="0"/>
              <a:t>User can view the location of thief on Google Maps .</a:t>
            </a:r>
          </a:p>
          <a:p>
            <a:pPr lvl="4">
              <a:buFont typeface="Wingdings" charset="2"/>
              <a:buChar char="ü"/>
            </a:pPr>
            <a:r>
              <a:rPr lang="en-US" sz="2400" dirty="0"/>
              <a:t> User can view Image of thief on the web application </a:t>
            </a:r>
            <a:r>
              <a:rPr lang="en-US" sz="1800" dirty="0"/>
              <a:t>. </a:t>
            </a:r>
          </a:p>
          <a:p>
            <a:pPr lvl="3">
              <a:buFont typeface="Wingdings" charset="2"/>
              <a:buChar char="ü"/>
            </a:pPr>
            <a:endParaRPr lang="en-US" sz="1800" dirty="0"/>
          </a:p>
          <a:p>
            <a:pPr lvl="3">
              <a:buFont typeface="Wingdings" charset="2"/>
              <a:buChar char="ü"/>
            </a:pPr>
            <a:endParaRPr lang="en-US" sz="1800" dirty="0"/>
          </a:p>
          <a:p>
            <a:pPr lvl="3">
              <a:buFont typeface="Wingdings" charset="2"/>
              <a:buChar char="ü"/>
            </a:pPr>
            <a:endParaRPr lang="en-US" sz="1800" dirty="0"/>
          </a:p>
          <a:p>
            <a:pPr lvl="2">
              <a:buFont typeface="Wingdings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0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8371" y="3102856"/>
            <a:ext cx="8825659" cy="34163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4">
              <a:buFont typeface="Wingdings" charset="2"/>
              <a:buChar char="²"/>
            </a:pPr>
            <a:r>
              <a:rPr lang="en-US" sz="2400" dirty="0"/>
              <a:t>Windows 10 PC </a:t>
            </a:r>
            <a:r>
              <a:rPr lang="mr-IN" sz="2400" dirty="0"/>
              <a:t>–</a:t>
            </a:r>
            <a:r>
              <a:rPr lang="en-US" sz="2400" dirty="0"/>
              <a:t> to work with &amp; with internet connectivity.</a:t>
            </a:r>
          </a:p>
          <a:p>
            <a:pPr lvl="4">
              <a:buFont typeface="Wingdings" charset="2"/>
              <a:buChar char="²"/>
            </a:pPr>
            <a:r>
              <a:rPr lang="en-US" sz="2400" dirty="0"/>
              <a:t>Android Studio - to create android application .</a:t>
            </a:r>
          </a:p>
          <a:p>
            <a:pPr lvl="4">
              <a:buFont typeface="Wingdings" charset="2"/>
              <a:buChar char="²"/>
            </a:pPr>
            <a:r>
              <a:rPr lang="en-US" sz="2400" dirty="0"/>
              <a:t>Android phone with latest version</a:t>
            </a:r>
          </a:p>
          <a:p>
            <a:pPr lvl="4">
              <a:buFont typeface="Wingdings" charset="2"/>
              <a:buChar char="²"/>
            </a:pPr>
            <a:endParaRPr lang="en-IN" sz="2400" dirty="0"/>
          </a:p>
          <a:p>
            <a:pPr lvl="4">
              <a:buFont typeface="Wingdings" charset="2"/>
              <a:buChar char="²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03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735</TotalTime>
  <Words>492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 Boardroom</vt:lpstr>
      <vt:lpstr>Is your Mobile lost ?</vt:lpstr>
      <vt:lpstr>Guide &amp; Team Members</vt:lpstr>
      <vt:lpstr>Abstract of the Project :</vt:lpstr>
      <vt:lpstr>Problem Definition</vt:lpstr>
      <vt:lpstr>Existing System</vt:lpstr>
      <vt:lpstr>Proposed System</vt:lpstr>
      <vt:lpstr>Features :</vt:lpstr>
      <vt:lpstr>PowerPoint Presentation</vt:lpstr>
      <vt:lpstr>Requirements :</vt:lpstr>
      <vt:lpstr>Application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Sri vatsan</dc:creator>
  <cp:lastModifiedBy>Shanmuga Ganesh</cp:lastModifiedBy>
  <cp:revision>27</cp:revision>
  <dcterms:created xsi:type="dcterms:W3CDTF">2020-01-02T13:02:27Z</dcterms:created>
  <dcterms:modified xsi:type="dcterms:W3CDTF">2020-11-01T05:07:58Z</dcterms:modified>
</cp:coreProperties>
</file>