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6"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32"/>
  </p:notesMasterIdLst>
  <p:sldIdLst>
    <p:sldId id="259" r:id="rId5"/>
    <p:sldId id="281" r:id="rId6"/>
    <p:sldId id="295" r:id="rId7"/>
    <p:sldId id="294" r:id="rId8"/>
    <p:sldId id="312" r:id="rId9"/>
    <p:sldId id="313" r:id="rId10"/>
    <p:sldId id="314" r:id="rId11"/>
    <p:sldId id="315" r:id="rId12"/>
    <p:sldId id="316" r:id="rId13"/>
    <p:sldId id="317" r:id="rId14"/>
    <p:sldId id="318" r:id="rId15"/>
    <p:sldId id="319" r:id="rId16"/>
    <p:sldId id="320" r:id="rId17"/>
    <p:sldId id="321" r:id="rId18"/>
    <p:sldId id="323" r:id="rId19"/>
    <p:sldId id="324" r:id="rId20"/>
    <p:sldId id="325" r:id="rId21"/>
    <p:sldId id="328" r:id="rId22"/>
    <p:sldId id="329" r:id="rId23"/>
    <p:sldId id="330" r:id="rId24"/>
    <p:sldId id="306" r:id="rId25"/>
    <p:sldId id="307" r:id="rId26"/>
    <p:sldId id="300" r:id="rId27"/>
    <p:sldId id="332" r:id="rId28"/>
    <p:sldId id="333" r:id="rId29"/>
    <p:sldId id="334" r:id="rId30"/>
    <p:sldId id="30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varScale="1">
      <p:scale>
        <a:sx n="100" d="100"/>
        <a:sy n="100" d="100"/>
      </p:scale>
      <p:origin x="0" y="-6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6B99AD-45CF-4856-BBCA-70A30D95C9D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D353E706-D687-4B60-AFBF-E5A971304838}">
      <dgm:prSet/>
      <dgm:spPr/>
      <dgm:t>
        <a:bodyPr/>
        <a:lstStyle/>
        <a:p>
          <a:r>
            <a:rPr lang="en-US" i="1" baseline="0" dirty="0"/>
            <a:t> Read The File Using Pandas Library</a:t>
          </a:r>
          <a:endParaRPr lang="en-IN" dirty="0"/>
        </a:p>
      </dgm:t>
    </dgm:pt>
    <dgm:pt modelId="{C68297DE-5C1A-4BC8-BD96-7039FE6FA199}" type="parTrans" cxnId="{BB7AA412-FF49-4C7E-A4CB-F264EF3BEB8D}">
      <dgm:prSet/>
      <dgm:spPr/>
      <dgm:t>
        <a:bodyPr/>
        <a:lstStyle/>
        <a:p>
          <a:endParaRPr lang="en-IN"/>
        </a:p>
      </dgm:t>
    </dgm:pt>
    <dgm:pt modelId="{00B21B30-DC9A-4AB6-BB3F-3D56B87FE99D}" type="sibTrans" cxnId="{BB7AA412-FF49-4C7E-A4CB-F264EF3BEB8D}">
      <dgm:prSet/>
      <dgm:spPr/>
      <dgm:t>
        <a:bodyPr/>
        <a:lstStyle/>
        <a:p>
          <a:endParaRPr lang="en-IN"/>
        </a:p>
      </dgm:t>
    </dgm:pt>
    <dgm:pt modelId="{D4171F9C-4634-4AE2-A86B-DA05447C9EDA}">
      <dgm:prSet/>
      <dgm:spPr/>
      <dgm:t>
        <a:bodyPr/>
        <a:lstStyle/>
        <a:p>
          <a:r>
            <a:rPr lang="en-US" dirty="0"/>
            <a:t>Check The Rows and Columns  -- 10692 rows and 13 columns</a:t>
          </a:r>
          <a:endParaRPr lang="en-IN" dirty="0"/>
        </a:p>
      </dgm:t>
    </dgm:pt>
    <dgm:pt modelId="{C65DE2BF-28C7-48CF-9CCD-379B376DEB43}" type="parTrans" cxnId="{CB435903-533A-48B0-A4C7-F40BC48BF8D1}">
      <dgm:prSet/>
      <dgm:spPr/>
      <dgm:t>
        <a:bodyPr/>
        <a:lstStyle/>
        <a:p>
          <a:endParaRPr lang="en-IN"/>
        </a:p>
      </dgm:t>
    </dgm:pt>
    <dgm:pt modelId="{E1098804-80C8-4D80-A58F-3731B11F5056}" type="sibTrans" cxnId="{CB435903-533A-48B0-A4C7-F40BC48BF8D1}">
      <dgm:prSet/>
      <dgm:spPr/>
      <dgm:t>
        <a:bodyPr/>
        <a:lstStyle/>
        <a:p>
          <a:endParaRPr lang="en-IN"/>
        </a:p>
      </dgm:t>
    </dgm:pt>
    <dgm:pt modelId="{1E4FEC0E-F0FD-4BA1-87D8-2F93D8ED003E}">
      <dgm:prSet/>
      <dgm:spPr/>
      <dgm:t>
        <a:bodyPr/>
        <a:lstStyle/>
        <a:p>
          <a:r>
            <a:rPr lang="en-US" dirty="0"/>
            <a:t>Check The Null Values – No Null Values Present In The file.</a:t>
          </a:r>
          <a:endParaRPr lang="en-IN" dirty="0"/>
        </a:p>
      </dgm:t>
    </dgm:pt>
    <dgm:pt modelId="{16433B04-9AA2-4934-A748-5C58988C163B}" type="parTrans" cxnId="{DBE0371C-ADFB-495C-A262-24233982542E}">
      <dgm:prSet/>
      <dgm:spPr/>
      <dgm:t>
        <a:bodyPr/>
        <a:lstStyle/>
        <a:p>
          <a:endParaRPr lang="en-IN"/>
        </a:p>
      </dgm:t>
    </dgm:pt>
    <dgm:pt modelId="{83EB7E21-714E-4DAB-B7BE-A7C78D18EB27}" type="sibTrans" cxnId="{DBE0371C-ADFB-495C-A262-24233982542E}">
      <dgm:prSet/>
      <dgm:spPr/>
      <dgm:t>
        <a:bodyPr/>
        <a:lstStyle/>
        <a:p>
          <a:endParaRPr lang="en-IN"/>
        </a:p>
      </dgm:t>
    </dgm:pt>
    <dgm:pt modelId="{06FB3E4A-B134-47D6-92A9-B316821DA18B}">
      <dgm:prSet/>
      <dgm:spPr/>
      <dgm:t>
        <a:bodyPr/>
        <a:lstStyle/>
        <a:p>
          <a:r>
            <a:rPr lang="en-US" dirty="0"/>
            <a:t>Separate the columns Categorical and Numerical</a:t>
          </a:r>
          <a:endParaRPr lang="en-IN" dirty="0"/>
        </a:p>
      </dgm:t>
    </dgm:pt>
    <dgm:pt modelId="{D7B8BEE0-CA14-4C8D-B022-2DAF42128974}" type="parTrans" cxnId="{5A2D08C6-F31E-44B4-AFB5-B8BA8787EDF4}">
      <dgm:prSet/>
      <dgm:spPr/>
      <dgm:t>
        <a:bodyPr/>
        <a:lstStyle/>
        <a:p>
          <a:endParaRPr lang="en-IN"/>
        </a:p>
      </dgm:t>
    </dgm:pt>
    <dgm:pt modelId="{353CDCAD-BC09-4941-BE11-19F3D47FEEC0}" type="sibTrans" cxnId="{5A2D08C6-F31E-44B4-AFB5-B8BA8787EDF4}">
      <dgm:prSet/>
      <dgm:spPr/>
      <dgm:t>
        <a:bodyPr/>
        <a:lstStyle/>
        <a:p>
          <a:endParaRPr lang="en-IN"/>
        </a:p>
      </dgm:t>
    </dgm:pt>
    <dgm:pt modelId="{6351B361-87BD-4678-997F-09FC2CDA8455}">
      <dgm:prSet/>
      <dgm:spPr/>
      <dgm:t>
        <a:bodyPr/>
        <a:lstStyle/>
        <a:p>
          <a:r>
            <a:rPr lang="en-US" dirty="0"/>
            <a:t>Missing Value Treatment</a:t>
          </a:r>
          <a:endParaRPr lang="en-IN" dirty="0"/>
        </a:p>
      </dgm:t>
    </dgm:pt>
    <dgm:pt modelId="{6DF890E8-0B8D-46CB-98EA-41851006BA21}" type="parTrans" cxnId="{2D5474E4-48CF-4222-BFBB-488F98682DEC}">
      <dgm:prSet/>
      <dgm:spPr/>
      <dgm:t>
        <a:bodyPr/>
        <a:lstStyle/>
        <a:p>
          <a:endParaRPr lang="en-IN"/>
        </a:p>
      </dgm:t>
    </dgm:pt>
    <dgm:pt modelId="{98E80AB9-B88D-47BC-B777-60597742B455}" type="sibTrans" cxnId="{2D5474E4-48CF-4222-BFBB-488F98682DEC}">
      <dgm:prSet/>
      <dgm:spPr/>
      <dgm:t>
        <a:bodyPr/>
        <a:lstStyle/>
        <a:p>
          <a:endParaRPr lang="en-IN"/>
        </a:p>
      </dgm:t>
    </dgm:pt>
    <dgm:pt modelId="{C57212AE-887E-45E5-8EEF-94985892FE23}">
      <dgm:prSet/>
      <dgm:spPr/>
      <dgm:t>
        <a:bodyPr/>
        <a:lstStyle/>
        <a:p>
          <a:r>
            <a:rPr lang="en-US" dirty="0"/>
            <a:t>Import All Library </a:t>
          </a:r>
          <a:endParaRPr lang="en-IN" dirty="0"/>
        </a:p>
      </dgm:t>
    </dgm:pt>
    <dgm:pt modelId="{573684E5-68CD-4A66-9687-A0898D8BE1EE}" type="parTrans" cxnId="{2394497E-53F7-42BD-B036-D930FE209EDF}">
      <dgm:prSet/>
      <dgm:spPr/>
      <dgm:t>
        <a:bodyPr/>
        <a:lstStyle/>
        <a:p>
          <a:endParaRPr lang="en-IN"/>
        </a:p>
      </dgm:t>
    </dgm:pt>
    <dgm:pt modelId="{D3263023-B2CE-446F-B53D-7EEFF61749CC}" type="sibTrans" cxnId="{2394497E-53F7-42BD-B036-D930FE209EDF}">
      <dgm:prSet/>
      <dgm:spPr/>
      <dgm:t>
        <a:bodyPr/>
        <a:lstStyle/>
        <a:p>
          <a:endParaRPr lang="en-IN"/>
        </a:p>
      </dgm:t>
    </dgm:pt>
    <dgm:pt modelId="{F5844D6B-A7DA-4873-90E5-B0BE4147D410}" type="pres">
      <dgm:prSet presAssocID="{A06B99AD-45CF-4856-BBCA-70A30D95C9D9}" presName="vert0" presStyleCnt="0">
        <dgm:presLayoutVars>
          <dgm:dir/>
          <dgm:animOne val="branch"/>
          <dgm:animLvl val="lvl"/>
        </dgm:presLayoutVars>
      </dgm:prSet>
      <dgm:spPr/>
    </dgm:pt>
    <dgm:pt modelId="{E1C54F59-B7FE-40A9-A220-CA0E1943EFDB}" type="pres">
      <dgm:prSet presAssocID="{C57212AE-887E-45E5-8EEF-94985892FE23}" presName="thickLine" presStyleLbl="alignNode1" presStyleIdx="0" presStyleCnt="6"/>
      <dgm:spPr/>
    </dgm:pt>
    <dgm:pt modelId="{59969ECE-CF92-4E51-BCE4-A973CE0069A9}" type="pres">
      <dgm:prSet presAssocID="{C57212AE-887E-45E5-8EEF-94985892FE23}" presName="horz1" presStyleCnt="0"/>
      <dgm:spPr/>
    </dgm:pt>
    <dgm:pt modelId="{1A546BB5-D3E7-424F-AC98-533BA89E406C}" type="pres">
      <dgm:prSet presAssocID="{C57212AE-887E-45E5-8EEF-94985892FE23}" presName="tx1" presStyleLbl="revTx" presStyleIdx="0" presStyleCnt="6"/>
      <dgm:spPr/>
    </dgm:pt>
    <dgm:pt modelId="{2075CCF6-E69E-4C6B-8482-14BE0B2AC729}" type="pres">
      <dgm:prSet presAssocID="{C57212AE-887E-45E5-8EEF-94985892FE23}" presName="vert1" presStyleCnt="0"/>
      <dgm:spPr/>
    </dgm:pt>
    <dgm:pt modelId="{61788A7E-8DC6-4187-8123-386EC612E81C}" type="pres">
      <dgm:prSet presAssocID="{D353E706-D687-4B60-AFBF-E5A971304838}" presName="thickLine" presStyleLbl="alignNode1" presStyleIdx="1" presStyleCnt="6"/>
      <dgm:spPr/>
    </dgm:pt>
    <dgm:pt modelId="{C6D2D1DE-6ACA-4255-A5F9-0A6948342A59}" type="pres">
      <dgm:prSet presAssocID="{D353E706-D687-4B60-AFBF-E5A971304838}" presName="horz1" presStyleCnt="0"/>
      <dgm:spPr/>
    </dgm:pt>
    <dgm:pt modelId="{F38DA23A-8D85-4B32-A6E8-0B3CEE45A407}" type="pres">
      <dgm:prSet presAssocID="{D353E706-D687-4B60-AFBF-E5A971304838}" presName="tx1" presStyleLbl="revTx" presStyleIdx="1" presStyleCnt="6"/>
      <dgm:spPr/>
    </dgm:pt>
    <dgm:pt modelId="{1AA372F8-145E-441B-8A5D-3549CB6EFF2A}" type="pres">
      <dgm:prSet presAssocID="{D353E706-D687-4B60-AFBF-E5A971304838}" presName="vert1" presStyleCnt="0"/>
      <dgm:spPr/>
    </dgm:pt>
    <dgm:pt modelId="{777B1E38-C830-45CA-8800-55192AF8563F}" type="pres">
      <dgm:prSet presAssocID="{D4171F9C-4634-4AE2-A86B-DA05447C9EDA}" presName="thickLine" presStyleLbl="alignNode1" presStyleIdx="2" presStyleCnt="6"/>
      <dgm:spPr/>
    </dgm:pt>
    <dgm:pt modelId="{F4FF7355-C63A-43C1-ADF5-F7C65B25AC15}" type="pres">
      <dgm:prSet presAssocID="{D4171F9C-4634-4AE2-A86B-DA05447C9EDA}" presName="horz1" presStyleCnt="0"/>
      <dgm:spPr/>
    </dgm:pt>
    <dgm:pt modelId="{640FC053-B05A-4EBC-A3A1-151F68313BFB}" type="pres">
      <dgm:prSet presAssocID="{D4171F9C-4634-4AE2-A86B-DA05447C9EDA}" presName="tx1" presStyleLbl="revTx" presStyleIdx="2" presStyleCnt="6"/>
      <dgm:spPr/>
    </dgm:pt>
    <dgm:pt modelId="{5B4B7BCD-CC9C-4567-A013-D2006C213A99}" type="pres">
      <dgm:prSet presAssocID="{D4171F9C-4634-4AE2-A86B-DA05447C9EDA}" presName="vert1" presStyleCnt="0"/>
      <dgm:spPr/>
    </dgm:pt>
    <dgm:pt modelId="{D6464049-4273-44C9-87BD-B8024567DB5E}" type="pres">
      <dgm:prSet presAssocID="{1E4FEC0E-F0FD-4BA1-87D8-2F93D8ED003E}" presName="thickLine" presStyleLbl="alignNode1" presStyleIdx="3" presStyleCnt="6"/>
      <dgm:spPr/>
    </dgm:pt>
    <dgm:pt modelId="{70C279E0-ADF3-4125-858A-F11FCA0B6A03}" type="pres">
      <dgm:prSet presAssocID="{1E4FEC0E-F0FD-4BA1-87D8-2F93D8ED003E}" presName="horz1" presStyleCnt="0"/>
      <dgm:spPr/>
    </dgm:pt>
    <dgm:pt modelId="{501E15A2-6503-4366-8F7F-43D816CF4633}" type="pres">
      <dgm:prSet presAssocID="{1E4FEC0E-F0FD-4BA1-87D8-2F93D8ED003E}" presName="tx1" presStyleLbl="revTx" presStyleIdx="3" presStyleCnt="6"/>
      <dgm:spPr/>
    </dgm:pt>
    <dgm:pt modelId="{6F10ABCC-92CE-4C19-8149-D203FBCAD756}" type="pres">
      <dgm:prSet presAssocID="{1E4FEC0E-F0FD-4BA1-87D8-2F93D8ED003E}" presName="vert1" presStyleCnt="0"/>
      <dgm:spPr/>
    </dgm:pt>
    <dgm:pt modelId="{BB8DD87D-1155-4166-B157-AF2EDD80F831}" type="pres">
      <dgm:prSet presAssocID="{6351B361-87BD-4678-997F-09FC2CDA8455}" presName="thickLine" presStyleLbl="alignNode1" presStyleIdx="4" presStyleCnt="6"/>
      <dgm:spPr/>
    </dgm:pt>
    <dgm:pt modelId="{7A89F212-AF22-4FA4-A0C2-07BB9F35D3FD}" type="pres">
      <dgm:prSet presAssocID="{6351B361-87BD-4678-997F-09FC2CDA8455}" presName="horz1" presStyleCnt="0"/>
      <dgm:spPr/>
    </dgm:pt>
    <dgm:pt modelId="{2768C8AD-B3C1-4B10-A82F-687C8ADCA460}" type="pres">
      <dgm:prSet presAssocID="{6351B361-87BD-4678-997F-09FC2CDA8455}" presName="tx1" presStyleLbl="revTx" presStyleIdx="4" presStyleCnt="6"/>
      <dgm:spPr/>
    </dgm:pt>
    <dgm:pt modelId="{7EDDD6C3-FFC6-4D8F-9C07-95978D511DEB}" type="pres">
      <dgm:prSet presAssocID="{6351B361-87BD-4678-997F-09FC2CDA8455}" presName="vert1" presStyleCnt="0"/>
      <dgm:spPr/>
    </dgm:pt>
    <dgm:pt modelId="{1C9A1202-A448-44D6-A99E-7C85D103309F}" type="pres">
      <dgm:prSet presAssocID="{06FB3E4A-B134-47D6-92A9-B316821DA18B}" presName="thickLine" presStyleLbl="alignNode1" presStyleIdx="5" presStyleCnt="6"/>
      <dgm:spPr/>
    </dgm:pt>
    <dgm:pt modelId="{CB26FF43-60E9-4B60-BF43-B51985E7DED6}" type="pres">
      <dgm:prSet presAssocID="{06FB3E4A-B134-47D6-92A9-B316821DA18B}" presName="horz1" presStyleCnt="0"/>
      <dgm:spPr/>
    </dgm:pt>
    <dgm:pt modelId="{382A6621-A259-4126-B8DD-3449967039EE}" type="pres">
      <dgm:prSet presAssocID="{06FB3E4A-B134-47D6-92A9-B316821DA18B}" presName="tx1" presStyleLbl="revTx" presStyleIdx="5" presStyleCnt="6"/>
      <dgm:spPr/>
    </dgm:pt>
    <dgm:pt modelId="{C23CCC31-DC3B-4EF2-9CFF-6C172DAD9A6C}" type="pres">
      <dgm:prSet presAssocID="{06FB3E4A-B134-47D6-92A9-B316821DA18B}" presName="vert1" presStyleCnt="0"/>
      <dgm:spPr/>
    </dgm:pt>
  </dgm:ptLst>
  <dgm:cxnLst>
    <dgm:cxn modelId="{3E250A00-7A53-4465-927D-E82BB420F00F}" type="presOf" srcId="{A06B99AD-45CF-4856-BBCA-70A30D95C9D9}" destId="{F5844D6B-A7DA-4873-90E5-B0BE4147D410}" srcOrd="0" destOrd="0" presId="urn:microsoft.com/office/officeart/2008/layout/LinedList"/>
    <dgm:cxn modelId="{CB435903-533A-48B0-A4C7-F40BC48BF8D1}" srcId="{A06B99AD-45CF-4856-BBCA-70A30D95C9D9}" destId="{D4171F9C-4634-4AE2-A86B-DA05447C9EDA}" srcOrd="2" destOrd="0" parTransId="{C65DE2BF-28C7-48CF-9CCD-379B376DEB43}" sibTransId="{E1098804-80C8-4D80-A58F-3731B11F5056}"/>
    <dgm:cxn modelId="{BB7AA412-FF49-4C7E-A4CB-F264EF3BEB8D}" srcId="{A06B99AD-45CF-4856-BBCA-70A30D95C9D9}" destId="{D353E706-D687-4B60-AFBF-E5A971304838}" srcOrd="1" destOrd="0" parTransId="{C68297DE-5C1A-4BC8-BD96-7039FE6FA199}" sibTransId="{00B21B30-DC9A-4AB6-BB3F-3D56B87FE99D}"/>
    <dgm:cxn modelId="{4EC82718-53F9-4F81-BEF6-116DF15F8882}" type="presOf" srcId="{6351B361-87BD-4678-997F-09FC2CDA8455}" destId="{2768C8AD-B3C1-4B10-A82F-687C8ADCA460}" srcOrd="0" destOrd="0" presId="urn:microsoft.com/office/officeart/2008/layout/LinedList"/>
    <dgm:cxn modelId="{DBE0371C-ADFB-495C-A262-24233982542E}" srcId="{A06B99AD-45CF-4856-BBCA-70A30D95C9D9}" destId="{1E4FEC0E-F0FD-4BA1-87D8-2F93D8ED003E}" srcOrd="3" destOrd="0" parTransId="{16433B04-9AA2-4934-A748-5C58988C163B}" sibTransId="{83EB7E21-714E-4DAB-B7BE-A7C78D18EB27}"/>
    <dgm:cxn modelId="{5F85864B-98FD-4D2E-82E5-58D662E663FA}" type="presOf" srcId="{1E4FEC0E-F0FD-4BA1-87D8-2F93D8ED003E}" destId="{501E15A2-6503-4366-8F7F-43D816CF4633}" srcOrd="0" destOrd="0" presId="urn:microsoft.com/office/officeart/2008/layout/LinedList"/>
    <dgm:cxn modelId="{2394497E-53F7-42BD-B036-D930FE209EDF}" srcId="{A06B99AD-45CF-4856-BBCA-70A30D95C9D9}" destId="{C57212AE-887E-45E5-8EEF-94985892FE23}" srcOrd="0" destOrd="0" parTransId="{573684E5-68CD-4A66-9687-A0898D8BE1EE}" sibTransId="{D3263023-B2CE-446F-B53D-7EEFF61749CC}"/>
    <dgm:cxn modelId="{FE855BA9-5585-4CC8-B9F1-0BBFB617D2A0}" type="presOf" srcId="{D353E706-D687-4B60-AFBF-E5A971304838}" destId="{F38DA23A-8D85-4B32-A6E8-0B3CEE45A407}" srcOrd="0" destOrd="0" presId="urn:microsoft.com/office/officeart/2008/layout/LinedList"/>
    <dgm:cxn modelId="{F228F9C0-3543-4629-BF84-F3DAB3C41EEA}" type="presOf" srcId="{D4171F9C-4634-4AE2-A86B-DA05447C9EDA}" destId="{640FC053-B05A-4EBC-A3A1-151F68313BFB}" srcOrd="0" destOrd="0" presId="urn:microsoft.com/office/officeart/2008/layout/LinedList"/>
    <dgm:cxn modelId="{5A2D08C6-F31E-44B4-AFB5-B8BA8787EDF4}" srcId="{A06B99AD-45CF-4856-BBCA-70A30D95C9D9}" destId="{06FB3E4A-B134-47D6-92A9-B316821DA18B}" srcOrd="5" destOrd="0" parTransId="{D7B8BEE0-CA14-4C8D-B022-2DAF42128974}" sibTransId="{353CDCAD-BC09-4941-BE11-19F3D47FEEC0}"/>
    <dgm:cxn modelId="{95AA42DE-FDF2-4183-BBD0-85C7557766AB}" type="presOf" srcId="{C57212AE-887E-45E5-8EEF-94985892FE23}" destId="{1A546BB5-D3E7-424F-AC98-533BA89E406C}" srcOrd="0" destOrd="0" presId="urn:microsoft.com/office/officeart/2008/layout/LinedList"/>
    <dgm:cxn modelId="{BD2E1BE2-4DB5-4A15-8CDA-36AFDC23A292}" type="presOf" srcId="{06FB3E4A-B134-47D6-92A9-B316821DA18B}" destId="{382A6621-A259-4126-B8DD-3449967039EE}" srcOrd="0" destOrd="0" presId="urn:microsoft.com/office/officeart/2008/layout/LinedList"/>
    <dgm:cxn modelId="{2D5474E4-48CF-4222-BFBB-488F98682DEC}" srcId="{A06B99AD-45CF-4856-BBCA-70A30D95C9D9}" destId="{6351B361-87BD-4678-997F-09FC2CDA8455}" srcOrd="4" destOrd="0" parTransId="{6DF890E8-0B8D-46CB-98EA-41851006BA21}" sibTransId="{98E80AB9-B88D-47BC-B777-60597742B455}"/>
    <dgm:cxn modelId="{C1A36E9B-05F9-4FD4-A357-D7307CCBF0B7}" type="presParOf" srcId="{F5844D6B-A7DA-4873-90E5-B0BE4147D410}" destId="{E1C54F59-B7FE-40A9-A220-CA0E1943EFDB}" srcOrd="0" destOrd="0" presId="urn:microsoft.com/office/officeart/2008/layout/LinedList"/>
    <dgm:cxn modelId="{F06456E8-7E24-46A0-A203-219D657C771D}" type="presParOf" srcId="{F5844D6B-A7DA-4873-90E5-B0BE4147D410}" destId="{59969ECE-CF92-4E51-BCE4-A973CE0069A9}" srcOrd="1" destOrd="0" presId="urn:microsoft.com/office/officeart/2008/layout/LinedList"/>
    <dgm:cxn modelId="{37A8DA6F-8FEF-443D-8D30-BA372173233A}" type="presParOf" srcId="{59969ECE-CF92-4E51-BCE4-A973CE0069A9}" destId="{1A546BB5-D3E7-424F-AC98-533BA89E406C}" srcOrd="0" destOrd="0" presId="urn:microsoft.com/office/officeart/2008/layout/LinedList"/>
    <dgm:cxn modelId="{9BD87B7C-4FD6-449D-A0BD-BF82F08E3B65}" type="presParOf" srcId="{59969ECE-CF92-4E51-BCE4-A973CE0069A9}" destId="{2075CCF6-E69E-4C6B-8482-14BE0B2AC729}" srcOrd="1" destOrd="0" presId="urn:microsoft.com/office/officeart/2008/layout/LinedList"/>
    <dgm:cxn modelId="{BA118ECA-5F80-4114-B0F6-6D916C58996E}" type="presParOf" srcId="{F5844D6B-A7DA-4873-90E5-B0BE4147D410}" destId="{61788A7E-8DC6-4187-8123-386EC612E81C}" srcOrd="2" destOrd="0" presId="urn:microsoft.com/office/officeart/2008/layout/LinedList"/>
    <dgm:cxn modelId="{5A7EBA09-6881-45DE-B54A-403EF873C21A}" type="presParOf" srcId="{F5844D6B-A7DA-4873-90E5-B0BE4147D410}" destId="{C6D2D1DE-6ACA-4255-A5F9-0A6948342A59}" srcOrd="3" destOrd="0" presId="urn:microsoft.com/office/officeart/2008/layout/LinedList"/>
    <dgm:cxn modelId="{FD71DF48-78EE-4210-9802-51FD4889AEFE}" type="presParOf" srcId="{C6D2D1DE-6ACA-4255-A5F9-0A6948342A59}" destId="{F38DA23A-8D85-4B32-A6E8-0B3CEE45A407}" srcOrd="0" destOrd="0" presId="urn:microsoft.com/office/officeart/2008/layout/LinedList"/>
    <dgm:cxn modelId="{BC0F01BB-4CDC-4225-B148-17A99354D0DC}" type="presParOf" srcId="{C6D2D1DE-6ACA-4255-A5F9-0A6948342A59}" destId="{1AA372F8-145E-441B-8A5D-3549CB6EFF2A}" srcOrd="1" destOrd="0" presId="urn:microsoft.com/office/officeart/2008/layout/LinedList"/>
    <dgm:cxn modelId="{622F047B-2B66-4700-8B4F-94EAD2501F90}" type="presParOf" srcId="{F5844D6B-A7DA-4873-90E5-B0BE4147D410}" destId="{777B1E38-C830-45CA-8800-55192AF8563F}" srcOrd="4" destOrd="0" presId="urn:microsoft.com/office/officeart/2008/layout/LinedList"/>
    <dgm:cxn modelId="{F9CCC377-F11C-4C35-A690-6E3A07146D6E}" type="presParOf" srcId="{F5844D6B-A7DA-4873-90E5-B0BE4147D410}" destId="{F4FF7355-C63A-43C1-ADF5-F7C65B25AC15}" srcOrd="5" destOrd="0" presId="urn:microsoft.com/office/officeart/2008/layout/LinedList"/>
    <dgm:cxn modelId="{BD8D5D2D-6615-4964-AF4A-40AA52562DAE}" type="presParOf" srcId="{F4FF7355-C63A-43C1-ADF5-F7C65B25AC15}" destId="{640FC053-B05A-4EBC-A3A1-151F68313BFB}" srcOrd="0" destOrd="0" presId="urn:microsoft.com/office/officeart/2008/layout/LinedList"/>
    <dgm:cxn modelId="{5EBA34A4-D55E-4EDA-94E8-316BC144C47A}" type="presParOf" srcId="{F4FF7355-C63A-43C1-ADF5-F7C65B25AC15}" destId="{5B4B7BCD-CC9C-4567-A013-D2006C213A99}" srcOrd="1" destOrd="0" presId="urn:microsoft.com/office/officeart/2008/layout/LinedList"/>
    <dgm:cxn modelId="{CEB8F25A-543B-4D2D-9935-BDBE25B28D35}" type="presParOf" srcId="{F5844D6B-A7DA-4873-90E5-B0BE4147D410}" destId="{D6464049-4273-44C9-87BD-B8024567DB5E}" srcOrd="6" destOrd="0" presId="urn:microsoft.com/office/officeart/2008/layout/LinedList"/>
    <dgm:cxn modelId="{355AB14A-BFD8-4124-98CF-BCD7D11D6FCA}" type="presParOf" srcId="{F5844D6B-A7DA-4873-90E5-B0BE4147D410}" destId="{70C279E0-ADF3-4125-858A-F11FCA0B6A03}" srcOrd="7" destOrd="0" presId="urn:microsoft.com/office/officeart/2008/layout/LinedList"/>
    <dgm:cxn modelId="{D6C43EB5-A0AB-4F88-8A24-A3066BFCBE8E}" type="presParOf" srcId="{70C279E0-ADF3-4125-858A-F11FCA0B6A03}" destId="{501E15A2-6503-4366-8F7F-43D816CF4633}" srcOrd="0" destOrd="0" presId="urn:microsoft.com/office/officeart/2008/layout/LinedList"/>
    <dgm:cxn modelId="{C957CF79-24B1-42CF-8EC2-C7483724CF5D}" type="presParOf" srcId="{70C279E0-ADF3-4125-858A-F11FCA0B6A03}" destId="{6F10ABCC-92CE-4C19-8149-D203FBCAD756}" srcOrd="1" destOrd="0" presId="urn:microsoft.com/office/officeart/2008/layout/LinedList"/>
    <dgm:cxn modelId="{A4A1C128-884D-4C7C-A887-B1B0B7EDCC25}" type="presParOf" srcId="{F5844D6B-A7DA-4873-90E5-B0BE4147D410}" destId="{BB8DD87D-1155-4166-B157-AF2EDD80F831}" srcOrd="8" destOrd="0" presId="urn:microsoft.com/office/officeart/2008/layout/LinedList"/>
    <dgm:cxn modelId="{3BC5B144-7F3F-4527-9FF0-843C157274B4}" type="presParOf" srcId="{F5844D6B-A7DA-4873-90E5-B0BE4147D410}" destId="{7A89F212-AF22-4FA4-A0C2-07BB9F35D3FD}" srcOrd="9" destOrd="0" presId="urn:microsoft.com/office/officeart/2008/layout/LinedList"/>
    <dgm:cxn modelId="{09A2AC13-3049-465C-846D-248205CEFAD7}" type="presParOf" srcId="{7A89F212-AF22-4FA4-A0C2-07BB9F35D3FD}" destId="{2768C8AD-B3C1-4B10-A82F-687C8ADCA460}" srcOrd="0" destOrd="0" presId="urn:microsoft.com/office/officeart/2008/layout/LinedList"/>
    <dgm:cxn modelId="{551EC66E-4927-4458-B00E-CEB5CE55976E}" type="presParOf" srcId="{7A89F212-AF22-4FA4-A0C2-07BB9F35D3FD}" destId="{7EDDD6C3-FFC6-4D8F-9C07-95978D511DEB}" srcOrd="1" destOrd="0" presId="urn:microsoft.com/office/officeart/2008/layout/LinedList"/>
    <dgm:cxn modelId="{28802184-A1A2-417B-A9DF-7F3D0698444A}" type="presParOf" srcId="{F5844D6B-A7DA-4873-90E5-B0BE4147D410}" destId="{1C9A1202-A448-44D6-A99E-7C85D103309F}" srcOrd="10" destOrd="0" presId="urn:microsoft.com/office/officeart/2008/layout/LinedList"/>
    <dgm:cxn modelId="{AD60E492-48EF-4A6D-937C-A9EBB35CBAE4}" type="presParOf" srcId="{F5844D6B-A7DA-4873-90E5-B0BE4147D410}" destId="{CB26FF43-60E9-4B60-BF43-B51985E7DED6}" srcOrd="11" destOrd="0" presId="urn:microsoft.com/office/officeart/2008/layout/LinedList"/>
    <dgm:cxn modelId="{C0FCDAA3-318F-432A-ACE2-399C25B4D95D}" type="presParOf" srcId="{CB26FF43-60E9-4B60-BF43-B51985E7DED6}" destId="{382A6621-A259-4126-B8DD-3449967039EE}" srcOrd="0" destOrd="0" presId="urn:microsoft.com/office/officeart/2008/layout/LinedList"/>
    <dgm:cxn modelId="{99251278-BFE4-484C-9D88-D62DDFD30E11}" type="presParOf" srcId="{CB26FF43-60E9-4B60-BF43-B51985E7DED6}" destId="{C23CCC31-DC3B-4EF2-9CFF-6C172DAD9A6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D62464E-E136-4EE3-8C71-5991A44D8AE3}"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BC6F2994-7C4B-47DC-9ABE-1C4AE84874B8}">
      <dgm:prSet/>
      <dgm:spPr/>
      <dgm:t>
        <a:bodyPr/>
        <a:lstStyle/>
        <a:p>
          <a:r>
            <a:rPr lang="en-US" dirty="0"/>
            <a:t>In Campinas 1,2,3 rooms average rents are low</a:t>
          </a:r>
          <a:endParaRPr lang="en-IN" dirty="0"/>
        </a:p>
      </dgm:t>
    </dgm:pt>
    <dgm:pt modelId="{68493497-CA3F-4E63-B312-BFC1B4BD23FC}" type="parTrans" cxnId="{F2F22EFC-B138-403B-B45C-608A4B2218A4}">
      <dgm:prSet/>
      <dgm:spPr/>
      <dgm:t>
        <a:bodyPr/>
        <a:lstStyle/>
        <a:p>
          <a:endParaRPr lang="en-IN"/>
        </a:p>
      </dgm:t>
    </dgm:pt>
    <dgm:pt modelId="{1AF8D8E7-7784-4370-8365-A3402258B5CE}" type="sibTrans" cxnId="{F2F22EFC-B138-403B-B45C-608A4B2218A4}">
      <dgm:prSet/>
      <dgm:spPr/>
      <dgm:t>
        <a:bodyPr/>
        <a:lstStyle/>
        <a:p>
          <a:endParaRPr lang="en-IN"/>
        </a:p>
      </dgm:t>
    </dgm:pt>
    <dgm:pt modelId="{8B014384-9507-49B3-AF93-14FA3FDC6941}">
      <dgm:prSet/>
      <dgm:spPr/>
      <dgm:t>
        <a:bodyPr/>
        <a:lstStyle/>
        <a:p>
          <a:r>
            <a:rPr lang="en-US"/>
            <a:t>In </a:t>
          </a:r>
          <a:r>
            <a:rPr lang="en-US" dirty="0"/>
            <a:t>porto alegre 4 and 5 rooms are less average rents.</a:t>
          </a:r>
          <a:endParaRPr lang="en-IN" dirty="0"/>
        </a:p>
      </dgm:t>
    </dgm:pt>
    <dgm:pt modelId="{7DC3A7B5-0FC2-4C24-A0A1-78A18D0D55FB}" type="parTrans" cxnId="{CFC34953-592E-402D-A301-36A06A7F4E42}">
      <dgm:prSet/>
      <dgm:spPr/>
      <dgm:t>
        <a:bodyPr/>
        <a:lstStyle/>
        <a:p>
          <a:endParaRPr lang="en-IN"/>
        </a:p>
      </dgm:t>
    </dgm:pt>
    <dgm:pt modelId="{9A9F9183-5DD0-4652-877E-AD405A5AFF8E}" type="sibTrans" cxnId="{CFC34953-592E-402D-A301-36A06A7F4E42}">
      <dgm:prSet/>
      <dgm:spPr/>
      <dgm:t>
        <a:bodyPr/>
        <a:lstStyle/>
        <a:p>
          <a:endParaRPr lang="en-IN"/>
        </a:p>
      </dgm:t>
    </dgm:pt>
    <dgm:pt modelId="{20850845-5C03-410A-A49A-EC7DE35BE500}" type="pres">
      <dgm:prSet presAssocID="{5D62464E-E136-4EE3-8C71-5991A44D8AE3}" presName="Name0" presStyleCnt="0">
        <dgm:presLayoutVars>
          <dgm:chPref val="3"/>
          <dgm:dir/>
          <dgm:animLvl val="lvl"/>
          <dgm:resizeHandles/>
        </dgm:presLayoutVars>
      </dgm:prSet>
      <dgm:spPr/>
    </dgm:pt>
    <dgm:pt modelId="{F44743BB-1EA5-43F7-89AD-96D401EDBAE5}" type="pres">
      <dgm:prSet presAssocID="{BC6F2994-7C4B-47DC-9ABE-1C4AE84874B8}" presName="horFlow" presStyleCnt="0"/>
      <dgm:spPr/>
    </dgm:pt>
    <dgm:pt modelId="{2F8AC390-2FDC-4BD4-B484-FCEE8155B75C}" type="pres">
      <dgm:prSet presAssocID="{BC6F2994-7C4B-47DC-9ABE-1C4AE84874B8}" presName="bigChev" presStyleLbl="node1" presStyleIdx="0" presStyleCnt="2"/>
      <dgm:spPr/>
    </dgm:pt>
    <dgm:pt modelId="{26EAEDA0-398F-4D10-88B2-34C8E2F5174A}" type="pres">
      <dgm:prSet presAssocID="{BC6F2994-7C4B-47DC-9ABE-1C4AE84874B8}" presName="vSp" presStyleCnt="0"/>
      <dgm:spPr/>
    </dgm:pt>
    <dgm:pt modelId="{2126F011-22B4-4A03-9676-F5EFDA2F195C}" type="pres">
      <dgm:prSet presAssocID="{8B014384-9507-49B3-AF93-14FA3FDC6941}" presName="horFlow" presStyleCnt="0"/>
      <dgm:spPr/>
    </dgm:pt>
    <dgm:pt modelId="{D4DCBE93-0E93-44BC-BCD5-517929F7303D}" type="pres">
      <dgm:prSet presAssocID="{8B014384-9507-49B3-AF93-14FA3FDC6941}" presName="bigChev" presStyleLbl="node1" presStyleIdx="1" presStyleCnt="2"/>
      <dgm:spPr/>
    </dgm:pt>
  </dgm:ptLst>
  <dgm:cxnLst>
    <dgm:cxn modelId="{7490D541-4DB0-4E8B-BFBA-4AC4D4F57BCE}" type="presOf" srcId="{8B014384-9507-49B3-AF93-14FA3FDC6941}" destId="{D4DCBE93-0E93-44BC-BCD5-517929F7303D}" srcOrd="0" destOrd="0" presId="urn:microsoft.com/office/officeart/2005/8/layout/lProcess3"/>
    <dgm:cxn modelId="{426A206F-898D-405A-BDBA-1406CF29EE24}" type="presOf" srcId="{5D62464E-E136-4EE3-8C71-5991A44D8AE3}" destId="{20850845-5C03-410A-A49A-EC7DE35BE500}" srcOrd="0" destOrd="0" presId="urn:microsoft.com/office/officeart/2005/8/layout/lProcess3"/>
    <dgm:cxn modelId="{CFC34953-592E-402D-A301-36A06A7F4E42}" srcId="{5D62464E-E136-4EE3-8C71-5991A44D8AE3}" destId="{8B014384-9507-49B3-AF93-14FA3FDC6941}" srcOrd="1" destOrd="0" parTransId="{7DC3A7B5-0FC2-4C24-A0A1-78A18D0D55FB}" sibTransId="{9A9F9183-5DD0-4652-877E-AD405A5AFF8E}"/>
    <dgm:cxn modelId="{A262149C-E7F3-43E7-831F-E7D8DA4F6A45}" type="presOf" srcId="{BC6F2994-7C4B-47DC-9ABE-1C4AE84874B8}" destId="{2F8AC390-2FDC-4BD4-B484-FCEE8155B75C}" srcOrd="0" destOrd="0" presId="urn:microsoft.com/office/officeart/2005/8/layout/lProcess3"/>
    <dgm:cxn modelId="{F2F22EFC-B138-403B-B45C-608A4B2218A4}" srcId="{5D62464E-E136-4EE3-8C71-5991A44D8AE3}" destId="{BC6F2994-7C4B-47DC-9ABE-1C4AE84874B8}" srcOrd="0" destOrd="0" parTransId="{68493497-CA3F-4E63-B312-BFC1B4BD23FC}" sibTransId="{1AF8D8E7-7784-4370-8365-A3402258B5CE}"/>
    <dgm:cxn modelId="{40E1F747-5A34-47AD-94CD-D2F6940FF4CF}" type="presParOf" srcId="{20850845-5C03-410A-A49A-EC7DE35BE500}" destId="{F44743BB-1EA5-43F7-89AD-96D401EDBAE5}" srcOrd="0" destOrd="0" presId="urn:microsoft.com/office/officeart/2005/8/layout/lProcess3"/>
    <dgm:cxn modelId="{E25A3411-7542-4039-A7A7-1DEFE5F24A4C}" type="presParOf" srcId="{F44743BB-1EA5-43F7-89AD-96D401EDBAE5}" destId="{2F8AC390-2FDC-4BD4-B484-FCEE8155B75C}" srcOrd="0" destOrd="0" presId="urn:microsoft.com/office/officeart/2005/8/layout/lProcess3"/>
    <dgm:cxn modelId="{DEFDF292-573E-48A6-A49B-4A3F653C09C2}" type="presParOf" srcId="{20850845-5C03-410A-A49A-EC7DE35BE500}" destId="{26EAEDA0-398F-4D10-88B2-34C8E2F5174A}" srcOrd="1" destOrd="0" presId="urn:microsoft.com/office/officeart/2005/8/layout/lProcess3"/>
    <dgm:cxn modelId="{BA973C71-C547-49E3-80FE-3FCB18467FBA}" type="presParOf" srcId="{20850845-5C03-410A-A49A-EC7DE35BE500}" destId="{2126F011-22B4-4A03-9676-F5EFDA2F195C}" srcOrd="2" destOrd="0" presId="urn:microsoft.com/office/officeart/2005/8/layout/lProcess3"/>
    <dgm:cxn modelId="{1FFD8689-79D5-44E8-B939-B17FEF657189}" type="presParOf" srcId="{2126F011-22B4-4A03-9676-F5EFDA2F195C}" destId="{D4DCBE93-0E93-44BC-BCD5-517929F7303D}"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2819F07-6895-4662-85AA-1F946A0ABC0E}"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IN"/>
        </a:p>
      </dgm:t>
    </dgm:pt>
    <dgm:pt modelId="{AEC3B402-418C-4C79-88D7-74595E752A69}">
      <dgm:prSet/>
      <dgm:spPr/>
      <dgm:t>
        <a:bodyPr/>
        <a:lstStyle/>
        <a:p>
          <a:r>
            <a:rPr lang="en-US" b="0" i="0"/>
            <a:t>One Bathroom houses are low Total in Campinas and Belo Horizonte.</a:t>
          </a:r>
          <a:endParaRPr lang="en-IN"/>
        </a:p>
      </dgm:t>
    </dgm:pt>
    <dgm:pt modelId="{E18C8FC8-969B-4232-91C4-42762CA7BDA9}" type="parTrans" cxnId="{29735D6F-5670-4D68-B4CC-C13F0CD1008C}">
      <dgm:prSet/>
      <dgm:spPr/>
      <dgm:t>
        <a:bodyPr/>
        <a:lstStyle/>
        <a:p>
          <a:endParaRPr lang="en-IN"/>
        </a:p>
      </dgm:t>
    </dgm:pt>
    <dgm:pt modelId="{E23F19E2-F026-4B08-89C9-66ECDF4E46BB}" type="sibTrans" cxnId="{29735D6F-5670-4D68-B4CC-C13F0CD1008C}">
      <dgm:prSet/>
      <dgm:spPr/>
      <dgm:t>
        <a:bodyPr/>
        <a:lstStyle/>
        <a:p>
          <a:endParaRPr lang="en-IN"/>
        </a:p>
      </dgm:t>
    </dgm:pt>
    <dgm:pt modelId="{8DE8F60D-E9D3-48D2-A708-A64B2A0B27EC}">
      <dgm:prSet/>
      <dgm:spPr/>
      <dgm:t>
        <a:bodyPr/>
        <a:lstStyle/>
        <a:p>
          <a:r>
            <a:rPr lang="en-US" b="0" i="0"/>
            <a:t>Two Bathroom houses are less total in Campinas.</a:t>
          </a:r>
          <a:endParaRPr lang="en-IN"/>
        </a:p>
      </dgm:t>
    </dgm:pt>
    <dgm:pt modelId="{E7EBDE00-A652-4B15-BBCB-7BD7FE438066}" type="parTrans" cxnId="{478E232B-D997-4C1B-9FA7-2B60085BA7EA}">
      <dgm:prSet/>
      <dgm:spPr/>
      <dgm:t>
        <a:bodyPr/>
        <a:lstStyle/>
        <a:p>
          <a:endParaRPr lang="en-IN"/>
        </a:p>
      </dgm:t>
    </dgm:pt>
    <dgm:pt modelId="{6F44B273-7A09-44CC-B44B-B392BC2CABD6}" type="sibTrans" cxnId="{478E232B-D997-4C1B-9FA7-2B60085BA7EA}">
      <dgm:prSet/>
      <dgm:spPr/>
      <dgm:t>
        <a:bodyPr/>
        <a:lstStyle/>
        <a:p>
          <a:endParaRPr lang="en-IN"/>
        </a:p>
      </dgm:t>
    </dgm:pt>
    <dgm:pt modelId="{3E527C12-6C1A-428C-A990-9F2DE846D467}">
      <dgm:prSet/>
      <dgm:spPr/>
      <dgm:t>
        <a:bodyPr/>
        <a:lstStyle/>
        <a:p>
          <a:r>
            <a:rPr lang="en-US" b="0" i="0"/>
            <a:t>Three Bathroom houses are less total in Campinas.</a:t>
          </a:r>
          <a:endParaRPr lang="en-IN"/>
        </a:p>
      </dgm:t>
    </dgm:pt>
    <dgm:pt modelId="{D77C084C-A203-40B9-BA40-306333D3D461}" type="parTrans" cxnId="{43C4E350-DF09-4068-BB37-95AC6C456576}">
      <dgm:prSet/>
      <dgm:spPr/>
      <dgm:t>
        <a:bodyPr/>
        <a:lstStyle/>
        <a:p>
          <a:endParaRPr lang="en-IN"/>
        </a:p>
      </dgm:t>
    </dgm:pt>
    <dgm:pt modelId="{6B92FB86-2BF5-424F-BB8D-6244F44384A7}" type="sibTrans" cxnId="{43C4E350-DF09-4068-BB37-95AC6C456576}">
      <dgm:prSet/>
      <dgm:spPr/>
      <dgm:t>
        <a:bodyPr/>
        <a:lstStyle/>
        <a:p>
          <a:endParaRPr lang="en-IN"/>
        </a:p>
      </dgm:t>
    </dgm:pt>
    <dgm:pt modelId="{61483C78-1733-4783-A38A-45815D47AE62}" type="pres">
      <dgm:prSet presAssocID="{62819F07-6895-4662-85AA-1F946A0ABC0E}" presName="Name0" presStyleCnt="0">
        <dgm:presLayoutVars>
          <dgm:chPref val="3"/>
          <dgm:dir/>
          <dgm:animLvl val="lvl"/>
          <dgm:resizeHandles/>
        </dgm:presLayoutVars>
      </dgm:prSet>
      <dgm:spPr/>
    </dgm:pt>
    <dgm:pt modelId="{C4040AB9-91FF-4E0E-83B7-09E4157868E9}" type="pres">
      <dgm:prSet presAssocID="{AEC3B402-418C-4C79-88D7-74595E752A69}" presName="horFlow" presStyleCnt="0"/>
      <dgm:spPr/>
    </dgm:pt>
    <dgm:pt modelId="{35613E33-2BF9-4945-9E30-409D256FE372}" type="pres">
      <dgm:prSet presAssocID="{AEC3B402-418C-4C79-88D7-74595E752A69}" presName="bigChev" presStyleLbl="node1" presStyleIdx="0" presStyleCnt="3"/>
      <dgm:spPr/>
    </dgm:pt>
    <dgm:pt modelId="{797F4541-E2E1-4D92-883D-06A2D50E8F55}" type="pres">
      <dgm:prSet presAssocID="{AEC3B402-418C-4C79-88D7-74595E752A69}" presName="vSp" presStyleCnt="0"/>
      <dgm:spPr/>
    </dgm:pt>
    <dgm:pt modelId="{4593A10A-07D4-4EA3-856A-F5F3EBBA4FE0}" type="pres">
      <dgm:prSet presAssocID="{8DE8F60D-E9D3-48D2-A708-A64B2A0B27EC}" presName="horFlow" presStyleCnt="0"/>
      <dgm:spPr/>
    </dgm:pt>
    <dgm:pt modelId="{ADF09A0D-71D1-4376-9FA6-B27495095D0E}" type="pres">
      <dgm:prSet presAssocID="{8DE8F60D-E9D3-48D2-A708-A64B2A0B27EC}" presName="bigChev" presStyleLbl="node1" presStyleIdx="1" presStyleCnt="3"/>
      <dgm:spPr/>
    </dgm:pt>
    <dgm:pt modelId="{841EA77D-AB8D-454C-903D-D6A88AC5B754}" type="pres">
      <dgm:prSet presAssocID="{8DE8F60D-E9D3-48D2-A708-A64B2A0B27EC}" presName="vSp" presStyleCnt="0"/>
      <dgm:spPr/>
    </dgm:pt>
    <dgm:pt modelId="{3682CBE6-4CD6-4E67-BCB2-D184FDB6F26E}" type="pres">
      <dgm:prSet presAssocID="{3E527C12-6C1A-428C-A990-9F2DE846D467}" presName="horFlow" presStyleCnt="0"/>
      <dgm:spPr/>
    </dgm:pt>
    <dgm:pt modelId="{6155EAA2-0675-4721-8B00-64DFE30AE9B4}" type="pres">
      <dgm:prSet presAssocID="{3E527C12-6C1A-428C-A990-9F2DE846D467}" presName="bigChev" presStyleLbl="node1" presStyleIdx="2" presStyleCnt="3"/>
      <dgm:spPr/>
    </dgm:pt>
  </dgm:ptLst>
  <dgm:cxnLst>
    <dgm:cxn modelId="{67F78800-1A4F-489E-B397-B9AFF36D91AB}" type="presOf" srcId="{AEC3B402-418C-4C79-88D7-74595E752A69}" destId="{35613E33-2BF9-4945-9E30-409D256FE372}" srcOrd="0" destOrd="0" presId="urn:microsoft.com/office/officeart/2005/8/layout/lProcess3"/>
    <dgm:cxn modelId="{53D81825-3C6C-468C-AD6A-DC26CD05F3D0}" type="presOf" srcId="{8DE8F60D-E9D3-48D2-A708-A64B2A0B27EC}" destId="{ADF09A0D-71D1-4376-9FA6-B27495095D0E}" srcOrd="0" destOrd="0" presId="urn:microsoft.com/office/officeart/2005/8/layout/lProcess3"/>
    <dgm:cxn modelId="{478E232B-D997-4C1B-9FA7-2B60085BA7EA}" srcId="{62819F07-6895-4662-85AA-1F946A0ABC0E}" destId="{8DE8F60D-E9D3-48D2-A708-A64B2A0B27EC}" srcOrd="1" destOrd="0" parTransId="{E7EBDE00-A652-4B15-BBCB-7BD7FE438066}" sibTransId="{6F44B273-7A09-44CC-B44B-B392BC2CABD6}"/>
    <dgm:cxn modelId="{6EAB3F2C-E928-471E-A9E5-775F37E03A53}" type="presOf" srcId="{3E527C12-6C1A-428C-A990-9F2DE846D467}" destId="{6155EAA2-0675-4721-8B00-64DFE30AE9B4}" srcOrd="0" destOrd="0" presId="urn:microsoft.com/office/officeart/2005/8/layout/lProcess3"/>
    <dgm:cxn modelId="{29735D6F-5670-4D68-B4CC-C13F0CD1008C}" srcId="{62819F07-6895-4662-85AA-1F946A0ABC0E}" destId="{AEC3B402-418C-4C79-88D7-74595E752A69}" srcOrd="0" destOrd="0" parTransId="{E18C8FC8-969B-4232-91C4-42762CA7BDA9}" sibTransId="{E23F19E2-F026-4B08-89C9-66ECDF4E46BB}"/>
    <dgm:cxn modelId="{43C4E350-DF09-4068-BB37-95AC6C456576}" srcId="{62819F07-6895-4662-85AA-1F946A0ABC0E}" destId="{3E527C12-6C1A-428C-A990-9F2DE846D467}" srcOrd="2" destOrd="0" parTransId="{D77C084C-A203-40B9-BA40-306333D3D461}" sibTransId="{6B92FB86-2BF5-424F-BB8D-6244F44384A7}"/>
    <dgm:cxn modelId="{9A348A97-2700-415C-A6EC-5E11FA89116E}" type="presOf" srcId="{62819F07-6895-4662-85AA-1F946A0ABC0E}" destId="{61483C78-1733-4783-A38A-45815D47AE62}" srcOrd="0" destOrd="0" presId="urn:microsoft.com/office/officeart/2005/8/layout/lProcess3"/>
    <dgm:cxn modelId="{A53BB56C-BCEB-42CD-9E3C-D01BD8CAB90E}" type="presParOf" srcId="{61483C78-1733-4783-A38A-45815D47AE62}" destId="{C4040AB9-91FF-4E0E-83B7-09E4157868E9}" srcOrd="0" destOrd="0" presId="urn:microsoft.com/office/officeart/2005/8/layout/lProcess3"/>
    <dgm:cxn modelId="{D5308ABC-D973-4CEA-BDCE-B16CFD22151F}" type="presParOf" srcId="{C4040AB9-91FF-4E0E-83B7-09E4157868E9}" destId="{35613E33-2BF9-4945-9E30-409D256FE372}" srcOrd="0" destOrd="0" presId="urn:microsoft.com/office/officeart/2005/8/layout/lProcess3"/>
    <dgm:cxn modelId="{885B37D1-F626-4605-BD8C-CC70576B5253}" type="presParOf" srcId="{61483C78-1733-4783-A38A-45815D47AE62}" destId="{797F4541-E2E1-4D92-883D-06A2D50E8F55}" srcOrd="1" destOrd="0" presId="urn:microsoft.com/office/officeart/2005/8/layout/lProcess3"/>
    <dgm:cxn modelId="{B7FA7EC0-1538-4B84-BB44-383CBC8E0CAB}" type="presParOf" srcId="{61483C78-1733-4783-A38A-45815D47AE62}" destId="{4593A10A-07D4-4EA3-856A-F5F3EBBA4FE0}" srcOrd="2" destOrd="0" presId="urn:microsoft.com/office/officeart/2005/8/layout/lProcess3"/>
    <dgm:cxn modelId="{9FFBD2C2-A859-48A0-BBCF-0C96EE8E9256}" type="presParOf" srcId="{4593A10A-07D4-4EA3-856A-F5F3EBBA4FE0}" destId="{ADF09A0D-71D1-4376-9FA6-B27495095D0E}" srcOrd="0" destOrd="0" presId="urn:microsoft.com/office/officeart/2005/8/layout/lProcess3"/>
    <dgm:cxn modelId="{20E862BE-CB67-4921-A1F0-8BD3BADA1CBD}" type="presParOf" srcId="{61483C78-1733-4783-A38A-45815D47AE62}" destId="{841EA77D-AB8D-454C-903D-D6A88AC5B754}" srcOrd="3" destOrd="0" presId="urn:microsoft.com/office/officeart/2005/8/layout/lProcess3"/>
    <dgm:cxn modelId="{5B837270-6B5B-44D1-8996-50A71A350A3C}" type="presParOf" srcId="{61483C78-1733-4783-A38A-45815D47AE62}" destId="{3682CBE6-4CD6-4E67-BCB2-D184FDB6F26E}" srcOrd="4" destOrd="0" presId="urn:microsoft.com/office/officeart/2005/8/layout/lProcess3"/>
    <dgm:cxn modelId="{0FB10DF4-5B3C-49F4-A266-64C27681D989}" type="presParOf" srcId="{3682CBE6-4CD6-4E67-BCB2-D184FDB6F26E}" destId="{6155EAA2-0675-4721-8B00-64DFE30AE9B4}"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06EB33E-74C5-4D47-B106-7E918068ADAB}"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IN"/>
        </a:p>
      </dgm:t>
    </dgm:pt>
    <dgm:pt modelId="{DFF1C9D7-39A8-4CB2-8314-52573417C566}">
      <dgm:prSet/>
      <dgm:spPr/>
      <dgm:t>
        <a:bodyPr/>
        <a:lstStyle/>
        <a:p>
          <a:r>
            <a:rPr lang="en-US" b="0" i="0"/>
            <a:t>One bathroom Rent low in Campinas.</a:t>
          </a:r>
          <a:endParaRPr lang="en-IN"/>
        </a:p>
      </dgm:t>
    </dgm:pt>
    <dgm:pt modelId="{930C601C-777B-4599-924B-5B1240ED653C}" type="parTrans" cxnId="{C2158EC1-F940-409A-8FE8-420A3120DCCB}">
      <dgm:prSet/>
      <dgm:spPr/>
      <dgm:t>
        <a:bodyPr/>
        <a:lstStyle/>
        <a:p>
          <a:endParaRPr lang="en-IN"/>
        </a:p>
      </dgm:t>
    </dgm:pt>
    <dgm:pt modelId="{93245F55-F546-4BB7-A68D-747F46E31AE9}" type="sibTrans" cxnId="{C2158EC1-F940-409A-8FE8-420A3120DCCB}">
      <dgm:prSet/>
      <dgm:spPr/>
      <dgm:t>
        <a:bodyPr/>
        <a:lstStyle/>
        <a:p>
          <a:endParaRPr lang="en-IN"/>
        </a:p>
      </dgm:t>
    </dgm:pt>
    <dgm:pt modelId="{77E593D3-BE59-476F-A6FA-DE9A9F726A1B}">
      <dgm:prSet/>
      <dgm:spPr/>
      <dgm:t>
        <a:bodyPr/>
        <a:lstStyle/>
        <a:p>
          <a:r>
            <a:rPr lang="en-US" b="0" i="0"/>
            <a:t>Two bathroom Rent low in Campinas.</a:t>
          </a:r>
          <a:endParaRPr lang="en-IN"/>
        </a:p>
      </dgm:t>
    </dgm:pt>
    <dgm:pt modelId="{A19019AB-0334-4E84-88DC-98F4DAB52815}" type="parTrans" cxnId="{CEC6219D-C4E9-4688-BF19-5284DF72E1B4}">
      <dgm:prSet/>
      <dgm:spPr/>
      <dgm:t>
        <a:bodyPr/>
        <a:lstStyle/>
        <a:p>
          <a:endParaRPr lang="en-IN"/>
        </a:p>
      </dgm:t>
    </dgm:pt>
    <dgm:pt modelId="{7D9FE7F9-D858-46D0-8A95-405ABC6E0CAA}" type="sibTrans" cxnId="{CEC6219D-C4E9-4688-BF19-5284DF72E1B4}">
      <dgm:prSet/>
      <dgm:spPr/>
      <dgm:t>
        <a:bodyPr/>
        <a:lstStyle/>
        <a:p>
          <a:endParaRPr lang="en-IN"/>
        </a:p>
      </dgm:t>
    </dgm:pt>
    <dgm:pt modelId="{326DE91E-C1F1-4B07-95B3-09D0D8551276}">
      <dgm:prSet/>
      <dgm:spPr/>
      <dgm:t>
        <a:bodyPr/>
        <a:lstStyle/>
        <a:p>
          <a:r>
            <a:rPr lang="en-US" b="0" i="0"/>
            <a:t>Three bathroom Rent low in Campinas.</a:t>
          </a:r>
          <a:endParaRPr lang="en-IN"/>
        </a:p>
      </dgm:t>
    </dgm:pt>
    <dgm:pt modelId="{67C851A1-44FD-4284-A954-5CB7B9B2BB07}" type="parTrans" cxnId="{4491DD14-4F4A-4EC9-B3E8-646892D059BD}">
      <dgm:prSet/>
      <dgm:spPr/>
      <dgm:t>
        <a:bodyPr/>
        <a:lstStyle/>
        <a:p>
          <a:endParaRPr lang="en-IN"/>
        </a:p>
      </dgm:t>
    </dgm:pt>
    <dgm:pt modelId="{9A3B8BBE-9777-4237-B1E5-0A801F3940A5}" type="sibTrans" cxnId="{4491DD14-4F4A-4EC9-B3E8-646892D059BD}">
      <dgm:prSet/>
      <dgm:spPr/>
      <dgm:t>
        <a:bodyPr/>
        <a:lstStyle/>
        <a:p>
          <a:endParaRPr lang="en-IN"/>
        </a:p>
      </dgm:t>
    </dgm:pt>
    <dgm:pt modelId="{A43B7DEE-135F-4E21-A8F5-E036613195B7}" type="pres">
      <dgm:prSet presAssocID="{C06EB33E-74C5-4D47-B106-7E918068ADAB}" presName="Name0" presStyleCnt="0">
        <dgm:presLayoutVars>
          <dgm:chPref val="3"/>
          <dgm:dir/>
          <dgm:animLvl val="lvl"/>
          <dgm:resizeHandles/>
        </dgm:presLayoutVars>
      </dgm:prSet>
      <dgm:spPr/>
    </dgm:pt>
    <dgm:pt modelId="{522AB1FA-F9CB-4D21-B3F5-A978F8266669}" type="pres">
      <dgm:prSet presAssocID="{DFF1C9D7-39A8-4CB2-8314-52573417C566}" presName="horFlow" presStyleCnt="0"/>
      <dgm:spPr/>
    </dgm:pt>
    <dgm:pt modelId="{3C000299-EECE-4D54-A209-A6E89EBF45B5}" type="pres">
      <dgm:prSet presAssocID="{DFF1C9D7-39A8-4CB2-8314-52573417C566}" presName="bigChev" presStyleLbl="node1" presStyleIdx="0" presStyleCnt="3"/>
      <dgm:spPr/>
    </dgm:pt>
    <dgm:pt modelId="{DE158D16-5510-4A2F-BEE0-5A1A6F4C5FFE}" type="pres">
      <dgm:prSet presAssocID="{DFF1C9D7-39A8-4CB2-8314-52573417C566}" presName="vSp" presStyleCnt="0"/>
      <dgm:spPr/>
    </dgm:pt>
    <dgm:pt modelId="{B87515FF-D24F-4844-841E-A4AAADB39058}" type="pres">
      <dgm:prSet presAssocID="{77E593D3-BE59-476F-A6FA-DE9A9F726A1B}" presName="horFlow" presStyleCnt="0"/>
      <dgm:spPr/>
    </dgm:pt>
    <dgm:pt modelId="{9EEC183E-DC3A-482B-825B-BCBE7A2D7D09}" type="pres">
      <dgm:prSet presAssocID="{77E593D3-BE59-476F-A6FA-DE9A9F726A1B}" presName="bigChev" presStyleLbl="node1" presStyleIdx="1" presStyleCnt="3"/>
      <dgm:spPr/>
    </dgm:pt>
    <dgm:pt modelId="{5FD5C1BA-FED2-447D-AD39-38773C7BE7BC}" type="pres">
      <dgm:prSet presAssocID="{77E593D3-BE59-476F-A6FA-DE9A9F726A1B}" presName="vSp" presStyleCnt="0"/>
      <dgm:spPr/>
    </dgm:pt>
    <dgm:pt modelId="{A97764C6-EA17-4C8E-905B-6B011861FCF9}" type="pres">
      <dgm:prSet presAssocID="{326DE91E-C1F1-4B07-95B3-09D0D8551276}" presName="horFlow" presStyleCnt="0"/>
      <dgm:spPr/>
    </dgm:pt>
    <dgm:pt modelId="{7282EDAA-37F1-4095-83FE-7340CDE9D04D}" type="pres">
      <dgm:prSet presAssocID="{326DE91E-C1F1-4B07-95B3-09D0D8551276}" presName="bigChev" presStyleLbl="node1" presStyleIdx="2" presStyleCnt="3"/>
      <dgm:spPr/>
    </dgm:pt>
  </dgm:ptLst>
  <dgm:cxnLst>
    <dgm:cxn modelId="{4491DD14-4F4A-4EC9-B3E8-646892D059BD}" srcId="{C06EB33E-74C5-4D47-B106-7E918068ADAB}" destId="{326DE91E-C1F1-4B07-95B3-09D0D8551276}" srcOrd="2" destOrd="0" parTransId="{67C851A1-44FD-4284-A954-5CB7B9B2BB07}" sibTransId="{9A3B8BBE-9777-4237-B1E5-0A801F3940A5}"/>
    <dgm:cxn modelId="{CA9F1338-D538-47C6-9D33-7505E58F3F85}" type="presOf" srcId="{DFF1C9D7-39A8-4CB2-8314-52573417C566}" destId="{3C000299-EECE-4D54-A209-A6E89EBF45B5}" srcOrd="0" destOrd="0" presId="urn:microsoft.com/office/officeart/2005/8/layout/lProcess3"/>
    <dgm:cxn modelId="{230BB45F-319D-484F-8039-A40A627BF6F1}" type="presOf" srcId="{77E593D3-BE59-476F-A6FA-DE9A9F726A1B}" destId="{9EEC183E-DC3A-482B-825B-BCBE7A2D7D09}" srcOrd="0" destOrd="0" presId="urn:microsoft.com/office/officeart/2005/8/layout/lProcess3"/>
    <dgm:cxn modelId="{03CEFD57-C76E-4D4D-BBAB-A025F586A688}" type="presOf" srcId="{326DE91E-C1F1-4B07-95B3-09D0D8551276}" destId="{7282EDAA-37F1-4095-83FE-7340CDE9D04D}" srcOrd="0" destOrd="0" presId="urn:microsoft.com/office/officeart/2005/8/layout/lProcess3"/>
    <dgm:cxn modelId="{CEC6219D-C4E9-4688-BF19-5284DF72E1B4}" srcId="{C06EB33E-74C5-4D47-B106-7E918068ADAB}" destId="{77E593D3-BE59-476F-A6FA-DE9A9F726A1B}" srcOrd="1" destOrd="0" parTransId="{A19019AB-0334-4E84-88DC-98F4DAB52815}" sibTransId="{7D9FE7F9-D858-46D0-8A95-405ABC6E0CAA}"/>
    <dgm:cxn modelId="{C2158EC1-F940-409A-8FE8-420A3120DCCB}" srcId="{C06EB33E-74C5-4D47-B106-7E918068ADAB}" destId="{DFF1C9D7-39A8-4CB2-8314-52573417C566}" srcOrd="0" destOrd="0" parTransId="{930C601C-777B-4599-924B-5B1240ED653C}" sibTransId="{93245F55-F546-4BB7-A68D-747F46E31AE9}"/>
    <dgm:cxn modelId="{183B35E0-FE35-45B2-B3AE-1597AECA3921}" type="presOf" srcId="{C06EB33E-74C5-4D47-B106-7E918068ADAB}" destId="{A43B7DEE-135F-4E21-A8F5-E036613195B7}" srcOrd="0" destOrd="0" presId="urn:microsoft.com/office/officeart/2005/8/layout/lProcess3"/>
    <dgm:cxn modelId="{ADC70B16-667A-4C55-B21A-072CBCED1D09}" type="presParOf" srcId="{A43B7DEE-135F-4E21-A8F5-E036613195B7}" destId="{522AB1FA-F9CB-4D21-B3F5-A978F8266669}" srcOrd="0" destOrd="0" presId="urn:microsoft.com/office/officeart/2005/8/layout/lProcess3"/>
    <dgm:cxn modelId="{EFA390DD-63D0-4CF9-96E4-757D176F0216}" type="presParOf" srcId="{522AB1FA-F9CB-4D21-B3F5-A978F8266669}" destId="{3C000299-EECE-4D54-A209-A6E89EBF45B5}" srcOrd="0" destOrd="0" presId="urn:microsoft.com/office/officeart/2005/8/layout/lProcess3"/>
    <dgm:cxn modelId="{93174AB5-5667-499C-8F92-94FFBA577391}" type="presParOf" srcId="{A43B7DEE-135F-4E21-A8F5-E036613195B7}" destId="{DE158D16-5510-4A2F-BEE0-5A1A6F4C5FFE}" srcOrd="1" destOrd="0" presId="urn:microsoft.com/office/officeart/2005/8/layout/lProcess3"/>
    <dgm:cxn modelId="{1D25D19B-61A0-4B30-9B14-74B01D2F813B}" type="presParOf" srcId="{A43B7DEE-135F-4E21-A8F5-E036613195B7}" destId="{B87515FF-D24F-4844-841E-A4AAADB39058}" srcOrd="2" destOrd="0" presId="urn:microsoft.com/office/officeart/2005/8/layout/lProcess3"/>
    <dgm:cxn modelId="{E7080B37-22D2-462E-AF8D-3B660CF16BC6}" type="presParOf" srcId="{B87515FF-D24F-4844-841E-A4AAADB39058}" destId="{9EEC183E-DC3A-482B-825B-BCBE7A2D7D09}" srcOrd="0" destOrd="0" presId="urn:microsoft.com/office/officeart/2005/8/layout/lProcess3"/>
    <dgm:cxn modelId="{59AE7FDF-1B61-41A9-BFC6-C644CBCCB098}" type="presParOf" srcId="{A43B7DEE-135F-4E21-A8F5-E036613195B7}" destId="{5FD5C1BA-FED2-447D-AD39-38773C7BE7BC}" srcOrd="3" destOrd="0" presId="urn:microsoft.com/office/officeart/2005/8/layout/lProcess3"/>
    <dgm:cxn modelId="{C0193C27-77CF-4083-99FB-CFB44098D267}" type="presParOf" srcId="{A43B7DEE-135F-4E21-A8F5-E036613195B7}" destId="{A97764C6-EA17-4C8E-905B-6B011861FCF9}" srcOrd="4" destOrd="0" presId="urn:microsoft.com/office/officeart/2005/8/layout/lProcess3"/>
    <dgm:cxn modelId="{06E218D5-EDA5-444F-91C3-53A9719AC7A5}" type="presParOf" srcId="{A97764C6-EA17-4C8E-905B-6B011861FCF9}" destId="{7282EDAA-37F1-4095-83FE-7340CDE9D04D}"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386CCE8-FDD6-4828-8C97-C977077F82C3}"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3EFC5FFC-CB78-45CB-89FB-44D377912738}">
      <dgm:prSet/>
      <dgm:spPr/>
      <dgm:t>
        <a:bodyPr/>
        <a:lstStyle/>
        <a:p>
          <a:r>
            <a:rPr lang="en-US" b="0" i="0" dirty="0"/>
            <a:t>In the Porto alegre and Campinas not accept the pets are Average Total price less and in Belo Horizonte accept pets houses are less average rent. </a:t>
          </a:r>
          <a:endParaRPr lang="en-IN" dirty="0"/>
        </a:p>
      </dgm:t>
    </dgm:pt>
    <dgm:pt modelId="{2DFE87F0-9FD1-425A-8DF7-F05DFF92E1B4}" type="parTrans" cxnId="{63FC6046-6CF9-4F6E-B4AC-E2DF76C9D82D}">
      <dgm:prSet/>
      <dgm:spPr/>
      <dgm:t>
        <a:bodyPr/>
        <a:lstStyle/>
        <a:p>
          <a:endParaRPr lang="en-IN"/>
        </a:p>
      </dgm:t>
    </dgm:pt>
    <dgm:pt modelId="{B3BAD941-E356-4995-B4F8-BCB822AC9C1E}" type="sibTrans" cxnId="{63FC6046-6CF9-4F6E-B4AC-E2DF76C9D82D}">
      <dgm:prSet/>
      <dgm:spPr/>
      <dgm:t>
        <a:bodyPr/>
        <a:lstStyle/>
        <a:p>
          <a:endParaRPr lang="en-IN"/>
        </a:p>
      </dgm:t>
    </dgm:pt>
    <dgm:pt modelId="{4F001BAE-CC47-4CC5-9C02-F13CF9DCD75A}">
      <dgm:prSet/>
      <dgm:spPr/>
      <dgm:t>
        <a:bodyPr/>
        <a:lstStyle/>
        <a:p>
          <a:r>
            <a:rPr lang="en-US" b="0" i="0"/>
            <a:t>In rent not accept pets houses are less rent.</a:t>
          </a:r>
          <a:endParaRPr lang="en-IN"/>
        </a:p>
      </dgm:t>
    </dgm:pt>
    <dgm:pt modelId="{1E46FDCB-CBAB-44C4-9C59-4442BEE887CC}" type="parTrans" cxnId="{358343C4-F5F4-4022-B662-8046A6FEE33F}">
      <dgm:prSet/>
      <dgm:spPr/>
      <dgm:t>
        <a:bodyPr/>
        <a:lstStyle/>
        <a:p>
          <a:endParaRPr lang="en-IN"/>
        </a:p>
      </dgm:t>
    </dgm:pt>
    <dgm:pt modelId="{475D1ED6-BFFA-4581-8D8D-1BD809A92ECB}" type="sibTrans" cxnId="{358343C4-F5F4-4022-B662-8046A6FEE33F}">
      <dgm:prSet/>
      <dgm:spPr/>
      <dgm:t>
        <a:bodyPr/>
        <a:lstStyle/>
        <a:p>
          <a:endParaRPr lang="en-IN"/>
        </a:p>
      </dgm:t>
    </dgm:pt>
    <dgm:pt modelId="{66A4DA58-9D42-4AED-91CD-D2881C7E445E}">
      <dgm:prSet/>
      <dgm:spPr/>
      <dgm:t>
        <a:bodyPr/>
        <a:lstStyle/>
        <a:p>
          <a:r>
            <a:rPr lang="en-US" b="0" i="0"/>
            <a:t>if </a:t>
          </a:r>
          <a:r>
            <a:rPr lang="en-US" b="0" i="0" dirty="0"/>
            <a:t>you have pets porto alegre best otherwise you </a:t>
          </a:r>
          <a:r>
            <a:rPr lang="en-US" b="0" i="0" dirty="0" err="1"/>
            <a:t>dont</a:t>
          </a:r>
          <a:r>
            <a:rPr lang="en-US" b="0" i="0" dirty="0"/>
            <a:t> have pet you will move to </a:t>
          </a:r>
          <a:r>
            <a:rPr lang="en-US" b="0" i="0" dirty="0" err="1"/>
            <a:t>campinas</a:t>
          </a:r>
          <a:r>
            <a:rPr lang="en-US" b="0" i="0" dirty="0"/>
            <a:t>.</a:t>
          </a:r>
          <a:endParaRPr lang="en-IN" dirty="0"/>
        </a:p>
      </dgm:t>
    </dgm:pt>
    <dgm:pt modelId="{1954F939-33E7-4D36-9AA1-98935B18D313}" type="parTrans" cxnId="{798456D1-21A0-4462-B3C2-2B3C289D21CE}">
      <dgm:prSet/>
      <dgm:spPr/>
      <dgm:t>
        <a:bodyPr/>
        <a:lstStyle/>
        <a:p>
          <a:endParaRPr lang="en-IN"/>
        </a:p>
      </dgm:t>
    </dgm:pt>
    <dgm:pt modelId="{EC2D2B0C-3D07-43B8-8FA1-11B58F38DB4F}" type="sibTrans" cxnId="{798456D1-21A0-4462-B3C2-2B3C289D21CE}">
      <dgm:prSet/>
      <dgm:spPr/>
      <dgm:t>
        <a:bodyPr/>
        <a:lstStyle/>
        <a:p>
          <a:endParaRPr lang="en-IN"/>
        </a:p>
      </dgm:t>
    </dgm:pt>
    <dgm:pt modelId="{787D0558-FCA3-4F16-A241-AEF33BAE2398}" type="pres">
      <dgm:prSet presAssocID="{D386CCE8-FDD6-4828-8C97-C977077F82C3}" presName="Name0" presStyleCnt="0">
        <dgm:presLayoutVars>
          <dgm:chPref val="3"/>
          <dgm:dir/>
          <dgm:animLvl val="lvl"/>
          <dgm:resizeHandles/>
        </dgm:presLayoutVars>
      </dgm:prSet>
      <dgm:spPr/>
    </dgm:pt>
    <dgm:pt modelId="{98937E34-9A69-478C-A6CD-BDB880F17F37}" type="pres">
      <dgm:prSet presAssocID="{3EFC5FFC-CB78-45CB-89FB-44D377912738}" presName="horFlow" presStyleCnt="0"/>
      <dgm:spPr/>
    </dgm:pt>
    <dgm:pt modelId="{74D16B31-6099-453E-BCB4-D9D19498DB11}" type="pres">
      <dgm:prSet presAssocID="{3EFC5FFC-CB78-45CB-89FB-44D377912738}" presName="bigChev" presStyleLbl="node1" presStyleIdx="0" presStyleCnt="3"/>
      <dgm:spPr/>
    </dgm:pt>
    <dgm:pt modelId="{4DFE7213-2585-44B2-9967-58D536C05067}" type="pres">
      <dgm:prSet presAssocID="{3EFC5FFC-CB78-45CB-89FB-44D377912738}" presName="vSp" presStyleCnt="0"/>
      <dgm:spPr/>
    </dgm:pt>
    <dgm:pt modelId="{6996A977-5BA7-4BB8-97F9-B9672F1E866E}" type="pres">
      <dgm:prSet presAssocID="{66A4DA58-9D42-4AED-91CD-D2881C7E445E}" presName="horFlow" presStyleCnt="0"/>
      <dgm:spPr/>
    </dgm:pt>
    <dgm:pt modelId="{721CBCBF-AC95-463E-AABD-D57826C78562}" type="pres">
      <dgm:prSet presAssocID="{66A4DA58-9D42-4AED-91CD-D2881C7E445E}" presName="bigChev" presStyleLbl="node1" presStyleIdx="1" presStyleCnt="3"/>
      <dgm:spPr/>
    </dgm:pt>
    <dgm:pt modelId="{96DD951A-75F9-4C46-8ACB-980BBC19519F}" type="pres">
      <dgm:prSet presAssocID="{66A4DA58-9D42-4AED-91CD-D2881C7E445E}" presName="vSp" presStyleCnt="0"/>
      <dgm:spPr/>
    </dgm:pt>
    <dgm:pt modelId="{96FB092C-D87A-479F-AFC3-820A8DD97D04}" type="pres">
      <dgm:prSet presAssocID="{4F001BAE-CC47-4CC5-9C02-F13CF9DCD75A}" presName="horFlow" presStyleCnt="0"/>
      <dgm:spPr/>
    </dgm:pt>
    <dgm:pt modelId="{9E26CA18-8B8A-4A5B-BE04-2DFE48054B8C}" type="pres">
      <dgm:prSet presAssocID="{4F001BAE-CC47-4CC5-9C02-F13CF9DCD75A}" presName="bigChev" presStyleLbl="node1" presStyleIdx="2" presStyleCnt="3"/>
      <dgm:spPr/>
    </dgm:pt>
  </dgm:ptLst>
  <dgm:cxnLst>
    <dgm:cxn modelId="{689A8B26-F11E-48E7-B2FA-23425DA97BBC}" type="presOf" srcId="{3EFC5FFC-CB78-45CB-89FB-44D377912738}" destId="{74D16B31-6099-453E-BCB4-D9D19498DB11}" srcOrd="0" destOrd="0" presId="urn:microsoft.com/office/officeart/2005/8/layout/lProcess3"/>
    <dgm:cxn modelId="{499D5E37-3804-4B98-A393-C0EED0E021A7}" type="presOf" srcId="{4F001BAE-CC47-4CC5-9C02-F13CF9DCD75A}" destId="{9E26CA18-8B8A-4A5B-BE04-2DFE48054B8C}" srcOrd="0" destOrd="0" presId="urn:microsoft.com/office/officeart/2005/8/layout/lProcess3"/>
    <dgm:cxn modelId="{63FC6046-6CF9-4F6E-B4AC-E2DF76C9D82D}" srcId="{D386CCE8-FDD6-4828-8C97-C977077F82C3}" destId="{3EFC5FFC-CB78-45CB-89FB-44D377912738}" srcOrd="0" destOrd="0" parTransId="{2DFE87F0-9FD1-425A-8DF7-F05DFF92E1B4}" sibTransId="{B3BAD941-E356-4995-B4F8-BCB822AC9C1E}"/>
    <dgm:cxn modelId="{D7F2857F-3730-482C-AEE8-46955456EC3E}" type="presOf" srcId="{66A4DA58-9D42-4AED-91CD-D2881C7E445E}" destId="{721CBCBF-AC95-463E-AABD-D57826C78562}" srcOrd="0" destOrd="0" presId="urn:microsoft.com/office/officeart/2005/8/layout/lProcess3"/>
    <dgm:cxn modelId="{358343C4-F5F4-4022-B662-8046A6FEE33F}" srcId="{D386CCE8-FDD6-4828-8C97-C977077F82C3}" destId="{4F001BAE-CC47-4CC5-9C02-F13CF9DCD75A}" srcOrd="2" destOrd="0" parTransId="{1E46FDCB-CBAB-44C4-9C59-4442BEE887CC}" sibTransId="{475D1ED6-BFFA-4581-8D8D-1BD809A92ECB}"/>
    <dgm:cxn modelId="{798456D1-21A0-4462-B3C2-2B3C289D21CE}" srcId="{D386CCE8-FDD6-4828-8C97-C977077F82C3}" destId="{66A4DA58-9D42-4AED-91CD-D2881C7E445E}" srcOrd="1" destOrd="0" parTransId="{1954F939-33E7-4D36-9AA1-98935B18D313}" sibTransId="{EC2D2B0C-3D07-43B8-8FA1-11B58F38DB4F}"/>
    <dgm:cxn modelId="{F3497AE7-56BF-4017-8956-C379FB6F9B3A}" type="presOf" srcId="{D386CCE8-FDD6-4828-8C97-C977077F82C3}" destId="{787D0558-FCA3-4F16-A241-AEF33BAE2398}" srcOrd="0" destOrd="0" presId="urn:microsoft.com/office/officeart/2005/8/layout/lProcess3"/>
    <dgm:cxn modelId="{0109DD71-0CB6-4CFF-8C55-E4E9D43D973D}" type="presParOf" srcId="{787D0558-FCA3-4F16-A241-AEF33BAE2398}" destId="{98937E34-9A69-478C-A6CD-BDB880F17F37}" srcOrd="0" destOrd="0" presId="urn:microsoft.com/office/officeart/2005/8/layout/lProcess3"/>
    <dgm:cxn modelId="{B9080AA0-4227-4406-A86F-C8023ADE4BAB}" type="presParOf" srcId="{98937E34-9A69-478C-A6CD-BDB880F17F37}" destId="{74D16B31-6099-453E-BCB4-D9D19498DB11}" srcOrd="0" destOrd="0" presId="urn:microsoft.com/office/officeart/2005/8/layout/lProcess3"/>
    <dgm:cxn modelId="{34E39EB9-E84C-497D-9636-D7F2002B5E12}" type="presParOf" srcId="{787D0558-FCA3-4F16-A241-AEF33BAE2398}" destId="{4DFE7213-2585-44B2-9967-58D536C05067}" srcOrd="1" destOrd="0" presId="urn:microsoft.com/office/officeart/2005/8/layout/lProcess3"/>
    <dgm:cxn modelId="{69DC1FE7-76EB-45F9-BC1B-74ACBFAD4D72}" type="presParOf" srcId="{787D0558-FCA3-4F16-A241-AEF33BAE2398}" destId="{6996A977-5BA7-4BB8-97F9-B9672F1E866E}" srcOrd="2" destOrd="0" presId="urn:microsoft.com/office/officeart/2005/8/layout/lProcess3"/>
    <dgm:cxn modelId="{52A02ECF-A7AD-40CE-8A51-B50203A5D343}" type="presParOf" srcId="{6996A977-5BA7-4BB8-97F9-B9672F1E866E}" destId="{721CBCBF-AC95-463E-AABD-D57826C78562}" srcOrd="0" destOrd="0" presId="urn:microsoft.com/office/officeart/2005/8/layout/lProcess3"/>
    <dgm:cxn modelId="{23BA5982-9EE8-42DA-A7F6-22BFBFF68E08}" type="presParOf" srcId="{787D0558-FCA3-4F16-A241-AEF33BAE2398}" destId="{96DD951A-75F9-4C46-8ACB-980BBC19519F}" srcOrd="3" destOrd="0" presId="urn:microsoft.com/office/officeart/2005/8/layout/lProcess3"/>
    <dgm:cxn modelId="{4B3403F3-6D48-4722-ABDB-69BE0DA0FE2F}" type="presParOf" srcId="{787D0558-FCA3-4F16-A241-AEF33BAE2398}" destId="{96FB092C-D87A-479F-AFC3-820A8DD97D04}" srcOrd="4" destOrd="0" presId="urn:microsoft.com/office/officeart/2005/8/layout/lProcess3"/>
    <dgm:cxn modelId="{B47F2533-F26E-4B71-AB02-789139679BC8}" type="presParOf" srcId="{96FB092C-D87A-479F-AFC3-820A8DD97D04}" destId="{9E26CA18-8B8A-4A5B-BE04-2DFE48054B8C}"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9684DAE-B176-479C-BAE2-D0D2D9780B58}"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IN"/>
        </a:p>
      </dgm:t>
    </dgm:pt>
    <dgm:pt modelId="{B0AC59C0-D7EA-46D3-B6C0-79834A41A4A9}">
      <dgm:prSet/>
      <dgm:spPr/>
      <dgm:t>
        <a:bodyPr/>
        <a:lstStyle/>
        <a:p>
          <a:r>
            <a:rPr lang="en-US" b="0" i="0"/>
            <a:t>In the Porto alegre and Campinas not furnished houses are Average Total price less and in Belo Horizonte furnished houses are less average total.</a:t>
          </a:r>
          <a:endParaRPr lang="en-IN"/>
        </a:p>
      </dgm:t>
    </dgm:pt>
    <dgm:pt modelId="{F05F12DE-BEEC-4769-98DF-5698031AFB96}" type="parTrans" cxnId="{79089ADF-E7D1-4944-AEDF-A0B0600F0E78}">
      <dgm:prSet/>
      <dgm:spPr/>
      <dgm:t>
        <a:bodyPr/>
        <a:lstStyle/>
        <a:p>
          <a:endParaRPr lang="en-IN"/>
        </a:p>
      </dgm:t>
    </dgm:pt>
    <dgm:pt modelId="{BD5C4E71-99E0-4536-8838-9538324909E8}" type="sibTrans" cxnId="{79089ADF-E7D1-4944-AEDF-A0B0600F0E78}">
      <dgm:prSet/>
      <dgm:spPr/>
      <dgm:t>
        <a:bodyPr/>
        <a:lstStyle/>
        <a:p>
          <a:endParaRPr lang="en-IN"/>
        </a:p>
      </dgm:t>
    </dgm:pt>
    <dgm:pt modelId="{D9AFA72E-B31B-4A05-8ED3-4A0716319581}">
      <dgm:prSet/>
      <dgm:spPr/>
      <dgm:t>
        <a:bodyPr/>
        <a:lstStyle/>
        <a:p>
          <a:r>
            <a:rPr lang="en-US" b="0" i="0"/>
            <a:t>In the Porto alegre and Campinas not furnished houses are Average rent less and in Belo Horizonte furnished houses are less average rent.</a:t>
          </a:r>
          <a:endParaRPr lang="en-IN"/>
        </a:p>
      </dgm:t>
    </dgm:pt>
    <dgm:pt modelId="{32C50EE0-DF85-408B-9808-F581D6FC6CFF}" type="parTrans" cxnId="{F49DB041-33BC-4324-98CE-85C06F1A8A75}">
      <dgm:prSet/>
      <dgm:spPr/>
      <dgm:t>
        <a:bodyPr/>
        <a:lstStyle/>
        <a:p>
          <a:endParaRPr lang="en-IN"/>
        </a:p>
      </dgm:t>
    </dgm:pt>
    <dgm:pt modelId="{EC157255-72F0-4DD6-9683-09A661D9BAB0}" type="sibTrans" cxnId="{F49DB041-33BC-4324-98CE-85C06F1A8A75}">
      <dgm:prSet/>
      <dgm:spPr/>
      <dgm:t>
        <a:bodyPr/>
        <a:lstStyle/>
        <a:p>
          <a:endParaRPr lang="en-IN"/>
        </a:p>
      </dgm:t>
    </dgm:pt>
    <dgm:pt modelId="{100BBD45-D97C-401A-852E-05D2614F77E6}" type="pres">
      <dgm:prSet presAssocID="{E9684DAE-B176-479C-BAE2-D0D2D9780B58}" presName="Name0" presStyleCnt="0">
        <dgm:presLayoutVars>
          <dgm:chPref val="3"/>
          <dgm:dir/>
          <dgm:animLvl val="lvl"/>
          <dgm:resizeHandles/>
        </dgm:presLayoutVars>
      </dgm:prSet>
      <dgm:spPr/>
    </dgm:pt>
    <dgm:pt modelId="{6FC18716-CBB2-4F38-A0B9-363B2B790259}" type="pres">
      <dgm:prSet presAssocID="{B0AC59C0-D7EA-46D3-B6C0-79834A41A4A9}" presName="horFlow" presStyleCnt="0"/>
      <dgm:spPr/>
    </dgm:pt>
    <dgm:pt modelId="{194E37AB-3FB8-4DD5-9962-BA2B43A3C64D}" type="pres">
      <dgm:prSet presAssocID="{B0AC59C0-D7EA-46D3-B6C0-79834A41A4A9}" presName="bigChev" presStyleLbl="node1" presStyleIdx="0" presStyleCnt="2"/>
      <dgm:spPr/>
    </dgm:pt>
    <dgm:pt modelId="{4F77EE58-75E4-4644-8D79-8F43DF27EF5D}" type="pres">
      <dgm:prSet presAssocID="{B0AC59C0-D7EA-46D3-B6C0-79834A41A4A9}" presName="vSp" presStyleCnt="0"/>
      <dgm:spPr/>
    </dgm:pt>
    <dgm:pt modelId="{E1A90375-5991-47A6-BD67-0E0E2F1DDFF0}" type="pres">
      <dgm:prSet presAssocID="{D9AFA72E-B31B-4A05-8ED3-4A0716319581}" presName="horFlow" presStyleCnt="0"/>
      <dgm:spPr/>
    </dgm:pt>
    <dgm:pt modelId="{BB40714B-FFF4-4CE5-9FF9-F116FA4801CB}" type="pres">
      <dgm:prSet presAssocID="{D9AFA72E-B31B-4A05-8ED3-4A0716319581}" presName="bigChev" presStyleLbl="node1" presStyleIdx="1" presStyleCnt="2"/>
      <dgm:spPr/>
    </dgm:pt>
  </dgm:ptLst>
  <dgm:cxnLst>
    <dgm:cxn modelId="{CA244029-3A36-4043-A137-306E30698713}" type="presOf" srcId="{E9684DAE-B176-479C-BAE2-D0D2D9780B58}" destId="{100BBD45-D97C-401A-852E-05D2614F77E6}" srcOrd="0" destOrd="0" presId="urn:microsoft.com/office/officeart/2005/8/layout/lProcess3"/>
    <dgm:cxn modelId="{F49DB041-33BC-4324-98CE-85C06F1A8A75}" srcId="{E9684DAE-B176-479C-BAE2-D0D2D9780B58}" destId="{D9AFA72E-B31B-4A05-8ED3-4A0716319581}" srcOrd="1" destOrd="0" parTransId="{32C50EE0-DF85-408B-9808-F581D6FC6CFF}" sibTransId="{EC157255-72F0-4DD6-9683-09A661D9BAB0}"/>
    <dgm:cxn modelId="{C43B3EC1-36ED-4224-BE51-D716D28AB6E6}" type="presOf" srcId="{D9AFA72E-B31B-4A05-8ED3-4A0716319581}" destId="{BB40714B-FFF4-4CE5-9FF9-F116FA4801CB}" srcOrd="0" destOrd="0" presId="urn:microsoft.com/office/officeart/2005/8/layout/lProcess3"/>
    <dgm:cxn modelId="{79089ADF-E7D1-4944-AEDF-A0B0600F0E78}" srcId="{E9684DAE-B176-479C-BAE2-D0D2D9780B58}" destId="{B0AC59C0-D7EA-46D3-B6C0-79834A41A4A9}" srcOrd="0" destOrd="0" parTransId="{F05F12DE-BEEC-4769-98DF-5698031AFB96}" sibTransId="{BD5C4E71-99E0-4536-8838-9538324909E8}"/>
    <dgm:cxn modelId="{758B72ED-CA3E-40FD-968E-C2C875BA8D01}" type="presOf" srcId="{B0AC59C0-D7EA-46D3-B6C0-79834A41A4A9}" destId="{194E37AB-3FB8-4DD5-9962-BA2B43A3C64D}" srcOrd="0" destOrd="0" presId="urn:microsoft.com/office/officeart/2005/8/layout/lProcess3"/>
    <dgm:cxn modelId="{250421C7-AD6E-45B5-BE50-DC8B27A90B74}" type="presParOf" srcId="{100BBD45-D97C-401A-852E-05D2614F77E6}" destId="{6FC18716-CBB2-4F38-A0B9-363B2B790259}" srcOrd="0" destOrd="0" presId="urn:microsoft.com/office/officeart/2005/8/layout/lProcess3"/>
    <dgm:cxn modelId="{261E3645-D77C-4551-8554-C32E708DA8A9}" type="presParOf" srcId="{6FC18716-CBB2-4F38-A0B9-363B2B790259}" destId="{194E37AB-3FB8-4DD5-9962-BA2B43A3C64D}" srcOrd="0" destOrd="0" presId="urn:microsoft.com/office/officeart/2005/8/layout/lProcess3"/>
    <dgm:cxn modelId="{7BEA8B24-CEBB-4FDC-B88E-BD9E2A543F3B}" type="presParOf" srcId="{100BBD45-D97C-401A-852E-05D2614F77E6}" destId="{4F77EE58-75E4-4644-8D79-8F43DF27EF5D}" srcOrd="1" destOrd="0" presId="urn:microsoft.com/office/officeart/2005/8/layout/lProcess3"/>
    <dgm:cxn modelId="{CD547180-9C20-41A0-BB3C-A914B23240F2}" type="presParOf" srcId="{100BBD45-D97C-401A-852E-05D2614F77E6}" destId="{E1A90375-5991-47A6-BD67-0E0E2F1DDFF0}" srcOrd="2" destOrd="0" presId="urn:microsoft.com/office/officeart/2005/8/layout/lProcess3"/>
    <dgm:cxn modelId="{53638322-13DD-4275-AEDA-F5C7C9C69532}" type="presParOf" srcId="{E1A90375-5991-47A6-BD67-0E0E2F1DDFF0}" destId="{BB40714B-FFF4-4CE5-9FF9-F116FA4801CB}"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E87F927-32FD-4DE0-B4C4-FCFB73D861A8}"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IN"/>
        </a:p>
      </dgm:t>
    </dgm:pt>
    <dgm:pt modelId="{0E434037-F3DD-4ED8-BD58-E7705C013F28}">
      <dgm:prSet/>
      <dgm:spPr/>
      <dgm:t>
        <a:bodyPr/>
        <a:lstStyle/>
        <a:p>
          <a:r>
            <a:rPr lang="en-US" b="0" i="0"/>
            <a:t>If rooms increases rent also increases.</a:t>
          </a:r>
          <a:endParaRPr lang="en-IN"/>
        </a:p>
      </dgm:t>
    </dgm:pt>
    <dgm:pt modelId="{A1843132-4C11-45E6-B056-DB9CF7886BD0}" type="parTrans" cxnId="{1781BF12-E9B7-4A24-B33F-24C1D560ADF6}">
      <dgm:prSet/>
      <dgm:spPr/>
      <dgm:t>
        <a:bodyPr/>
        <a:lstStyle/>
        <a:p>
          <a:endParaRPr lang="en-IN"/>
        </a:p>
      </dgm:t>
    </dgm:pt>
    <dgm:pt modelId="{75605463-CD5D-4C3C-A849-42A94737452D}" type="sibTrans" cxnId="{1781BF12-E9B7-4A24-B33F-24C1D560ADF6}">
      <dgm:prSet/>
      <dgm:spPr/>
      <dgm:t>
        <a:bodyPr/>
        <a:lstStyle/>
        <a:p>
          <a:endParaRPr lang="en-IN"/>
        </a:p>
      </dgm:t>
    </dgm:pt>
    <dgm:pt modelId="{AF760E08-779F-4155-B153-F3208CCEE7A2}">
      <dgm:prSet/>
      <dgm:spPr/>
      <dgm:t>
        <a:bodyPr/>
        <a:lstStyle/>
        <a:p>
          <a:r>
            <a:rPr lang="en-US" b="0" i="0"/>
            <a:t>Animals doesn't affect the rent.</a:t>
          </a:r>
          <a:endParaRPr lang="en-IN"/>
        </a:p>
      </dgm:t>
    </dgm:pt>
    <dgm:pt modelId="{FEEC92E3-69BE-4008-B74B-F6BE131DA62D}" type="parTrans" cxnId="{451BAB90-4EDE-4E09-B358-698F5AB4D969}">
      <dgm:prSet/>
      <dgm:spPr/>
      <dgm:t>
        <a:bodyPr/>
        <a:lstStyle/>
        <a:p>
          <a:endParaRPr lang="en-IN"/>
        </a:p>
      </dgm:t>
    </dgm:pt>
    <dgm:pt modelId="{086F91A0-57CD-4FE0-99D7-B2DADF558D1A}" type="sibTrans" cxnId="{451BAB90-4EDE-4E09-B358-698F5AB4D969}">
      <dgm:prSet/>
      <dgm:spPr/>
      <dgm:t>
        <a:bodyPr/>
        <a:lstStyle/>
        <a:p>
          <a:endParaRPr lang="en-IN"/>
        </a:p>
      </dgm:t>
    </dgm:pt>
    <dgm:pt modelId="{04B6DD52-116B-4173-AAF5-A34D4BEDD151}" type="pres">
      <dgm:prSet presAssocID="{0E87F927-32FD-4DE0-B4C4-FCFB73D861A8}" presName="Name0" presStyleCnt="0">
        <dgm:presLayoutVars>
          <dgm:chPref val="3"/>
          <dgm:dir/>
          <dgm:animLvl val="lvl"/>
          <dgm:resizeHandles/>
        </dgm:presLayoutVars>
      </dgm:prSet>
      <dgm:spPr/>
    </dgm:pt>
    <dgm:pt modelId="{D7167D6A-D9E9-4BC6-B72B-94D739FD073D}" type="pres">
      <dgm:prSet presAssocID="{0E434037-F3DD-4ED8-BD58-E7705C013F28}" presName="horFlow" presStyleCnt="0"/>
      <dgm:spPr/>
    </dgm:pt>
    <dgm:pt modelId="{563994EA-7D11-4B8D-BC36-DD48B8C2BCA6}" type="pres">
      <dgm:prSet presAssocID="{0E434037-F3DD-4ED8-BD58-E7705C013F28}" presName="bigChev" presStyleLbl="node1" presStyleIdx="0" presStyleCnt="2"/>
      <dgm:spPr/>
    </dgm:pt>
    <dgm:pt modelId="{A0D12DD1-1F9F-4418-BB6C-A654B35F6393}" type="pres">
      <dgm:prSet presAssocID="{0E434037-F3DD-4ED8-BD58-E7705C013F28}" presName="vSp" presStyleCnt="0"/>
      <dgm:spPr/>
    </dgm:pt>
    <dgm:pt modelId="{D591F4F1-1D94-4606-A33F-189564AAB03A}" type="pres">
      <dgm:prSet presAssocID="{AF760E08-779F-4155-B153-F3208CCEE7A2}" presName="horFlow" presStyleCnt="0"/>
      <dgm:spPr/>
    </dgm:pt>
    <dgm:pt modelId="{33E0E655-1BC1-4AF7-81B3-090A1348C709}" type="pres">
      <dgm:prSet presAssocID="{AF760E08-779F-4155-B153-F3208CCEE7A2}" presName="bigChev" presStyleLbl="node1" presStyleIdx="1" presStyleCnt="2"/>
      <dgm:spPr/>
    </dgm:pt>
  </dgm:ptLst>
  <dgm:cxnLst>
    <dgm:cxn modelId="{1781BF12-E9B7-4A24-B33F-24C1D560ADF6}" srcId="{0E87F927-32FD-4DE0-B4C4-FCFB73D861A8}" destId="{0E434037-F3DD-4ED8-BD58-E7705C013F28}" srcOrd="0" destOrd="0" parTransId="{A1843132-4C11-45E6-B056-DB9CF7886BD0}" sibTransId="{75605463-CD5D-4C3C-A849-42A94737452D}"/>
    <dgm:cxn modelId="{9E0FEC61-EF31-4297-A392-BD8DA665771B}" type="presOf" srcId="{AF760E08-779F-4155-B153-F3208CCEE7A2}" destId="{33E0E655-1BC1-4AF7-81B3-090A1348C709}" srcOrd="0" destOrd="0" presId="urn:microsoft.com/office/officeart/2005/8/layout/lProcess3"/>
    <dgm:cxn modelId="{451BAB90-4EDE-4E09-B358-698F5AB4D969}" srcId="{0E87F927-32FD-4DE0-B4C4-FCFB73D861A8}" destId="{AF760E08-779F-4155-B153-F3208CCEE7A2}" srcOrd="1" destOrd="0" parTransId="{FEEC92E3-69BE-4008-B74B-F6BE131DA62D}" sibTransId="{086F91A0-57CD-4FE0-99D7-B2DADF558D1A}"/>
    <dgm:cxn modelId="{B472F5A4-FACD-4F11-956F-3E99D93436E1}" type="presOf" srcId="{0E87F927-32FD-4DE0-B4C4-FCFB73D861A8}" destId="{04B6DD52-116B-4173-AAF5-A34D4BEDD151}" srcOrd="0" destOrd="0" presId="urn:microsoft.com/office/officeart/2005/8/layout/lProcess3"/>
    <dgm:cxn modelId="{E67756E3-AE66-4255-8ACC-E7EAE433A35E}" type="presOf" srcId="{0E434037-F3DD-4ED8-BD58-E7705C013F28}" destId="{563994EA-7D11-4B8D-BC36-DD48B8C2BCA6}" srcOrd="0" destOrd="0" presId="urn:microsoft.com/office/officeart/2005/8/layout/lProcess3"/>
    <dgm:cxn modelId="{E6BB3E3D-4B03-4643-AF21-A8B77A5DD4C2}" type="presParOf" srcId="{04B6DD52-116B-4173-AAF5-A34D4BEDD151}" destId="{D7167D6A-D9E9-4BC6-B72B-94D739FD073D}" srcOrd="0" destOrd="0" presId="urn:microsoft.com/office/officeart/2005/8/layout/lProcess3"/>
    <dgm:cxn modelId="{6CBD07F4-0B99-4DDD-A1AE-57507B820BA9}" type="presParOf" srcId="{D7167D6A-D9E9-4BC6-B72B-94D739FD073D}" destId="{563994EA-7D11-4B8D-BC36-DD48B8C2BCA6}" srcOrd="0" destOrd="0" presId="urn:microsoft.com/office/officeart/2005/8/layout/lProcess3"/>
    <dgm:cxn modelId="{CD5D110F-EED3-45AE-A176-B353D126D6A9}" type="presParOf" srcId="{04B6DD52-116B-4173-AAF5-A34D4BEDD151}" destId="{A0D12DD1-1F9F-4418-BB6C-A654B35F6393}" srcOrd="1" destOrd="0" presId="urn:microsoft.com/office/officeart/2005/8/layout/lProcess3"/>
    <dgm:cxn modelId="{92E039E6-0EC4-4A95-8440-AE3E300C822A}" type="presParOf" srcId="{04B6DD52-116B-4173-AAF5-A34D4BEDD151}" destId="{D591F4F1-1D94-4606-A33F-189564AAB03A}" srcOrd="2" destOrd="0" presId="urn:microsoft.com/office/officeart/2005/8/layout/lProcess3"/>
    <dgm:cxn modelId="{DE6B43BB-24C5-4F68-975D-1DBF8BA27E7A}" type="presParOf" srcId="{D591F4F1-1D94-4606-A33F-189564AAB03A}" destId="{33E0E655-1BC1-4AF7-81B3-090A1348C709}"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E87F927-32FD-4DE0-B4C4-FCFB73D861A8}"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0E434037-F3DD-4ED8-BD58-E7705C013F28}">
      <dgm:prSet/>
      <dgm:spPr/>
      <dgm:t>
        <a:bodyPr/>
        <a:lstStyle/>
        <a:p>
          <a:pPr>
            <a:buFont typeface="Arial" panose="020B0604020202020204" pitchFamily="34" charset="0"/>
            <a:buChar char="•"/>
          </a:pPr>
          <a:r>
            <a:rPr lang="en-US" b="0" i="0"/>
            <a:t>In Porto Alegre ,animal not affect the fire insurange price.But remaining 2 cities if pets accept fire insurance increase.</a:t>
          </a:r>
          <a:endParaRPr lang="en-IN"/>
        </a:p>
      </dgm:t>
    </dgm:pt>
    <dgm:pt modelId="{A1843132-4C11-45E6-B056-DB9CF7886BD0}" type="parTrans" cxnId="{1781BF12-E9B7-4A24-B33F-24C1D560ADF6}">
      <dgm:prSet/>
      <dgm:spPr/>
      <dgm:t>
        <a:bodyPr/>
        <a:lstStyle/>
        <a:p>
          <a:endParaRPr lang="en-IN"/>
        </a:p>
      </dgm:t>
    </dgm:pt>
    <dgm:pt modelId="{75605463-CD5D-4C3C-A849-42A94737452D}" type="sibTrans" cxnId="{1781BF12-E9B7-4A24-B33F-24C1D560ADF6}">
      <dgm:prSet/>
      <dgm:spPr/>
      <dgm:t>
        <a:bodyPr/>
        <a:lstStyle/>
        <a:p>
          <a:endParaRPr lang="en-IN"/>
        </a:p>
      </dgm:t>
    </dgm:pt>
    <dgm:pt modelId="{6EC6FF7E-E1F2-441A-B4AD-74E92304D5E8}">
      <dgm:prSet/>
      <dgm:spPr/>
      <dgm:t>
        <a:bodyPr/>
        <a:lstStyle/>
        <a:p>
          <a:pPr>
            <a:buFont typeface="Arial" panose="020B0604020202020204" pitchFamily="34" charset="0"/>
            <a:buChar char="•"/>
          </a:pPr>
          <a:r>
            <a:rPr lang="en-US" b="0" i="0"/>
            <a:t>In campinas only , furnished affect the fire insurance least.</a:t>
          </a:r>
          <a:endParaRPr lang="en-IN"/>
        </a:p>
      </dgm:t>
    </dgm:pt>
    <dgm:pt modelId="{58330654-389B-49CD-8D23-A65577104A43}" type="parTrans" cxnId="{6D007B93-2B9C-4367-8C80-A66B6B955E60}">
      <dgm:prSet/>
      <dgm:spPr/>
      <dgm:t>
        <a:bodyPr/>
        <a:lstStyle/>
        <a:p>
          <a:endParaRPr lang="en-IN"/>
        </a:p>
      </dgm:t>
    </dgm:pt>
    <dgm:pt modelId="{F223732F-04AB-4219-B441-297F9C74ABBA}" type="sibTrans" cxnId="{6D007B93-2B9C-4367-8C80-A66B6B955E60}">
      <dgm:prSet/>
      <dgm:spPr/>
      <dgm:t>
        <a:bodyPr/>
        <a:lstStyle/>
        <a:p>
          <a:endParaRPr lang="en-IN"/>
        </a:p>
      </dgm:t>
    </dgm:pt>
    <dgm:pt modelId="{04B6DD52-116B-4173-AAF5-A34D4BEDD151}" type="pres">
      <dgm:prSet presAssocID="{0E87F927-32FD-4DE0-B4C4-FCFB73D861A8}" presName="Name0" presStyleCnt="0">
        <dgm:presLayoutVars>
          <dgm:chPref val="3"/>
          <dgm:dir/>
          <dgm:animLvl val="lvl"/>
          <dgm:resizeHandles/>
        </dgm:presLayoutVars>
      </dgm:prSet>
      <dgm:spPr/>
    </dgm:pt>
    <dgm:pt modelId="{D7167D6A-D9E9-4BC6-B72B-94D739FD073D}" type="pres">
      <dgm:prSet presAssocID="{0E434037-F3DD-4ED8-BD58-E7705C013F28}" presName="horFlow" presStyleCnt="0"/>
      <dgm:spPr/>
    </dgm:pt>
    <dgm:pt modelId="{563994EA-7D11-4B8D-BC36-DD48B8C2BCA6}" type="pres">
      <dgm:prSet presAssocID="{0E434037-F3DD-4ED8-BD58-E7705C013F28}" presName="bigChev" presStyleLbl="node1" presStyleIdx="0" presStyleCnt="2"/>
      <dgm:spPr/>
    </dgm:pt>
    <dgm:pt modelId="{14A769B0-63FB-4D60-A4EB-A134802BDF9A}" type="pres">
      <dgm:prSet presAssocID="{0E434037-F3DD-4ED8-BD58-E7705C013F28}" presName="vSp" presStyleCnt="0"/>
      <dgm:spPr/>
    </dgm:pt>
    <dgm:pt modelId="{12276EA4-C816-4B34-859E-730042B77318}" type="pres">
      <dgm:prSet presAssocID="{6EC6FF7E-E1F2-441A-B4AD-74E92304D5E8}" presName="horFlow" presStyleCnt="0"/>
      <dgm:spPr/>
    </dgm:pt>
    <dgm:pt modelId="{2DD8F0E6-C2BF-405D-B857-16828C60090D}" type="pres">
      <dgm:prSet presAssocID="{6EC6FF7E-E1F2-441A-B4AD-74E92304D5E8}" presName="bigChev" presStyleLbl="node1" presStyleIdx="1" presStyleCnt="2"/>
      <dgm:spPr/>
    </dgm:pt>
  </dgm:ptLst>
  <dgm:cxnLst>
    <dgm:cxn modelId="{1781BF12-E9B7-4A24-B33F-24C1D560ADF6}" srcId="{0E87F927-32FD-4DE0-B4C4-FCFB73D861A8}" destId="{0E434037-F3DD-4ED8-BD58-E7705C013F28}" srcOrd="0" destOrd="0" parTransId="{A1843132-4C11-45E6-B056-DB9CF7886BD0}" sibTransId="{75605463-CD5D-4C3C-A849-42A94737452D}"/>
    <dgm:cxn modelId="{3D6D716C-7FEA-443E-BDC5-0348B95DEE70}" type="presOf" srcId="{6EC6FF7E-E1F2-441A-B4AD-74E92304D5E8}" destId="{2DD8F0E6-C2BF-405D-B857-16828C60090D}" srcOrd="0" destOrd="0" presId="urn:microsoft.com/office/officeart/2005/8/layout/lProcess3"/>
    <dgm:cxn modelId="{6D007B93-2B9C-4367-8C80-A66B6B955E60}" srcId="{0E87F927-32FD-4DE0-B4C4-FCFB73D861A8}" destId="{6EC6FF7E-E1F2-441A-B4AD-74E92304D5E8}" srcOrd="1" destOrd="0" parTransId="{58330654-389B-49CD-8D23-A65577104A43}" sibTransId="{F223732F-04AB-4219-B441-297F9C74ABBA}"/>
    <dgm:cxn modelId="{B472F5A4-FACD-4F11-956F-3E99D93436E1}" type="presOf" srcId="{0E87F927-32FD-4DE0-B4C4-FCFB73D861A8}" destId="{04B6DD52-116B-4173-AAF5-A34D4BEDD151}" srcOrd="0" destOrd="0" presId="urn:microsoft.com/office/officeart/2005/8/layout/lProcess3"/>
    <dgm:cxn modelId="{E67756E3-AE66-4255-8ACC-E7EAE433A35E}" type="presOf" srcId="{0E434037-F3DD-4ED8-BD58-E7705C013F28}" destId="{563994EA-7D11-4B8D-BC36-DD48B8C2BCA6}" srcOrd="0" destOrd="0" presId="urn:microsoft.com/office/officeart/2005/8/layout/lProcess3"/>
    <dgm:cxn modelId="{E6BB3E3D-4B03-4643-AF21-A8B77A5DD4C2}" type="presParOf" srcId="{04B6DD52-116B-4173-AAF5-A34D4BEDD151}" destId="{D7167D6A-D9E9-4BC6-B72B-94D739FD073D}" srcOrd="0" destOrd="0" presId="urn:microsoft.com/office/officeart/2005/8/layout/lProcess3"/>
    <dgm:cxn modelId="{6CBD07F4-0B99-4DDD-A1AE-57507B820BA9}" type="presParOf" srcId="{D7167D6A-D9E9-4BC6-B72B-94D739FD073D}" destId="{563994EA-7D11-4B8D-BC36-DD48B8C2BCA6}" srcOrd="0" destOrd="0" presId="urn:microsoft.com/office/officeart/2005/8/layout/lProcess3"/>
    <dgm:cxn modelId="{E5413A44-21A9-402F-83F5-8FBB98DB92B5}" type="presParOf" srcId="{04B6DD52-116B-4173-AAF5-A34D4BEDD151}" destId="{14A769B0-63FB-4D60-A4EB-A134802BDF9A}" srcOrd="1" destOrd="0" presId="urn:microsoft.com/office/officeart/2005/8/layout/lProcess3"/>
    <dgm:cxn modelId="{6E8E44D2-421A-4F92-8733-360516D4AC1E}" type="presParOf" srcId="{04B6DD52-116B-4173-AAF5-A34D4BEDD151}" destId="{12276EA4-C816-4B34-859E-730042B77318}" srcOrd="2" destOrd="0" presId="urn:microsoft.com/office/officeart/2005/8/layout/lProcess3"/>
    <dgm:cxn modelId="{FA1694E2-4AFF-4964-951A-7304F9702AD1}" type="presParOf" srcId="{12276EA4-C816-4B34-859E-730042B77318}" destId="{2DD8F0E6-C2BF-405D-B857-16828C60090D}"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DF37C8A-06F2-4B29-BC2F-068C1AC8FA7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45D6E496-AA37-45D8-B00E-A9E158FBB89F}">
      <dgm:prSet/>
      <dgm:spPr/>
      <dgm:t>
        <a:bodyPr/>
        <a:lstStyle/>
        <a:p>
          <a:r>
            <a:rPr lang="en-US" b="0" i="0" baseline="0" dirty="0"/>
            <a:t>For one room - Average total in Campinas is less(1747). </a:t>
          </a:r>
          <a:endParaRPr lang="en-IN" dirty="0"/>
        </a:p>
      </dgm:t>
    </dgm:pt>
    <dgm:pt modelId="{ABA05F58-CE3C-45C1-BF3E-CF07A2947FA8}" type="parTrans" cxnId="{7E3CE128-AC57-4434-B240-25F8823D2712}">
      <dgm:prSet/>
      <dgm:spPr/>
      <dgm:t>
        <a:bodyPr/>
        <a:lstStyle/>
        <a:p>
          <a:endParaRPr lang="en-IN"/>
        </a:p>
      </dgm:t>
    </dgm:pt>
    <dgm:pt modelId="{A0DCBFDB-B852-4700-ACF8-8A015F69E1CD}" type="sibTrans" cxnId="{7E3CE128-AC57-4434-B240-25F8823D2712}">
      <dgm:prSet/>
      <dgm:spPr/>
      <dgm:t>
        <a:bodyPr/>
        <a:lstStyle/>
        <a:p>
          <a:endParaRPr lang="en-IN"/>
        </a:p>
      </dgm:t>
    </dgm:pt>
    <dgm:pt modelId="{7AB5FFB1-C533-4828-81E9-CA74169A4656}">
      <dgm:prSet/>
      <dgm:spPr/>
      <dgm:t>
        <a:bodyPr/>
        <a:lstStyle/>
        <a:p>
          <a:r>
            <a:rPr lang="en-US" b="0" i="0" baseline="0" dirty="0"/>
            <a:t> For one room - Average rent in Campinas is less(1197). </a:t>
          </a:r>
          <a:endParaRPr lang="en-IN" dirty="0"/>
        </a:p>
      </dgm:t>
    </dgm:pt>
    <dgm:pt modelId="{5D06C694-5725-48CB-B378-CE5FCFA82B90}" type="parTrans" cxnId="{0C7CCF67-B8CA-4CD9-8CC2-2B46EDF64DBD}">
      <dgm:prSet/>
      <dgm:spPr/>
      <dgm:t>
        <a:bodyPr/>
        <a:lstStyle/>
        <a:p>
          <a:endParaRPr lang="en-IN"/>
        </a:p>
      </dgm:t>
    </dgm:pt>
    <dgm:pt modelId="{CA94675B-6193-4333-AE6C-0E2116AFF245}" type="sibTrans" cxnId="{0C7CCF67-B8CA-4CD9-8CC2-2B46EDF64DBD}">
      <dgm:prSet/>
      <dgm:spPr/>
      <dgm:t>
        <a:bodyPr/>
        <a:lstStyle/>
        <a:p>
          <a:endParaRPr lang="en-IN"/>
        </a:p>
      </dgm:t>
    </dgm:pt>
    <dgm:pt modelId="{5B22ED3D-9715-4250-AE95-0751049B049C}">
      <dgm:prSet/>
      <dgm:spPr/>
      <dgm:t>
        <a:bodyPr/>
        <a:lstStyle/>
        <a:p>
          <a:r>
            <a:rPr lang="en-US" b="0" i="0" baseline="0" dirty="0"/>
            <a:t> For one room - Average rent with furnished is 1691. </a:t>
          </a:r>
          <a:endParaRPr lang="en-IN" dirty="0"/>
        </a:p>
      </dgm:t>
    </dgm:pt>
    <dgm:pt modelId="{62F6916B-B38B-4B34-B4E3-5E08273789BD}" type="parTrans" cxnId="{983D5059-EDB9-49E8-83D0-C8473034162D}">
      <dgm:prSet/>
      <dgm:spPr/>
      <dgm:t>
        <a:bodyPr/>
        <a:lstStyle/>
        <a:p>
          <a:endParaRPr lang="en-IN"/>
        </a:p>
      </dgm:t>
    </dgm:pt>
    <dgm:pt modelId="{3CF3337E-A051-403D-90BF-A1337BA4FB12}" type="sibTrans" cxnId="{983D5059-EDB9-49E8-83D0-C8473034162D}">
      <dgm:prSet/>
      <dgm:spPr/>
      <dgm:t>
        <a:bodyPr/>
        <a:lstStyle/>
        <a:p>
          <a:endParaRPr lang="en-IN"/>
        </a:p>
      </dgm:t>
    </dgm:pt>
    <dgm:pt modelId="{CEAEDC94-EDF0-4B7B-818D-44ABFAE3EFB7}">
      <dgm:prSet/>
      <dgm:spPr/>
      <dgm:t>
        <a:bodyPr/>
        <a:lstStyle/>
        <a:p>
          <a:r>
            <a:rPr lang="en-US" b="0" i="0" baseline="0" dirty="0"/>
            <a:t> For one room - Average rent with not furnished 1179..</a:t>
          </a:r>
          <a:endParaRPr lang="en-IN" dirty="0"/>
        </a:p>
      </dgm:t>
    </dgm:pt>
    <dgm:pt modelId="{12AD21FE-466A-4A3B-85BC-FA1D13D295A4}" type="parTrans" cxnId="{49C1C8BD-7868-49B6-A6E3-DA72CABB169C}">
      <dgm:prSet/>
      <dgm:spPr/>
      <dgm:t>
        <a:bodyPr/>
        <a:lstStyle/>
        <a:p>
          <a:endParaRPr lang="en-IN"/>
        </a:p>
      </dgm:t>
    </dgm:pt>
    <dgm:pt modelId="{6E99B5EF-EAA6-42AE-9D5B-9020F7F5E06C}" type="sibTrans" cxnId="{49C1C8BD-7868-49B6-A6E3-DA72CABB169C}">
      <dgm:prSet/>
      <dgm:spPr/>
      <dgm:t>
        <a:bodyPr/>
        <a:lstStyle/>
        <a:p>
          <a:endParaRPr lang="en-IN"/>
        </a:p>
      </dgm:t>
    </dgm:pt>
    <dgm:pt modelId="{3356593E-6B77-4479-98E4-DD45801FB66F}">
      <dgm:prSet/>
      <dgm:spPr/>
      <dgm:t>
        <a:bodyPr/>
        <a:lstStyle/>
        <a:p>
          <a:r>
            <a:rPr lang="en-US" b="0" i="0" baseline="0" dirty="0"/>
            <a:t> For one room - Average rent with animal 1305. </a:t>
          </a:r>
          <a:endParaRPr lang="en-IN" dirty="0"/>
        </a:p>
      </dgm:t>
    </dgm:pt>
    <dgm:pt modelId="{9157959A-D23A-4FD5-A3E2-A59DE285D849}" type="parTrans" cxnId="{63799716-1381-47D7-B813-8F2E657C91BE}">
      <dgm:prSet/>
      <dgm:spPr/>
      <dgm:t>
        <a:bodyPr/>
        <a:lstStyle/>
        <a:p>
          <a:endParaRPr lang="en-IN"/>
        </a:p>
      </dgm:t>
    </dgm:pt>
    <dgm:pt modelId="{9A06DE88-0A07-4670-8947-1DCD2DE0A5F5}" type="sibTrans" cxnId="{63799716-1381-47D7-B813-8F2E657C91BE}">
      <dgm:prSet/>
      <dgm:spPr/>
      <dgm:t>
        <a:bodyPr/>
        <a:lstStyle/>
        <a:p>
          <a:endParaRPr lang="en-IN"/>
        </a:p>
      </dgm:t>
    </dgm:pt>
    <dgm:pt modelId="{C126B83C-C8AE-4E91-872A-544453C228FB}">
      <dgm:prSet/>
      <dgm:spPr/>
      <dgm:t>
        <a:bodyPr/>
        <a:lstStyle/>
        <a:p>
          <a:r>
            <a:rPr lang="en-US" b="0" i="0" baseline="0"/>
            <a:t> </a:t>
          </a:r>
          <a:r>
            <a:rPr lang="en-US" b="0" i="0" baseline="0" dirty="0"/>
            <a:t>For one room - Average rent with not animal 1370. </a:t>
          </a:r>
          <a:endParaRPr lang="en-IN" dirty="0"/>
        </a:p>
      </dgm:t>
    </dgm:pt>
    <dgm:pt modelId="{9429C5BB-775D-4197-8E92-98B1A3AE56F4}" type="parTrans" cxnId="{814DE434-FADA-4CE3-8F2C-1C735B08F323}">
      <dgm:prSet/>
      <dgm:spPr/>
      <dgm:t>
        <a:bodyPr/>
        <a:lstStyle/>
        <a:p>
          <a:endParaRPr lang="en-IN"/>
        </a:p>
      </dgm:t>
    </dgm:pt>
    <dgm:pt modelId="{FFB9C7A5-6FB5-4118-AE4F-0390D56D15AE}" type="sibTrans" cxnId="{814DE434-FADA-4CE3-8F2C-1C735B08F323}">
      <dgm:prSet/>
      <dgm:spPr/>
      <dgm:t>
        <a:bodyPr/>
        <a:lstStyle/>
        <a:p>
          <a:endParaRPr lang="en-IN"/>
        </a:p>
      </dgm:t>
    </dgm:pt>
    <dgm:pt modelId="{B20A39E6-CCD9-40EA-B191-E21B241232EA}" type="pres">
      <dgm:prSet presAssocID="{3DF37C8A-06F2-4B29-BC2F-068C1AC8FA7F}" presName="diagram" presStyleCnt="0">
        <dgm:presLayoutVars>
          <dgm:dir/>
          <dgm:resizeHandles val="exact"/>
        </dgm:presLayoutVars>
      </dgm:prSet>
      <dgm:spPr/>
    </dgm:pt>
    <dgm:pt modelId="{F0094B0C-92B0-4AD5-8C08-01851A59409B}" type="pres">
      <dgm:prSet presAssocID="{45D6E496-AA37-45D8-B00E-A9E158FBB89F}" presName="node" presStyleLbl="node1" presStyleIdx="0" presStyleCnt="6">
        <dgm:presLayoutVars>
          <dgm:bulletEnabled val="1"/>
        </dgm:presLayoutVars>
      </dgm:prSet>
      <dgm:spPr/>
    </dgm:pt>
    <dgm:pt modelId="{84A44B52-994E-4E19-9FE9-84BFBBF7B158}" type="pres">
      <dgm:prSet presAssocID="{A0DCBFDB-B852-4700-ACF8-8A015F69E1CD}" presName="sibTrans" presStyleCnt="0"/>
      <dgm:spPr/>
    </dgm:pt>
    <dgm:pt modelId="{3B653805-B8D6-4512-8C7B-CF055ABAE605}" type="pres">
      <dgm:prSet presAssocID="{7AB5FFB1-C533-4828-81E9-CA74169A4656}" presName="node" presStyleLbl="node1" presStyleIdx="1" presStyleCnt="6">
        <dgm:presLayoutVars>
          <dgm:bulletEnabled val="1"/>
        </dgm:presLayoutVars>
      </dgm:prSet>
      <dgm:spPr/>
    </dgm:pt>
    <dgm:pt modelId="{CA0D2998-CA43-429E-8EA7-0272A048A9DA}" type="pres">
      <dgm:prSet presAssocID="{CA94675B-6193-4333-AE6C-0E2116AFF245}" presName="sibTrans" presStyleCnt="0"/>
      <dgm:spPr/>
    </dgm:pt>
    <dgm:pt modelId="{EADEE2D5-FC95-4819-9BFC-EBFD90CC6B2E}" type="pres">
      <dgm:prSet presAssocID="{5B22ED3D-9715-4250-AE95-0751049B049C}" presName="node" presStyleLbl="node1" presStyleIdx="2" presStyleCnt="6">
        <dgm:presLayoutVars>
          <dgm:bulletEnabled val="1"/>
        </dgm:presLayoutVars>
      </dgm:prSet>
      <dgm:spPr/>
    </dgm:pt>
    <dgm:pt modelId="{998EC9EB-D81F-4BE8-A223-D3ABE07D9F9E}" type="pres">
      <dgm:prSet presAssocID="{3CF3337E-A051-403D-90BF-A1337BA4FB12}" presName="sibTrans" presStyleCnt="0"/>
      <dgm:spPr/>
    </dgm:pt>
    <dgm:pt modelId="{792A456F-902F-430E-978C-0297986B8494}" type="pres">
      <dgm:prSet presAssocID="{CEAEDC94-EDF0-4B7B-818D-44ABFAE3EFB7}" presName="node" presStyleLbl="node1" presStyleIdx="3" presStyleCnt="6">
        <dgm:presLayoutVars>
          <dgm:bulletEnabled val="1"/>
        </dgm:presLayoutVars>
      </dgm:prSet>
      <dgm:spPr/>
    </dgm:pt>
    <dgm:pt modelId="{2269A99A-6D72-4B21-82C8-C542FAFADCA2}" type="pres">
      <dgm:prSet presAssocID="{6E99B5EF-EAA6-42AE-9D5B-9020F7F5E06C}" presName="sibTrans" presStyleCnt="0"/>
      <dgm:spPr/>
    </dgm:pt>
    <dgm:pt modelId="{CF9D6C68-1277-4BAE-A671-781ED7030193}" type="pres">
      <dgm:prSet presAssocID="{3356593E-6B77-4479-98E4-DD45801FB66F}" presName="node" presStyleLbl="node1" presStyleIdx="4" presStyleCnt="6">
        <dgm:presLayoutVars>
          <dgm:bulletEnabled val="1"/>
        </dgm:presLayoutVars>
      </dgm:prSet>
      <dgm:spPr/>
    </dgm:pt>
    <dgm:pt modelId="{81A0130B-3F20-488B-B20C-45075906151D}" type="pres">
      <dgm:prSet presAssocID="{9A06DE88-0A07-4670-8947-1DCD2DE0A5F5}" presName="sibTrans" presStyleCnt="0"/>
      <dgm:spPr/>
    </dgm:pt>
    <dgm:pt modelId="{EC11E8AF-06A7-4833-942C-21F35C51CC7E}" type="pres">
      <dgm:prSet presAssocID="{C126B83C-C8AE-4E91-872A-544453C228FB}" presName="node" presStyleLbl="node1" presStyleIdx="5" presStyleCnt="6">
        <dgm:presLayoutVars>
          <dgm:bulletEnabled val="1"/>
        </dgm:presLayoutVars>
      </dgm:prSet>
      <dgm:spPr/>
    </dgm:pt>
  </dgm:ptLst>
  <dgm:cxnLst>
    <dgm:cxn modelId="{F3151903-028E-43AF-B2D8-D193C77F7691}" type="presOf" srcId="{CEAEDC94-EDF0-4B7B-818D-44ABFAE3EFB7}" destId="{792A456F-902F-430E-978C-0297986B8494}" srcOrd="0" destOrd="0" presId="urn:microsoft.com/office/officeart/2005/8/layout/default"/>
    <dgm:cxn modelId="{D870F80D-4945-4527-8004-D462A4BA86E8}" type="presOf" srcId="{7AB5FFB1-C533-4828-81E9-CA74169A4656}" destId="{3B653805-B8D6-4512-8C7B-CF055ABAE605}" srcOrd="0" destOrd="0" presId="urn:microsoft.com/office/officeart/2005/8/layout/default"/>
    <dgm:cxn modelId="{66454410-D0FE-403A-B8C1-A3817A0803D4}" type="presOf" srcId="{45D6E496-AA37-45D8-B00E-A9E158FBB89F}" destId="{F0094B0C-92B0-4AD5-8C08-01851A59409B}" srcOrd="0" destOrd="0" presId="urn:microsoft.com/office/officeart/2005/8/layout/default"/>
    <dgm:cxn modelId="{63799716-1381-47D7-B813-8F2E657C91BE}" srcId="{3DF37C8A-06F2-4B29-BC2F-068C1AC8FA7F}" destId="{3356593E-6B77-4479-98E4-DD45801FB66F}" srcOrd="4" destOrd="0" parTransId="{9157959A-D23A-4FD5-A3E2-A59DE285D849}" sibTransId="{9A06DE88-0A07-4670-8947-1DCD2DE0A5F5}"/>
    <dgm:cxn modelId="{7E3CE128-AC57-4434-B240-25F8823D2712}" srcId="{3DF37C8A-06F2-4B29-BC2F-068C1AC8FA7F}" destId="{45D6E496-AA37-45D8-B00E-A9E158FBB89F}" srcOrd="0" destOrd="0" parTransId="{ABA05F58-CE3C-45C1-BF3E-CF07A2947FA8}" sibTransId="{A0DCBFDB-B852-4700-ACF8-8A015F69E1CD}"/>
    <dgm:cxn modelId="{814DE434-FADA-4CE3-8F2C-1C735B08F323}" srcId="{3DF37C8A-06F2-4B29-BC2F-068C1AC8FA7F}" destId="{C126B83C-C8AE-4E91-872A-544453C228FB}" srcOrd="5" destOrd="0" parTransId="{9429C5BB-775D-4197-8E92-98B1A3AE56F4}" sibTransId="{FFB9C7A5-6FB5-4118-AE4F-0390D56D15AE}"/>
    <dgm:cxn modelId="{90D72764-6529-4E17-8F3D-4CD54DE8956B}" type="presOf" srcId="{3356593E-6B77-4479-98E4-DD45801FB66F}" destId="{CF9D6C68-1277-4BAE-A671-781ED7030193}" srcOrd="0" destOrd="0" presId="urn:microsoft.com/office/officeart/2005/8/layout/default"/>
    <dgm:cxn modelId="{0C7CCF67-B8CA-4CD9-8CC2-2B46EDF64DBD}" srcId="{3DF37C8A-06F2-4B29-BC2F-068C1AC8FA7F}" destId="{7AB5FFB1-C533-4828-81E9-CA74169A4656}" srcOrd="1" destOrd="0" parTransId="{5D06C694-5725-48CB-B378-CE5FCFA82B90}" sibTransId="{CA94675B-6193-4333-AE6C-0E2116AFF245}"/>
    <dgm:cxn modelId="{D936E56F-2EE1-4643-A940-41A7F57DE2E3}" type="presOf" srcId="{3DF37C8A-06F2-4B29-BC2F-068C1AC8FA7F}" destId="{B20A39E6-CCD9-40EA-B191-E21B241232EA}" srcOrd="0" destOrd="0" presId="urn:microsoft.com/office/officeart/2005/8/layout/default"/>
    <dgm:cxn modelId="{983D5059-EDB9-49E8-83D0-C8473034162D}" srcId="{3DF37C8A-06F2-4B29-BC2F-068C1AC8FA7F}" destId="{5B22ED3D-9715-4250-AE95-0751049B049C}" srcOrd="2" destOrd="0" parTransId="{62F6916B-B38B-4B34-B4E3-5E08273789BD}" sibTransId="{3CF3337E-A051-403D-90BF-A1337BA4FB12}"/>
    <dgm:cxn modelId="{6481DE7A-A1B2-4E46-881C-C1F375DDF29B}" type="presOf" srcId="{C126B83C-C8AE-4E91-872A-544453C228FB}" destId="{EC11E8AF-06A7-4833-942C-21F35C51CC7E}" srcOrd="0" destOrd="0" presId="urn:microsoft.com/office/officeart/2005/8/layout/default"/>
    <dgm:cxn modelId="{11F4C09E-A19A-4C09-B364-479DDD5E5602}" type="presOf" srcId="{5B22ED3D-9715-4250-AE95-0751049B049C}" destId="{EADEE2D5-FC95-4819-9BFC-EBFD90CC6B2E}" srcOrd="0" destOrd="0" presId="urn:microsoft.com/office/officeart/2005/8/layout/default"/>
    <dgm:cxn modelId="{49C1C8BD-7868-49B6-A6E3-DA72CABB169C}" srcId="{3DF37C8A-06F2-4B29-BC2F-068C1AC8FA7F}" destId="{CEAEDC94-EDF0-4B7B-818D-44ABFAE3EFB7}" srcOrd="3" destOrd="0" parTransId="{12AD21FE-466A-4A3B-85BC-FA1D13D295A4}" sibTransId="{6E99B5EF-EAA6-42AE-9D5B-9020F7F5E06C}"/>
    <dgm:cxn modelId="{CE1D70A1-6EAD-41A4-AE76-CE6628507AFA}" type="presParOf" srcId="{B20A39E6-CCD9-40EA-B191-E21B241232EA}" destId="{F0094B0C-92B0-4AD5-8C08-01851A59409B}" srcOrd="0" destOrd="0" presId="urn:microsoft.com/office/officeart/2005/8/layout/default"/>
    <dgm:cxn modelId="{8A4CE778-5580-4D30-9389-79AC408E8C18}" type="presParOf" srcId="{B20A39E6-CCD9-40EA-B191-E21B241232EA}" destId="{84A44B52-994E-4E19-9FE9-84BFBBF7B158}" srcOrd="1" destOrd="0" presId="urn:microsoft.com/office/officeart/2005/8/layout/default"/>
    <dgm:cxn modelId="{6E65637D-5DE9-4B7C-9393-374BFC751042}" type="presParOf" srcId="{B20A39E6-CCD9-40EA-B191-E21B241232EA}" destId="{3B653805-B8D6-4512-8C7B-CF055ABAE605}" srcOrd="2" destOrd="0" presId="urn:microsoft.com/office/officeart/2005/8/layout/default"/>
    <dgm:cxn modelId="{67348C6C-71B7-4C1E-9C62-9E0CBB6D5F97}" type="presParOf" srcId="{B20A39E6-CCD9-40EA-B191-E21B241232EA}" destId="{CA0D2998-CA43-429E-8EA7-0272A048A9DA}" srcOrd="3" destOrd="0" presId="urn:microsoft.com/office/officeart/2005/8/layout/default"/>
    <dgm:cxn modelId="{02C27D40-0521-40ED-B52B-9FD530C78F15}" type="presParOf" srcId="{B20A39E6-CCD9-40EA-B191-E21B241232EA}" destId="{EADEE2D5-FC95-4819-9BFC-EBFD90CC6B2E}" srcOrd="4" destOrd="0" presId="urn:microsoft.com/office/officeart/2005/8/layout/default"/>
    <dgm:cxn modelId="{0CFD03FD-47E6-4DEC-B651-C9F3A66CEB53}" type="presParOf" srcId="{B20A39E6-CCD9-40EA-B191-E21B241232EA}" destId="{998EC9EB-D81F-4BE8-A223-D3ABE07D9F9E}" srcOrd="5" destOrd="0" presId="urn:microsoft.com/office/officeart/2005/8/layout/default"/>
    <dgm:cxn modelId="{B0C29AEF-22E4-4E29-AB0B-0B7D585F3A8F}" type="presParOf" srcId="{B20A39E6-CCD9-40EA-B191-E21B241232EA}" destId="{792A456F-902F-430E-978C-0297986B8494}" srcOrd="6" destOrd="0" presId="urn:microsoft.com/office/officeart/2005/8/layout/default"/>
    <dgm:cxn modelId="{E1F56B0F-4BF4-484A-84E7-B8B630BA14DC}" type="presParOf" srcId="{B20A39E6-CCD9-40EA-B191-E21B241232EA}" destId="{2269A99A-6D72-4B21-82C8-C542FAFADCA2}" srcOrd="7" destOrd="0" presId="urn:microsoft.com/office/officeart/2005/8/layout/default"/>
    <dgm:cxn modelId="{159E4AD0-812A-42F3-953D-07EA13BDD97A}" type="presParOf" srcId="{B20A39E6-CCD9-40EA-B191-E21B241232EA}" destId="{CF9D6C68-1277-4BAE-A671-781ED7030193}" srcOrd="8" destOrd="0" presId="urn:microsoft.com/office/officeart/2005/8/layout/default"/>
    <dgm:cxn modelId="{EB456C7B-F912-4E6E-99D5-FB01C5A10183}" type="presParOf" srcId="{B20A39E6-CCD9-40EA-B191-E21B241232EA}" destId="{81A0130B-3F20-488B-B20C-45075906151D}" srcOrd="9" destOrd="0" presId="urn:microsoft.com/office/officeart/2005/8/layout/default"/>
    <dgm:cxn modelId="{AC4D68AE-0D4B-4CB7-88EC-42F150E04216}" type="presParOf" srcId="{B20A39E6-CCD9-40EA-B191-E21B241232EA}" destId="{EC11E8AF-06A7-4833-942C-21F35C51CC7E}"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6D97CA1-75C7-4876-9896-F05FCD3ED7B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CE8C7054-ADCA-4D98-A83E-5C40180E7B1E}">
      <dgm:prSet/>
      <dgm:spPr/>
      <dgm:t>
        <a:bodyPr/>
        <a:lstStyle/>
        <a:p>
          <a:r>
            <a:rPr lang="en-US" b="0" i="0" baseline="0" dirty="0"/>
            <a:t>* For two room - Average total in Campinas is less(1918). </a:t>
          </a:r>
          <a:endParaRPr lang="en-IN" dirty="0"/>
        </a:p>
      </dgm:t>
    </dgm:pt>
    <dgm:pt modelId="{CC7039B7-574E-484B-9FF1-34BC109336A0}" type="parTrans" cxnId="{AE9E301A-0CD3-4FF7-9D10-DC1E928DA3B2}">
      <dgm:prSet/>
      <dgm:spPr/>
      <dgm:t>
        <a:bodyPr/>
        <a:lstStyle/>
        <a:p>
          <a:endParaRPr lang="en-IN"/>
        </a:p>
      </dgm:t>
    </dgm:pt>
    <dgm:pt modelId="{0F2A5708-19A7-4584-A823-137BC06B7438}" type="sibTrans" cxnId="{AE9E301A-0CD3-4FF7-9D10-DC1E928DA3B2}">
      <dgm:prSet/>
      <dgm:spPr/>
      <dgm:t>
        <a:bodyPr/>
        <a:lstStyle/>
        <a:p>
          <a:endParaRPr lang="en-IN"/>
        </a:p>
      </dgm:t>
    </dgm:pt>
    <dgm:pt modelId="{06202541-8A63-4282-B1D4-18FE968E50FB}">
      <dgm:prSet/>
      <dgm:spPr/>
      <dgm:t>
        <a:bodyPr/>
        <a:lstStyle/>
        <a:p>
          <a:r>
            <a:rPr lang="en-US" b="0" i="0" baseline="0" dirty="0"/>
            <a:t>For two room - Average rent in Campinas is less(1416). </a:t>
          </a:r>
          <a:endParaRPr lang="en-IN" dirty="0"/>
        </a:p>
      </dgm:t>
    </dgm:pt>
    <dgm:pt modelId="{819649F5-BF3F-44BD-92F6-FA0B6C14A193}" type="parTrans" cxnId="{FF581351-6471-4407-95A4-9DD5BEE4AB39}">
      <dgm:prSet/>
      <dgm:spPr/>
      <dgm:t>
        <a:bodyPr/>
        <a:lstStyle/>
        <a:p>
          <a:endParaRPr lang="en-IN"/>
        </a:p>
      </dgm:t>
    </dgm:pt>
    <dgm:pt modelId="{43D751D6-422F-4B17-A776-8BB62969C6F4}" type="sibTrans" cxnId="{FF581351-6471-4407-95A4-9DD5BEE4AB39}">
      <dgm:prSet/>
      <dgm:spPr/>
      <dgm:t>
        <a:bodyPr/>
        <a:lstStyle/>
        <a:p>
          <a:endParaRPr lang="en-IN"/>
        </a:p>
      </dgm:t>
    </dgm:pt>
    <dgm:pt modelId="{A95FE1B1-CD03-4F80-BC00-147C21F34742}">
      <dgm:prSet/>
      <dgm:spPr/>
      <dgm:t>
        <a:bodyPr/>
        <a:lstStyle/>
        <a:p>
          <a:r>
            <a:rPr lang="en-US" b="0" i="0" baseline="0" dirty="0"/>
            <a:t> For two room - Average rent with furnished is 2425. </a:t>
          </a:r>
          <a:endParaRPr lang="en-IN" dirty="0"/>
        </a:p>
      </dgm:t>
    </dgm:pt>
    <dgm:pt modelId="{64C2C62D-3A8C-4646-ABEF-16CB6D3AC3CF}" type="parTrans" cxnId="{DFF6CDD4-2CA1-42CF-B2FD-1A68F53EC4C1}">
      <dgm:prSet/>
      <dgm:spPr/>
      <dgm:t>
        <a:bodyPr/>
        <a:lstStyle/>
        <a:p>
          <a:endParaRPr lang="en-IN"/>
        </a:p>
      </dgm:t>
    </dgm:pt>
    <dgm:pt modelId="{08CFBFC7-9316-4E3B-A947-8959D1794F98}" type="sibTrans" cxnId="{DFF6CDD4-2CA1-42CF-B2FD-1A68F53EC4C1}">
      <dgm:prSet/>
      <dgm:spPr/>
      <dgm:t>
        <a:bodyPr/>
        <a:lstStyle/>
        <a:p>
          <a:endParaRPr lang="en-IN"/>
        </a:p>
      </dgm:t>
    </dgm:pt>
    <dgm:pt modelId="{D4224C1D-1E61-4DF8-A03F-672B70CF96DC}">
      <dgm:prSet/>
      <dgm:spPr/>
      <dgm:t>
        <a:bodyPr/>
        <a:lstStyle/>
        <a:p>
          <a:r>
            <a:rPr lang="en-US" b="0" i="0" baseline="0" dirty="0"/>
            <a:t> For two room - Average rent with not furnished 1476. </a:t>
          </a:r>
          <a:endParaRPr lang="en-IN" dirty="0"/>
        </a:p>
      </dgm:t>
    </dgm:pt>
    <dgm:pt modelId="{2A1E2458-BCB2-43E6-9C1B-D4093E425D07}" type="parTrans" cxnId="{FD85195A-BB93-4F04-8803-C04561C5CAF7}">
      <dgm:prSet/>
      <dgm:spPr/>
      <dgm:t>
        <a:bodyPr/>
        <a:lstStyle/>
        <a:p>
          <a:endParaRPr lang="en-IN"/>
        </a:p>
      </dgm:t>
    </dgm:pt>
    <dgm:pt modelId="{75E80075-0EEC-4782-8538-F92510D1635D}" type="sibTrans" cxnId="{FD85195A-BB93-4F04-8803-C04561C5CAF7}">
      <dgm:prSet/>
      <dgm:spPr/>
      <dgm:t>
        <a:bodyPr/>
        <a:lstStyle/>
        <a:p>
          <a:endParaRPr lang="en-IN"/>
        </a:p>
      </dgm:t>
    </dgm:pt>
    <dgm:pt modelId="{95DC4F21-F473-4F21-B297-9A76EBF96C33}">
      <dgm:prSet/>
      <dgm:spPr/>
      <dgm:t>
        <a:bodyPr/>
        <a:lstStyle/>
        <a:p>
          <a:r>
            <a:rPr lang="en-US" b="0" i="0" baseline="0" dirty="0"/>
            <a:t> For two room - Average rent with animal 1617. </a:t>
          </a:r>
          <a:endParaRPr lang="en-IN" dirty="0"/>
        </a:p>
      </dgm:t>
    </dgm:pt>
    <dgm:pt modelId="{1803AA8D-2EE0-4A55-861E-DEFCACEEB3E9}" type="parTrans" cxnId="{01D99417-2496-4B01-BD69-467A7847CCCB}">
      <dgm:prSet/>
      <dgm:spPr/>
      <dgm:t>
        <a:bodyPr/>
        <a:lstStyle/>
        <a:p>
          <a:endParaRPr lang="en-IN"/>
        </a:p>
      </dgm:t>
    </dgm:pt>
    <dgm:pt modelId="{8DBF4BEF-17DB-429E-BCF1-510890A24CA4}" type="sibTrans" cxnId="{01D99417-2496-4B01-BD69-467A7847CCCB}">
      <dgm:prSet/>
      <dgm:spPr/>
      <dgm:t>
        <a:bodyPr/>
        <a:lstStyle/>
        <a:p>
          <a:endParaRPr lang="en-IN"/>
        </a:p>
      </dgm:t>
    </dgm:pt>
    <dgm:pt modelId="{E7C89BA2-0DBE-4B13-8CCA-07D86DA3A6B0}">
      <dgm:prSet/>
      <dgm:spPr/>
      <dgm:t>
        <a:bodyPr/>
        <a:lstStyle/>
        <a:p>
          <a:r>
            <a:rPr lang="en-US" b="0" i="0" baseline="0"/>
            <a:t>For </a:t>
          </a:r>
          <a:r>
            <a:rPr lang="en-US" b="0" i="0" baseline="0" dirty="0"/>
            <a:t>two room - Average rent with not animal 1559. </a:t>
          </a:r>
          <a:endParaRPr lang="en-IN" dirty="0"/>
        </a:p>
      </dgm:t>
    </dgm:pt>
    <dgm:pt modelId="{5DE605AA-C732-4BA4-A068-4DD7FFBF7E5B}" type="parTrans" cxnId="{83E2907B-9036-4B59-A259-69282C12087F}">
      <dgm:prSet/>
      <dgm:spPr/>
      <dgm:t>
        <a:bodyPr/>
        <a:lstStyle/>
        <a:p>
          <a:endParaRPr lang="en-IN"/>
        </a:p>
      </dgm:t>
    </dgm:pt>
    <dgm:pt modelId="{0F2DF607-61B4-4F6F-BE9E-FECE31D83BBC}" type="sibTrans" cxnId="{83E2907B-9036-4B59-A259-69282C12087F}">
      <dgm:prSet/>
      <dgm:spPr/>
      <dgm:t>
        <a:bodyPr/>
        <a:lstStyle/>
        <a:p>
          <a:endParaRPr lang="en-IN"/>
        </a:p>
      </dgm:t>
    </dgm:pt>
    <dgm:pt modelId="{ED4C9978-93EC-4D4A-8BA0-A46AB87CAD87}" type="pres">
      <dgm:prSet presAssocID="{46D97CA1-75C7-4876-9896-F05FCD3ED7B3}" presName="diagram" presStyleCnt="0">
        <dgm:presLayoutVars>
          <dgm:dir/>
          <dgm:resizeHandles val="exact"/>
        </dgm:presLayoutVars>
      </dgm:prSet>
      <dgm:spPr/>
    </dgm:pt>
    <dgm:pt modelId="{264E569B-6368-4DEE-AC6D-B7E588F46C8F}" type="pres">
      <dgm:prSet presAssocID="{CE8C7054-ADCA-4D98-A83E-5C40180E7B1E}" presName="node" presStyleLbl="node1" presStyleIdx="0" presStyleCnt="6">
        <dgm:presLayoutVars>
          <dgm:bulletEnabled val="1"/>
        </dgm:presLayoutVars>
      </dgm:prSet>
      <dgm:spPr/>
    </dgm:pt>
    <dgm:pt modelId="{35DEDABF-9114-4FFA-B6FC-1609FE252F0A}" type="pres">
      <dgm:prSet presAssocID="{0F2A5708-19A7-4584-A823-137BC06B7438}" presName="sibTrans" presStyleCnt="0"/>
      <dgm:spPr/>
    </dgm:pt>
    <dgm:pt modelId="{7605621F-00A7-4618-9D9E-AD2B9484CF2C}" type="pres">
      <dgm:prSet presAssocID="{06202541-8A63-4282-B1D4-18FE968E50FB}" presName="node" presStyleLbl="node1" presStyleIdx="1" presStyleCnt="6">
        <dgm:presLayoutVars>
          <dgm:bulletEnabled val="1"/>
        </dgm:presLayoutVars>
      </dgm:prSet>
      <dgm:spPr/>
    </dgm:pt>
    <dgm:pt modelId="{FE645CC8-0A89-4BBC-A639-22F7D2E11138}" type="pres">
      <dgm:prSet presAssocID="{43D751D6-422F-4B17-A776-8BB62969C6F4}" presName="sibTrans" presStyleCnt="0"/>
      <dgm:spPr/>
    </dgm:pt>
    <dgm:pt modelId="{1101EF01-9A2A-46B3-B92E-454A48508903}" type="pres">
      <dgm:prSet presAssocID="{A95FE1B1-CD03-4F80-BC00-147C21F34742}" presName="node" presStyleLbl="node1" presStyleIdx="2" presStyleCnt="6">
        <dgm:presLayoutVars>
          <dgm:bulletEnabled val="1"/>
        </dgm:presLayoutVars>
      </dgm:prSet>
      <dgm:spPr/>
    </dgm:pt>
    <dgm:pt modelId="{A8E543A7-AFC8-4A76-B5AE-4A5F5E4FEF06}" type="pres">
      <dgm:prSet presAssocID="{08CFBFC7-9316-4E3B-A947-8959D1794F98}" presName="sibTrans" presStyleCnt="0"/>
      <dgm:spPr/>
    </dgm:pt>
    <dgm:pt modelId="{9D0F5344-F202-45DA-B6E2-76A91CB9F4EA}" type="pres">
      <dgm:prSet presAssocID="{D4224C1D-1E61-4DF8-A03F-672B70CF96DC}" presName="node" presStyleLbl="node1" presStyleIdx="3" presStyleCnt="6">
        <dgm:presLayoutVars>
          <dgm:bulletEnabled val="1"/>
        </dgm:presLayoutVars>
      </dgm:prSet>
      <dgm:spPr/>
    </dgm:pt>
    <dgm:pt modelId="{591EA9FC-7DDB-459F-9581-78BE4C9CB73E}" type="pres">
      <dgm:prSet presAssocID="{75E80075-0EEC-4782-8538-F92510D1635D}" presName="sibTrans" presStyleCnt="0"/>
      <dgm:spPr/>
    </dgm:pt>
    <dgm:pt modelId="{0675FD65-076C-4424-8A0A-E0534FC0C816}" type="pres">
      <dgm:prSet presAssocID="{95DC4F21-F473-4F21-B297-9A76EBF96C33}" presName="node" presStyleLbl="node1" presStyleIdx="4" presStyleCnt="6">
        <dgm:presLayoutVars>
          <dgm:bulletEnabled val="1"/>
        </dgm:presLayoutVars>
      </dgm:prSet>
      <dgm:spPr/>
    </dgm:pt>
    <dgm:pt modelId="{41308962-1054-464C-9E16-F206680047B9}" type="pres">
      <dgm:prSet presAssocID="{8DBF4BEF-17DB-429E-BCF1-510890A24CA4}" presName="sibTrans" presStyleCnt="0"/>
      <dgm:spPr/>
    </dgm:pt>
    <dgm:pt modelId="{48CC6304-EEF4-43B1-B2C9-4DF992A68E0B}" type="pres">
      <dgm:prSet presAssocID="{E7C89BA2-0DBE-4B13-8CCA-07D86DA3A6B0}" presName="node" presStyleLbl="node1" presStyleIdx="5" presStyleCnt="6">
        <dgm:presLayoutVars>
          <dgm:bulletEnabled val="1"/>
        </dgm:presLayoutVars>
      </dgm:prSet>
      <dgm:spPr/>
    </dgm:pt>
  </dgm:ptLst>
  <dgm:cxnLst>
    <dgm:cxn modelId="{01D99417-2496-4B01-BD69-467A7847CCCB}" srcId="{46D97CA1-75C7-4876-9896-F05FCD3ED7B3}" destId="{95DC4F21-F473-4F21-B297-9A76EBF96C33}" srcOrd="4" destOrd="0" parTransId="{1803AA8D-2EE0-4A55-861E-DEFCACEEB3E9}" sibTransId="{8DBF4BEF-17DB-429E-BCF1-510890A24CA4}"/>
    <dgm:cxn modelId="{AE9E301A-0CD3-4FF7-9D10-DC1E928DA3B2}" srcId="{46D97CA1-75C7-4876-9896-F05FCD3ED7B3}" destId="{CE8C7054-ADCA-4D98-A83E-5C40180E7B1E}" srcOrd="0" destOrd="0" parTransId="{CC7039B7-574E-484B-9FF1-34BC109336A0}" sibTransId="{0F2A5708-19A7-4584-A823-137BC06B7438}"/>
    <dgm:cxn modelId="{FCD3F32D-A402-422A-BA82-FC25818DFBB9}" type="presOf" srcId="{CE8C7054-ADCA-4D98-A83E-5C40180E7B1E}" destId="{264E569B-6368-4DEE-AC6D-B7E588F46C8F}" srcOrd="0" destOrd="0" presId="urn:microsoft.com/office/officeart/2005/8/layout/default"/>
    <dgm:cxn modelId="{FBC81B5D-965F-4C36-8B9D-D0EC9EC3EF7F}" type="presOf" srcId="{95DC4F21-F473-4F21-B297-9A76EBF96C33}" destId="{0675FD65-076C-4424-8A0A-E0534FC0C816}" srcOrd="0" destOrd="0" presId="urn:microsoft.com/office/officeart/2005/8/layout/default"/>
    <dgm:cxn modelId="{FF581351-6471-4407-95A4-9DD5BEE4AB39}" srcId="{46D97CA1-75C7-4876-9896-F05FCD3ED7B3}" destId="{06202541-8A63-4282-B1D4-18FE968E50FB}" srcOrd="1" destOrd="0" parTransId="{819649F5-BF3F-44BD-92F6-FA0B6C14A193}" sibTransId="{43D751D6-422F-4B17-A776-8BB62969C6F4}"/>
    <dgm:cxn modelId="{5D59FA51-04F1-4B03-A5FC-B4D86B7D5E25}" type="presOf" srcId="{06202541-8A63-4282-B1D4-18FE968E50FB}" destId="{7605621F-00A7-4618-9D9E-AD2B9484CF2C}" srcOrd="0" destOrd="0" presId="urn:microsoft.com/office/officeart/2005/8/layout/default"/>
    <dgm:cxn modelId="{3A717B53-8345-4259-B091-E5F6BA0CC845}" type="presOf" srcId="{46D97CA1-75C7-4876-9896-F05FCD3ED7B3}" destId="{ED4C9978-93EC-4D4A-8BA0-A46AB87CAD87}" srcOrd="0" destOrd="0" presId="urn:microsoft.com/office/officeart/2005/8/layout/default"/>
    <dgm:cxn modelId="{13DD9D58-D322-4D85-90CC-21501D47439C}" type="presOf" srcId="{A95FE1B1-CD03-4F80-BC00-147C21F34742}" destId="{1101EF01-9A2A-46B3-B92E-454A48508903}" srcOrd="0" destOrd="0" presId="urn:microsoft.com/office/officeart/2005/8/layout/default"/>
    <dgm:cxn modelId="{FD85195A-BB93-4F04-8803-C04561C5CAF7}" srcId="{46D97CA1-75C7-4876-9896-F05FCD3ED7B3}" destId="{D4224C1D-1E61-4DF8-A03F-672B70CF96DC}" srcOrd="3" destOrd="0" parTransId="{2A1E2458-BCB2-43E6-9C1B-D4093E425D07}" sibTransId="{75E80075-0EEC-4782-8538-F92510D1635D}"/>
    <dgm:cxn modelId="{83E2907B-9036-4B59-A259-69282C12087F}" srcId="{46D97CA1-75C7-4876-9896-F05FCD3ED7B3}" destId="{E7C89BA2-0DBE-4B13-8CCA-07D86DA3A6B0}" srcOrd="5" destOrd="0" parTransId="{5DE605AA-C732-4BA4-A068-4DD7FFBF7E5B}" sibTransId="{0F2DF607-61B4-4F6F-BE9E-FECE31D83BBC}"/>
    <dgm:cxn modelId="{F1455DCC-1BEE-44C2-A45A-4AAF14793DF5}" type="presOf" srcId="{D4224C1D-1E61-4DF8-A03F-672B70CF96DC}" destId="{9D0F5344-F202-45DA-B6E2-76A91CB9F4EA}" srcOrd="0" destOrd="0" presId="urn:microsoft.com/office/officeart/2005/8/layout/default"/>
    <dgm:cxn modelId="{DFF6CDD4-2CA1-42CF-B2FD-1A68F53EC4C1}" srcId="{46D97CA1-75C7-4876-9896-F05FCD3ED7B3}" destId="{A95FE1B1-CD03-4F80-BC00-147C21F34742}" srcOrd="2" destOrd="0" parTransId="{64C2C62D-3A8C-4646-ABEF-16CB6D3AC3CF}" sibTransId="{08CFBFC7-9316-4E3B-A947-8959D1794F98}"/>
    <dgm:cxn modelId="{7D22D8DA-A6EA-457D-AD6A-DB200543E532}" type="presOf" srcId="{E7C89BA2-0DBE-4B13-8CCA-07D86DA3A6B0}" destId="{48CC6304-EEF4-43B1-B2C9-4DF992A68E0B}" srcOrd="0" destOrd="0" presId="urn:microsoft.com/office/officeart/2005/8/layout/default"/>
    <dgm:cxn modelId="{9E2F36A4-2410-4B46-B11F-FF836C88879C}" type="presParOf" srcId="{ED4C9978-93EC-4D4A-8BA0-A46AB87CAD87}" destId="{264E569B-6368-4DEE-AC6D-B7E588F46C8F}" srcOrd="0" destOrd="0" presId="urn:microsoft.com/office/officeart/2005/8/layout/default"/>
    <dgm:cxn modelId="{3D895480-DB6C-4E9C-9EC3-3A25ACAC4605}" type="presParOf" srcId="{ED4C9978-93EC-4D4A-8BA0-A46AB87CAD87}" destId="{35DEDABF-9114-4FFA-B6FC-1609FE252F0A}" srcOrd="1" destOrd="0" presId="urn:microsoft.com/office/officeart/2005/8/layout/default"/>
    <dgm:cxn modelId="{B3164540-8BAB-4B13-A846-559EA8150A10}" type="presParOf" srcId="{ED4C9978-93EC-4D4A-8BA0-A46AB87CAD87}" destId="{7605621F-00A7-4618-9D9E-AD2B9484CF2C}" srcOrd="2" destOrd="0" presId="urn:microsoft.com/office/officeart/2005/8/layout/default"/>
    <dgm:cxn modelId="{3FA2C4A6-6329-4082-BFD0-52CBF0445852}" type="presParOf" srcId="{ED4C9978-93EC-4D4A-8BA0-A46AB87CAD87}" destId="{FE645CC8-0A89-4BBC-A639-22F7D2E11138}" srcOrd="3" destOrd="0" presId="urn:microsoft.com/office/officeart/2005/8/layout/default"/>
    <dgm:cxn modelId="{999BDFC9-FF53-445E-A239-7E5EAFAB80B7}" type="presParOf" srcId="{ED4C9978-93EC-4D4A-8BA0-A46AB87CAD87}" destId="{1101EF01-9A2A-46B3-B92E-454A48508903}" srcOrd="4" destOrd="0" presId="urn:microsoft.com/office/officeart/2005/8/layout/default"/>
    <dgm:cxn modelId="{F8F229B1-5536-4358-A1A5-70FD11A59138}" type="presParOf" srcId="{ED4C9978-93EC-4D4A-8BA0-A46AB87CAD87}" destId="{A8E543A7-AFC8-4A76-B5AE-4A5F5E4FEF06}" srcOrd="5" destOrd="0" presId="urn:microsoft.com/office/officeart/2005/8/layout/default"/>
    <dgm:cxn modelId="{B1BF8A5C-3F7F-45B8-8262-EFB4B322119A}" type="presParOf" srcId="{ED4C9978-93EC-4D4A-8BA0-A46AB87CAD87}" destId="{9D0F5344-F202-45DA-B6E2-76A91CB9F4EA}" srcOrd="6" destOrd="0" presId="urn:microsoft.com/office/officeart/2005/8/layout/default"/>
    <dgm:cxn modelId="{8AF2BFA1-319B-45A2-8874-AA36C8BFD103}" type="presParOf" srcId="{ED4C9978-93EC-4D4A-8BA0-A46AB87CAD87}" destId="{591EA9FC-7DDB-459F-9581-78BE4C9CB73E}" srcOrd="7" destOrd="0" presId="urn:microsoft.com/office/officeart/2005/8/layout/default"/>
    <dgm:cxn modelId="{228B87EE-3A72-4D69-B7C9-A72A419C7B10}" type="presParOf" srcId="{ED4C9978-93EC-4D4A-8BA0-A46AB87CAD87}" destId="{0675FD65-076C-4424-8A0A-E0534FC0C816}" srcOrd="8" destOrd="0" presId="urn:microsoft.com/office/officeart/2005/8/layout/default"/>
    <dgm:cxn modelId="{4FF4D5BA-3133-4272-882E-9E661C0A2FDD}" type="presParOf" srcId="{ED4C9978-93EC-4D4A-8BA0-A46AB87CAD87}" destId="{41308962-1054-464C-9E16-F206680047B9}" srcOrd="9" destOrd="0" presId="urn:microsoft.com/office/officeart/2005/8/layout/default"/>
    <dgm:cxn modelId="{414082A2-C4ED-47F3-9158-564B89EA0E76}" type="presParOf" srcId="{ED4C9978-93EC-4D4A-8BA0-A46AB87CAD87}" destId="{48CC6304-EEF4-43B1-B2C9-4DF992A68E0B}" srcOrd="10"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F8A711B-8BF7-4227-8972-27C9F65E7E7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F71E6856-28C6-409E-8E1F-6A0661B8E523}">
      <dgm:prSet/>
      <dgm:spPr/>
      <dgm:t>
        <a:bodyPr/>
        <a:lstStyle/>
        <a:p>
          <a:r>
            <a:rPr lang="en-US" b="0" i="0" baseline="0" dirty="0"/>
            <a:t>For Three room - Average total in Belo Horizonte is less(3560). </a:t>
          </a:r>
          <a:endParaRPr lang="en-IN" dirty="0"/>
        </a:p>
      </dgm:t>
    </dgm:pt>
    <dgm:pt modelId="{018444E8-3FC3-4BD8-A771-1A3364BC7F28}" type="parTrans" cxnId="{537B94AA-4203-4E21-93C7-4F9405202912}">
      <dgm:prSet/>
      <dgm:spPr/>
      <dgm:t>
        <a:bodyPr/>
        <a:lstStyle/>
        <a:p>
          <a:endParaRPr lang="en-IN"/>
        </a:p>
      </dgm:t>
    </dgm:pt>
    <dgm:pt modelId="{46E54F68-D143-46B5-B06F-B2582D4A4B1B}" type="sibTrans" cxnId="{537B94AA-4203-4E21-93C7-4F9405202912}">
      <dgm:prSet/>
      <dgm:spPr/>
      <dgm:t>
        <a:bodyPr/>
        <a:lstStyle/>
        <a:p>
          <a:endParaRPr lang="en-IN"/>
        </a:p>
      </dgm:t>
    </dgm:pt>
    <dgm:pt modelId="{BABDC726-75BA-4F1D-BD66-0231396F4C33}">
      <dgm:prSet/>
      <dgm:spPr/>
      <dgm:t>
        <a:bodyPr/>
        <a:lstStyle/>
        <a:p>
          <a:r>
            <a:rPr lang="en-US" b="0" i="0" baseline="0" dirty="0"/>
            <a:t> For Three room - Average rent in Belo Horizonte is less(2857). </a:t>
          </a:r>
          <a:endParaRPr lang="en-IN" dirty="0"/>
        </a:p>
      </dgm:t>
    </dgm:pt>
    <dgm:pt modelId="{BE194C93-0BDC-4227-931C-DF976F10F520}" type="parTrans" cxnId="{DA7052B9-30D0-44EA-BD5F-F0122645BCB2}">
      <dgm:prSet/>
      <dgm:spPr/>
      <dgm:t>
        <a:bodyPr/>
        <a:lstStyle/>
        <a:p>
          <a:endParaRPr lang="en-IN"/>
        </a:p>
      </dgm:t>
    </dgm:pt>
    <dgm:pt modelId="{2CF3FF3D-043B-4FDC-B5CF-A7BCD945C4B6}" type="sibTrans" cxnId="{DA7052B9-30D0-44EA-BD5F-F0122645BCB2}">
      <dgm:prSet/>
      <dgm:spPr/>
      <dgm:t>
        <a:bodyPr/>
        <a:lstStyle/>
        <a:p>
          <a:endParaRPr lang="en-IN"/>
        </a:p>
      </dgm:t>
    </dgm:pt>
    <dgm:pt modelId="{2A01F4FF-EE4F-4B58-96D2-D349C3F4E1E5}">
      <dgm:prSet/>
      <dgm:spPr/>
      <dgm:t>
        <a:bodyPr/>
        <a:lstStyle/>
        <a:p>
          <a:r>
            <a:rPr lang="en-US" b="0" i="0" baseline="0" dirty="0"/>
            <a:t> For Three room - Average rent with furnished is 4213. </a:t>
          </a:r>
          <a:endParaRPr lang="en-IN" dirty="0"/>
        </a:p>
      </dgm:t>
    </dgm:pt>
    <dgm:pt modelId="{C23938B6-4658-4048-B18A-06245B09BCF7}" type="parTrans" cxnId="{5A8412D7-D1C0-4A23-BE33-FCD36DDF4DD0}">
      <dgm:prSet/>
      <dgm:spPr/>
      <dgm:t>
        <a:bodyPr/>
        <a:lstStyle/>
        <a:p>
          <a:endParaRPr lang="en-IN"/>
        </a:p>
      </dgm:t>
    </dgm:pt>
    <dgm:pt modelId="{8D274A12-E4C9-4B0D-8A82-8DC463270E1D}" type="sibTrans" cxnId="{5A8412D7-D1C0-4A23-BE33-FCD36DDF4DD0}">
      <dgm:prSet/>
      <dgm:spPr/>
      <dgm:t>
        <a:bodyPr/>
        <a:lstStyle/>
        <a:p>
          <a:endParaRPr lang="en-IN"/>
        </a:p>
      </dgm:t>
    </dgm:pt>
    <dgm:pt modelId="{72C3B720-7F79-441D-9C15-CDB056C0AC3B}">
      <dgm:prSet/>
      <dgm:spPr/>
      <dgm:t>
        <a:bodyPr/>
        <a:lstStyle/>
        <a:p>
          <a:r>
            <a:rPr lang="en-US" b="0" i="0" baseline="0" dirty="0"/>
            <a:t>For Three room - Average rent with not furnished 2820. </a:t>
          </a:r>
          <a:endParaRPr lang="en-IN" dirty="0"/>
        </a:p>
      </dgm:t>
    </dgm:pt>
    <dgm:pt modelId="{6318EE65-6DAA-473E-B077-51578C0AA289}" type="parTrans" cxnId="{B0DDFED1-F264-4291-BD36-96EFD57C6B47}">
      <dgm:prSet/>
      <dgm:spPr/>
      <dgm:t>
        <a:bodyPr/>
        <a:lstStyle/>
        <a:p>
          <a:endParaRPr lang="en-IN"/>
        </a:p>
      </dgm:t>
    </dgm:pt>
    <dgm:pt modelId="{2176D3EF-6BE6-45EA-A5AD-9CF2D1BED6AE}" type="sibTrans" cxnId="{B0DDFED1-F264-4291-BD36-96EFD57C6B47}">
      <dgm:prSet/>
      <dgm:spPr/>
      <dgm:t>
        <a:bodyPr/>
        <a:lstStyle/>
        <a:p>
          <a:endParaRPr lang="en-IN"/>
        </a:p>
      </dgm:t>
    </dgm:pt>
    <dgm:pt modelId="{824108DF-005B-433F-AA77-DE6E45AA79E2}">
      <dgm:prSet/>
      <dgm:spPr/>
      <dgm:t>
        <a:bodyPr/>
        <a:lstStyle/>
        <a:p>
          <a:r>
            <a:rPr lang="en-US" b="0" i="0" baseline="0" dirty="0"/>
            <a:t> For Three room - Average rent with animal 3014. </a:t>
          </a:r>
          <a:endParaRPr lang="en-IN" dirty="0"/>
        </a:p>
      </dgm:t>
    </dgm:pt>
    <dgm:pt modelId="{DF68A3C6-B90F-45FC-9947-EA58D4200C29}" type="parTrans" cxnId="{BA52FF57-7B88-4E48-A67E-C68982993921}">
      <dgm:prSet/>
      <dgm:spPr/>
      <dgm:t>
        <a:bodyPr/>
        <a:lstStyle/>
        <a:p>
          <a:endParaRPr lang="en-IN"/>
        </a:p>
      </dgm:t>
    </dgm:pt>
    <dgm:pt modelId="{C38DF959-B432-4489-986C-80108D8F6E03}" type="sibTrans" cxnId="{BA52FF57-7B88-4E48-A67E-C68982993921}">
      <dgm:prSet/>
      <dgm:spPr/>
      <dgm:t>
        <a:bodyPr/>
        <a:lstStyle/>
        <a:p>
          <a:endParaRPr lang="en-IN"/>
        </a:p>
      </dgm:t>
    </dgm:pt>
    <dgm:pt modelId="{ED3AD2CE-ABCD-499B-8722-2083EEF57E4B}">
      <dgm:prSet/>
      <dgm:spPr/>
      <dgm:t>
        <a:bodyPr/>
        <a:lstStyle/>
        <a:p>
          <a:r>
            <a:rPr lang="en-US" b="0" i="0" baseline="0" dirty="0"/>
            <a:t> For Three room - Average rent with not animal 3184. </a:t>
          </a:r>
          <a:endParaRPr lang="en-IN" dirty="0"/>
        </a:p>
      </dgm:t>
    </dgm:pt>
    <dgm:pt modelId="{4F6DB1C6-C6BF-4503-B676-2EF71058B8DB}" type="parTrans" cxnId="{CB3324C8-E8FB-4856-A6AA-CEE293B0C6E5}">
      <dgm:prSet/>
      <dgm:spPr/>
      <dgm:t>
        <a:bodyPr/>
        <a:lstStyle/>
        <a:p>
          <a:endParaRPr lang="en-IN"/>
        </a:p>
      </dgm:t>
    </dgm:pt>
    <dgm:pt modelId="{D50AC157-8C99-49B3-8410-F6FDC82FCD10}" type="sibTrans" cxnId="{CB3324C8-E8FB-4856-A6AA-CEE293B0C6E5}">
      <dgm:prSet/>
      <dgm:spPr/>
      <dgm:t>
        <a:bodyPr/>
        <a:lstStyle/>
        <a:p>
          <a:endParaRPr lang="en-IN"/>
        </a:p>
      </dgm:t>
    </dgm:pt>
    <dgm:pt modelId="{2F717F29-2FFD-4A68-8957-E31DB509270C}" type="pres">
      <dgm:prSet presAssocID="{BF8A711B-8BF7-4227-8972-27C9F65E7E7A}" presName="diagram" presStyleCnt="0">
        <dgm:presLayoutVars>
          <dgm:dir/>
          <dgm:resizeHandles val="exact"/>
        </dgm:presLayoutVars>
      </dgm:prSet>
      <dgm:spPr/>
    </dgm:pt>
    <dgm:pt modelId="{6CE2500E-2EA5-45FE-8CBC-0DA919DE3A7E}" type="pres">
      <dgm:prSet presAssocID="{F71E6856-28C6-409E-8E1F-6A0661B8E523}" presName="node" presStyleLbl="node1" presStyleIdx="0" presStyleCnt="6">
        <dgm:presLayoutVars>
          <dgm:bulletEnabled val="1"/>
        </dgm:presLayoutVars>
      </dgm:prSet>
      <dgm:spPr/>
    </dgm:pt>
    <dgm:pt modelId="{FD5F1EEC-748C-4CB3-BB7B-C30868A483B9}" type="pres">
      <dgm:prSet presAssocID="{46E54F68-D143-46B5-B06F-B2582D4A4B1B}" presName="sibTrans" presStyleCnt="0"/>
      <dgm:spPr/>
    </dgm:pt>
    <dgm:pt modelId="{53F68969-3C79-4C56-8D8A-7D8D88EC7B33}" type="pres">
      <dgm:prSet presAssocID="{BABDC726-75BA-4F1D-BD66-0231396F4C33}" presName="node" presStyleLbl="node1" presStyleIdx="1" presStyleCnt="6">
        <dgm:presLayoutVars>
          <dgm:bulletEnabled val="1"/>
        </dgm:presLayoutVars>
      </dgm:prSet>
      <dgm:spPr/>
    </dgm:pt>
    <dgm:pt modelId="{C4BB64F5-3BED-4ECB-B8A5-C6D4B009C61E}" type="pres">
      <dgm:prSet presAssocID="{2CF3FF3D-043B-4FDC-B5CF-A7BCD945C4B6}" presName="sibTrans" presStyleCnt="0"/>
      <dgm:spPr/>
    </dgm:pt>
    <dgm:pt modelId="{99E62995-6E67-4AB7-9C74-B1A99D209B0A}" type="pres">
      <dgm:prSet presAssocID="{2A01F4FF-EE4F-4B58-96D2-D349C3F4E1E5}" presName="node" presStyleLbl="node1" presStyleIdx="2" presStyleCnt="6">
        <dgm:presLayoutVars>
          <dgm:bulletEnabled val="1"/>
        </dgm:presLayoutVars>
      </dgm:prSet>
      <dgm:spPr/>
    </dgm:pt>
    <dgm:pt modelId="{629D2FB9-3982-4979-B6BD-A142BC94E6DE}" type="pres">
      <dgm:prSet presAssocID="{8D274A12-E4C9-4B0D-8A82-8DC463270E1D}" presName="sibTrans" presStyleCnt="0"/>
      <dgm:spPr/>
    </dgm:pt>
    <dgm:pt modelId="{0714B4D7-3028-4D8F-8881-082A85219E43}" type="pres">
      <dgm:prSet presAssocID="{72C3B720-7F79-441D-9C15-CDB056C0AC3B}" presName="node" presStyleLbl="node1" presStyleIdx="3" presStyleCnt="6">
        <dgm:presLayoutVars>
          <dgm:bulletEnabled val="1"/>
        </dgm:presLayoutVars>
      </dgm:prSet>
      <dgm:spPr/>
    </dgm:pt>
    <dgm:pt modelId="{D1B0C0A1-2AE6-4487-BA8F-173AD1C6E02B}" type="pres">
      <dgm:prSet presAssocID="{2176D3EF-6BE6-45EA-A5AD-9CF2D1BED6AE}" presName="sibTrans" presStyleCnt="0"/>
      <dgm:spPr/>
    </dgm:pt>
    <dgm:pt modelId="{BF501E25-F55D-4BEA-8E5A-F12D773D3E97}" type="pres">
      <dgm:prSet presAssocID="{824108DF-005B-433F-AA77-DE6E45AA79E2}" presName="node" presStyleLbl="node1" presStyleIdx="4" presStyleCnt="6">
        <dgm:presLayoutVars>
          <dgm:bulletEnabled val="1"/>
        </dgm:presLayoutVars>
      </dgm:prSet>
      <dgm:spPr/>
    </dgm:pt>
    <dgm:pt modelId="{245045EC-766C-4D54-BC94-AC1296DB2804}" type="pres">
      <dgm:prSet presAssocID="{C38DF959-B432-4489-986C-80108D8F6E03}" presName="sibTrans" presStyleCnt="0"/>
      <dgm:spPr/>
    </dgm:pt>
    <dgm:pt modelId="{025051CA-4E91-4DD5-A3AE-362674E2E33F}" type="pres">
      <dgm:prSet presAssocID="{ED3AD2CE-ABCD-499B-8722-2083EEF57E4B}" presName="node" presStyleLbl="node1" presStyleIdx="5" presStyleCnt="6">
        <dgm:presLayoutVars>
          <dgm:bulletEnabled val="1"/>
        </dgm:presLayoutVars>
      </dgm:prSet>
      <dgm:spPr/>
    </dgm:pt>
  </dgm:ptLst>
  <dgm:cxnLst>
    <dgm:cxn modelId="{C2880618-AC31-4D4D-B05E-9EF09240A08A}" type="presOf" srcId="{BF8A711B-8BF7-4227-8972-27C9F65E7E7A}" destId="{2F717F29-2FFD-4A68-8957-E31DB509270C}" srcOrd="0" destOrd="0" presId="urn:microsoft.com/office/officeart/2005/8/layout/default"/>
    <dgm:cxn modelId="{A8FF9069-55B0-4EBF-9343-4CA1EAD892E4}" type="presOf" srcId="{2A01F4FF-EE4F-4B58-96D2-D349C3F4E1E5}" destId="{99E62995-6E67-4AB7-9C74-B1A99D209B0A}" srcOrd="0" destOrd="0" presId="urn:microsoft.com/office/officeart/2005/8/layout/default"/>
    <dgm:cxn modelId="{42BECD6A-5C94-4F32-B951-5F416E9C2252}" type="presOf" srcId="{F71E6856-28C6-409E-8E1F-6A0661B8E523}" destId="{6CE2500E-2EA5-45FE-8CBC-0DA919DE3A7E}" srcOrd="0" destOrd="0" presId="urn:microsoft.com/office/officeart/2005/8/layout/default"/>
    <dgm:cxn modelId="{62A7514B-A1F7-4963-8621-7261C7510FF9}" type="presOf" srcId="{824108DF-005B-433F-AA77-DE6E45AA79E2}" destId="{BF501E25-F55D-4BEA-8E5A-F12D773D3E97}" srcOrd="0" destOrd="0" presId="urn:microsoft.com/office/officeart/2005/8/layout/default"/>
    <dgm:cxn modelId="{D41C576C-5E9F-4534-B61C-205FE4783A49}" type="presOf" srcId="{ED3AD2CE-ABCD-499B-8722-2083EEF57E4B}" destId="{025051CA-4E91-4DD5-A3AE-362674E2E33F}" srcOrd="0" destOrd="0" presId="urn:microsoft.com/office/officeart/2005/8/layout/default"/>
    <dgm:cxn modelId="{73B18752-E38D-4764-A516-3424CB169EAB}" type="presOf" srcId="{72C3B720-7F79-441D-9C15-CDB056C0AC3B}" destId="{0714B4D7-3028-4D8F-8881-082A85219E43}" srcOrd="0" destOrd="0" presId="urn:microsoft.com/office/officeart/2005/8/layout/default"/>
    <dgm:cxn modelId="{BA52FF57-7B88-4E48-A67E-C68982993921}" srcId="{BF8A711B-8BF7-4227-8972-27C9F65E7E7A}" destId="{824108DF-005B-433F-AA77-DE6E45AA79E2}" srcOrd="4" destOrd="0" parTransId="{DF68A3C6-B90F-45FC-9947-EA58D4200C29}" sibTransId="{C38DF959-B432-4489-986C-80108D8F6E03}"/>
    <dgm:cxn modelId="{537B94AA-4203-4E21-93C7-4F9405202912}" srcId="{BF8A711B-8BF7-4227-8972-27C9F65E7E7A}" destId="{F71E6856-28C6-409E-8E1F-6A0661B8E523}" srcOrd="0" destOrd="0" parTransId="{018444E8-3FC3-4BD8-A771-1A3364BC7F28}" sibTransId="{46E54F68-D143-46B5-B06F-B2582D4A4B1B}"/>
    <dgm:cxn modelId="{DA7052B9-30D0-44EA-BD5F-F0122645BCB2}" srcId="{BF8A711B-8BF7-4227-8972-27C9F65E7E7A}" destId="{BABDC726-75BA-4F1D-BD66-0231396F4C33}" srcOrd="1" destOrd="0" parTransId="{BE194C93-0BDC-4227-931C-DF976F10F520}" sibTransId="{2CF3FF3D-043B-4FDC-B5CF-A7BCD945C4B6}"/>
    <dgm:cxn modelId="{CB3324C8-E8FB-4856-A6AA-CEE293B0C6E5}" srcId="{BF8A711B-8BF7-4227-8972-27C9F65E7E7A}" destId="{ED3AD2CE-ABCD-499B-8722-2083EEF57E4B}" srcOrd="5" destOrd="0" parTransId="{4F6DB1C6-C6BF-4503-B676-2EF71058B8DB}" sibTransId="{D50AC157-8C99-49B3-8410-F6FDC82FCD10}"/>
    <dgm:cxn modelId="{B0DDFED1-F264-4291-BD36-96EFD57C6B47}" srcId="{BF8A711B-8BF7-4227-8972-27C9F65E7E7A}" destId="{72C3B720-7F79-441D-9C15-CDB056C0AC3B}" srcOrd="3" destOrd="0" parTransId="{6318EE65-6DAA-473E-B077-51578C0AA289}" sibTransId="{2176D3EF-6BE6-45EA-A5AD-9CF2D1BED6AE}"/>
    <dgm:cxn modelId="{5A8412D7-D1C0-4A23-BE33-FCD36DDF4DD0}" srcId="{BF8A711B-8BF7-4227-8972-27C9F65E7E7A}" destId="{2A01F4FF-EE4F-4B58-96D2-D349C3F4E1E5}" srcOrd="2" destOrd="0" parTransId="{C23938B6-4658-4048-B18A-06245B09BCF7}" sibTransId="{8D274A12-E4C9-4B0D-8A82-8DC463270E1D}"/>
    <dgm:cxn modelId="{CD97FDF7-DBC2-4C37-B357-09056AF64819}" type="presOf" srcId="{BABDC726-75BA-4F1D-BD66-0231396F4C33}" destId="{53F68969-3C79-4C56-8D8A-7D8D88EC7B33}" srcOrd="0" destOrd="0" presId="urn:microsoft.com/office/officeart/2005/8/layout/default"/>
    <dgm:cxn modelId="{24A74648-57EF-45AC-8BFA-26888A33E438}" type="presParOf" srcId="{2F717F29-2FFD-4A68-8957-E31DB509270C}" destId="{6CE2500E-2EA5-45FE-8CBC-0DA919DE3A7E}" srcOrd="0" destOrd="0" presId="urn:microsoft.com/office/officeart/2005/8/layout/default"/>
    <dgm:cxn modelId="{19F5CBEC-210D-47D6-B1B9-29AF3C2709CC}" type="presParOf" srcId="{2F717F29-2FFD-4A68-8957-E31DB509270C}" destId="{FD5F1EEC-748C-4CB3-BB7B-C30868A483B9}" srcOrd="1" destOrd="0" presId="urn:microsoft.com/office/officeart/2005/8/layout/default"/>
    <dgm:cxn modelId="{82D8BB06-9436-463C-A3BA-96C32DD71995}" type="presParOf" srcId="{2F717F29-2FFD-4A68-8957-E31DB509270C}" destId="{53F68969-3C79-4C56-8D8A-7D8D88EC7B33}" srcOrd="2" destOrd="0" presId="urn:microsoft.com/office/officeart/2005/8/layout/default"/>
    <dgm:cxn modelId="{8EF56CCA-8EAF-4BCE-B129-F703366D1D1A}" type="presParOf" srcId="{2F717F29-2FFD-4A68-8957-E31DB509270C}" destId="{C4BB64F5-3BED-4ECB-B8A5-C6D4B009C61E}" srcOrd="3" destOrd="0" presId="urn:microsoft.com/office/officeart/2005/8/layout/default"/>
    <dgm:cxn modelId="{5D4E5B9A-BA35-4635-AE49-8E89CECF85B5}" type="presParOf" srcId="{2F717F29-2FFD-4A68-8957-E31DB509270C}" destId="{99E62995-6E67-4AB7-9C74-B1A99D209B0A}" srcOrd="4" destOrd="0" presId="urn:microsoft.com/office/officeart/2005/8/layout/default"/>
    <dgm:cxn modelId="{E3CF51C0-9F82-4EC8-AC0E-C1B81133CAE7}" type="presParOf" srcId="{2F717F29-2FFD-4A68-8957-E31DB509270C}" destId="{629D2FB9-3982-4979-B6BD-A142BC94E6DE}" srcOrd="5" destOrd="0" presId="urn:microsoft.com/office/officeart/2005/8/layout/default"/>
    <dgm:cxn modelId="{1A2815F1-8899-4087-A09D-AB2539CDDB65}" type="presParOf" srcId="{2F717F29-2FFD-4A68-8957-E31DB509270C}" destId="{0714B4D7-3028-4D8F-8881-082A85219E43}" srcOrd="6" destOrd="0" presId="urn:microsoft.com/office/officeart/2005/8/layout/default"/>
    <dgm:cxn modelId="{1BD93023-215B-4633-B2D4-8B970B40871F}" type="presParOf" srcId="{2F717F29-2FFD-4A68-8957-E31DB509270C}" destId="{D1B0C0A1-2AE6-4487-BA8F-173AD1C6E02B}" srcOrd="7" destOrd="0" presId="urn:microsoft.com/office/officeart/2005/8/layout/default"/>
    <dgm:cxn modelId="{66A36DC8-8C81-4332-BB1D-BA383A08026E}" type="presParOf" srcId="{2F717F29-2FFD-4A68-8957-E31DB509270C}" destId="{BF501E25-F55D-4BEA-8E5A-F12D773D3E97}" srcOrd="8" destOrd="0" presId="urn:microsoft.com/office/officeart/2005/8/layout/default"/>
    <dgm:cxn modelId="{4CF30E63-58DE-42A2-8C64-B35FC64C3635}" type="presParOf" srcId="{2F717F29-2FFD-4A68-8957-E31DB509270C}" destId="{245045EC-766C-4D54-BC94-AC1296DB2804}" srcOrd="9" destOrd="0" presId="urn:microsoft.com/office/officeart/2005/8/layout/default"/>
    <dgm:cxn modelId="{B78BFE29-FDB4-44AB-A8D8-4B7B7138B831}" type="presParOf" srcId="{2F717F29-2FFD-4A68-8957-E31DB509270C}" destId="{025051CA-4E91-4DD5-A3AE-362674E2E33F}" srcOrd="10"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EDFC2F-22B5-4C98-8EDD-0CEDBE6B7A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D6CBE69A-8DB5-42DA-9EA7-0AADB65BF486}">
      <dgm:prSet/>
      <dgm:spPr/>
      <dgm:t>
        <a:bodyPr/>
        <a:lstStyle/>
        <a:p>
          <a:r>
            <a:rPr lang="en-US" dirty="0"/>
            <a:t>1 AND 2 ROOMS AVAILABLE IN PORTO ALEGRE</a:t>
          </a:r>
          <a:endParaRPr lang="en-IN" dirty="0"/>
        </a:p>
      </dgm:t>
    </dgm:pt>
    <dgm:pt modelId="{12A19F0C-62FA-4468-BCAF-893050B872A5}" type="parTrans" cxnId="{8CBDA71D-7211-4261-B647-8C5617AC1DD6}">
      <dgm:prSet/>
      <dgm:spPr/>
      <dgm:t>
        <a:bodyPr/>
        <a:lstStyle/>
        <a:p>
          <a:endParaRPr lang="en-IN"/>
        </a:p>
      </dgm:t>
    </dgm:pt>
    <dgm:pt modelId="{AC4A3EF9-9283-4C32-B565-57096692D267}" type="sibTrans" cxnId="{8CBDA71D-7211-4261-B647-8C5617AC1DD6}">
      <dgm:prSet/>
      <dgm:spPr/>
      <dgm:t>
        <a:bodyPr/>
        <a:lstStyle/>
        <a:p>
          <a:endParaRPr lang="en-IN"/>
        </a:p>
      </dgm:t>
    </dgm:pt>
    <dgm:pt modelId="{E0EDFC27-351F-486B-BB4D-5C376B2CB931}">
      <dgm:prSet/>
      <dgm:spPr/>
      <dgm:t>
        <a:bodyPr/>
        <a:lstStyle/>
        <a:p>
          <a:r>
            <a:rPr lang="en-US" dirty="0"/>
            <a:t> 3,4 and 5 ROOMS AVAILABLE IN BELO HORIZONTE</a:t>
          </a:r>
          <a:endParaRPr lang="en-IN" dirty="0"/>
        </a:p>
      </dgm:t>
    </dgm:pt>
    <dgm:pt modelId="{34B5F543-3F0B-4C42-BF80-B47955B91D63}" type="parTrans" cxnId="{9B9BC604-E124-4605-B179-0074A3884F45}">
      <dgm:prSet/>
      <dgm:spPr/>
      <dgm:t>
        <a:bodyPr/>
        <a:lstStyle/>
        <a:p>
          <a:endParaRPr lang="en-IN"/>
        </a:p>
      </dgm:t>
    </dgm:pt>
    <dgm:pt modelId="{3BB4CBD9-C16F-4E0F-93E5-6F561CCD41FB}" type="sibTrans" cxnId="{9B9BC604-E124-4605-B179-0074A3884F45}">
      <dgm:prSet/>
      <dgm:spPr/>
      <dgm:t>
        <a:bodyPr/>
        <a:lstStyle/>
        <a:p>
          <a:endParaRPr lang="en-IN"/>
        </a:p>
      </dgm:t>
    </dgm:pt>
    <dgm:pt modelId="{DD3043AF-393E-40B9-9689-4BFE617AED38}" type="pres">
      <dgm:prSet presAssocID="{1EEDFC2F-22B5-4C98-8EDD-0CEDBE6B7A7C}" presName="linear" presStyleCnt="0">
        <dgm:presLayoutVars>
          <dgm:animLvl val="lvl"/>
          <dgm:resizeHandles val="exact"/>
        </dgm:presLayoutVars>
      </dgm:prSet>
      <dgm:spPr/>
    </dgm:pt>
    <dgm:pt modelId="{B01BC2ED-2DE0-439C-B890-9B1041DD1355}" type="pres">
      <dgm:prSet presAssocID="{D6CBE69A-8DB5-42DA-9EA7-0AADB65BF486}" presName="parentText" presStyleLbl="node1" presStyleIdx="0" presStyleCnt="2">
        <dgm:presLayoutVars>
          <dgm:chMax val="0"/>
          <dgm:bulletEnabled val="1"/>
        </dgm:presLayoutVars>
      </dgm:prSet>
      <dgm:spPr/>
    </dgm:pt>
    <dgm:pt modelId="{6133C916-E200-4104-A6A8-35D8CB24B558}" type="pres">
      <dgm:prSet presAssocID="{AC4A3EF9-9283-4C32-B565-57096692D267}" presName="spacer" presStyleCnt="0"/>
      <dgm:spPr/>
    </dgm:pt>
    <dgm:pt modelId="{A09C615C-2966-4DC9-A065-A8002697BAA2}" type="pres">
      <dgm:prSet presAssocID="{E0EDFC27-351F-486B-BB4D-5C376B2CB931}" presName="parentText" presStyleLbl="node1" presStyleIdx="1" presStyleCnt="2">
        <dgm:presLayoutVars>
          <dgm:chMax val="0"/>
          <dgm:bulletEnabled val="1"/>
        </dgm:presLayoutVars>
      </dgm:prSet>
      <dgm:spPr/>
    </dgm:pt>
  </dgm:ptLst>
  <dgm:cxnLst>
    <dgm:cxn modelId="{DAA47C00-EC73-4E64-BEE5-A7D2091DE21B}" type="presOf" srcId="{1EEDFC2F-22B5-4C98-8EDD-0CEDBE6B7A7C}" destId="{DD3043AF-393E-40B9-9689-4BFE617AED38}" srcOrd="0" destOrd="0" presId="urn:microsoft.com/office/officeart/2005/8/layout/vList2"/>
    <dgm:cxn modelId="{9B9BC604-E124-4605-B179-0074A3884F45}" srcId="{1EEDFC2F-22B5-4C98-8EDD-0CEDBE6B7A7C}" destId="{E0EDFC27-351F-486B-BB4D-5C376B2CB931}" srcOrd="1" destOrd="0" parTransId="{34B5F543-3F0B-4C42-BF80-B47955B91D63}" sibTransId="{3BB4CBD9-C16F-4E0F-93E5-6F561CCD41FB}"/>
    <dgm:cxn modelId="{8CBDA71D-7211-4261-B647-8C5617AC1DD6}" srcId="{1EEDFC2F-22B5-4C98-8EDD-0CEDBE6B7A7C}" destId="{D6CBE69A-8DB5-42DA-9EA7-0AADB65BF486}" srcOrd="0" destOrd="0" parTransId="{12A19F0C-62FA-4468-BCAF-893050B872A5}" sibTransId="{AC4A3EF9-9283-4C32-B565-57096692D267}"/>
    <dgm:cxn modelId="{BB3458AC-6284-4110-B91A-73428BA28F04}" type="presOf" srcId="{E0EDFC27-351F-486B-BB4D-5C376B2CB931}" destId="{A09C615C-2966-4DC9-A065-A8002697BAA2}" srcOrd="0" destOrd="0" presId="urn:microsoft.com/office/officeart/2005/8/layout/vList2"/>
    <dgm:cxn modelId="{BD9310C4-8951-483E-9A27-B65D708FBA9E}" type="presOf" srcId="{D6CBE69A-8DB5-42DA-9EA7-0AADB65BF486}" destId="{B01BC2ED-2DE0-439C-B890-9B1041DD1355}" srcOrd="0" destOrd="0" presId="urn:microsoft.com/office/officeart/2005/8/layout/vList2"/>
    <dgm:cxn modelId="{B468DCED-944C-45EA-8FA3-A9DA7B771DD1}" type="presParOf" srcId="{DD3043AF-393E-40B9-9689-4BFE617AED38}" destId="{B01BC2ED-2DE0-439C-B890-9B1041DD1355}" srcOrd="0" destOrd="0" presId="urn:microsoft.com/office/officeart/2005/8/layout/vList2"/>
    <dgm:cxn modelId="{2879566E-325D-4CB7-BB3F-6AED840AEFC3}" type="presParOf" srcId="{DD3043AF-393E-40B9-9689-4BFE617AED38}" destId="{6133C916-E200-4104-A6A8-35D8CB24B558}" srcOrd="1" destOrd="0" presId="urn:microsoft.com/office/officeart/2005/8/layout/vList2"/>
    <dgm:cxn modelId="{F7701E89-5B44-44D4-8F05-BA4C83546A51}" type="presParOf" srcId="{DD3043AF-393E-40B9-9689-4BFE617AED38}" destId="{A09C615C-2966-4DC9-A065-A8002697BAA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7BF7E7B-A986-4855-80C2-9DCE0CB9DF6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378056ED-3674-4CDF-89FA-2E60C7691805}">
      <dgm:prSet custT="1"/>
      <dgm:spPr/>
      <dgm:t>
        <a:bodyPr/>
        <a:lstStyle/>
        <a:p>
          <a:r>
            <a:rPr lang="en-US" sz="1400" b="0" i="0" baseline="0" dirty="0"/>
            <a:t> WE CONSIDER FOR BACHELOR ENOUGH ONE ROOM ,ONE PARKING SPACE,ONE BATHROOM</a:t>
          </a:r>
          <a:endParaRPr lang="en-IN" sz="1400" dirty="0"/>
        </a:p>
      </dgm:t>
    </dgm:pt>
    <dgm:pt modelId="{0CED826B-8FAE-43DB-9009-06E99F49C5D6}" type="parTrans" cxnId="{2BD06424-AAF1-4676-8C58-800CFAEFF3ED}">
      <dgm:prSet/>
      <dgm:spPr/>
      <dgm:t>
        <a:bodyPr/>
        <a:lstStyle/>
        <a:p>
          <a:endParaRPr lang="en-IN"/>
        </a:p>
      </dgm:t>
    </dgm:pt>
    <dgm:pt modelId="{B67FB8EC-B84B-44EB-92B4-E25A0675972D}" type="sibTrans" cxnId="{2BD06424-AAF1-4676-8C58-800CFAEFF3ED}">
      <dgm:prSet/>
      <dgm:spPr/>
      <dgm:t>
        <a:bodyPr/>
        <a:lstStyle/>
        <a:p>
          <a:endParaRPr lang="en-IN"/>
        </a:p>
      </dgm:t>
    </dgm:pt>
    <dgm:pt modelId="{1A47B00B-D194-4EF3-8D6A-D5CAE6CC8A59}">
      <dgm:prSet custT="1"/>
      <dgm:spPr/>
      <dgm:t>
        <a:bodyPr/>
        <a:lstStyle/>
        <a:p>
          <a:r>
            <a:rPr lang="en-US" sz="1500" b="0" i="0" baseline="0" dirty="0"/>
            <a:t>WE CONSIDER FOR MID-SIZE FAMILY ENOUGH 2 ,ONE OR TWO PARKING SPACE,ONE OR 2 BATHROOM</a:t>
          </a:r>
          <a:endParaRPr lang="en-IN" sz="1500" dirty="0"/>
        </a:p>
      </dgm:t>
    </dgm:pt>
    <dgm:pt modelId="{21924258-8FC5-4B69-BDCF-D87306C06806}" type="parTrans" cxnId="{59D9CDFA-F44C-447E-8B08-4BC64836CFE1}">
      <dgm:prSet/>
      <dgm:spPr/>
      <dgm:t>
        <a:bodyPr/>
        <a:lstStyle/>
        <a:p>
          <a:endParaRPr lang="en-IN"/>
        </a:p>
      </dgm:t>
    </dgm:pt>
    <dgm:pt modelId="{5300834D-BD12-4873-B01C-2FC2A44A9094}" type="sibTrans" cxnId="{59D9CDFA-F44C-447E-8B08-4BC64836CFE1}">
      <dgm:prSet/>
      <dgm:spPr/>
      <dgm:t>
        <a:bodyPr/>
        <a:lstStyle/>
        <a:p>
          <a:endParaRPr lang="en-IN"/>
        </a:p>
      </dgm:t>
    </dgm:pt>
    <dgm:pt modelId="{A611C7D1-0B7D-4665-AC74-912B18F77847}">
      <dgm:prSet custT="1"/>
      <dgm:spPr/>
      <dgm:t>
        <a:bodyPr/>
        <a:lstStyle/>
        <a:p>
          <a:r>
            <a:rPr lang="en-US" sz="1500" b="0" i="0" baseline="0" dirty="0"/>
            <a:t> WE CONSIDER THE ABOVE 3 ROOMS AND ABOVE THREE PARKING AND ABOVE 2 BATHROOMS </a:t>
          </a:r>
          <a:endParaRPr lang="en-IN" sz="1500" dirty="0"/>
        </a:p>
      </dgm:t>
    </dgm:pt>
    <dgm:pt modelId="{D376AF45-DEE7-4EB4-8793-6CFAE2C60503}" type="parTrans" cxnId="{A8C68EEF-761F-4797-A6AB-2BE4335CE8B0}">
      <dgm:prSet/>
      <dgm:spPr/>
      <dgm:t>
        <a:bodyPr/>
        <a:lstStyle/>
        <a:p>
          <a:endParaRPr lang="en-IN"/>
        </a:p>
      </dgm:t>
    </dgm:pt>
    <dgm:pt modelId="{65EC08E6-FBD2-4272-813F-D82DD2ACEA42}" type="sibTrans" cxnId="{A8C68EEF-761F-4797-A6AB-2BE4335CE8B0}">
      <dgm:prSet/>
      <dgm:spPr/>
      <dgm:t>
        <a:bodyPr/>
        <a:lstStyle/>
        <a:p>
          <a:endParaRPr lang="en-IN"/>
        </a:p>
      </dgm:t>
    </dgm:pt>
    <dgm:pt modelId="{AEE4CABE-CDCB-4E16-BDD0-16C3D05016D9}">
      <dgm:prSet/>
      <dgm:spPr/>
      <dgm:t>
        <a:bodyPr/>
        <a:lstStyle/>
        <a:p>
          <a:r>
            <a:rPr lang="en-US" b="0" i="0" baseline="0"/>
            <a:t>MID-SIZE FAMILY </a:t>
          </a:r>
          <a:endParaRPr lang="en-IN"/>
        </a:p>
      </dgm:t>
    </dgm:pt>
    <dgm:pt modelId="{D200C078-3BA5-4E0F-AD5D-C45692F652F3}" type="parTrans" cxnId="{6DB63D16-E252-4BF6-BDC2-D3A1C56BBDF6}">
      <dgm:prSet/>
      <dgm:spPr/>
      <dgm:t>
        <a:bodyPr/>
        <a:lstStyle/>
        <a:p>
          <a:endParaRPr lang="en-IN"/>
        </a:p>
      </dgm:t>
    </dgm:pt>
    <dgm:pt modelId="{1EC9BA41-E3E1-4D3E-883F-63B67C3182EE}" type="sibTrans" cxnId="{6DB63D16-E252-4BF6-BDC2-D3A1C56BBDF6}">
      <dgm:prSet/>
      <dgm:spPr/>
      <dgm:t>
        <a:bodyPr/>
        <a:lstStyle/>
        <a:p>
          <a:endParaRPr lang="en-IN"/>
        </a:p>
      </dgm:t>
    </dgm:pt>
    <dgm:pt modelId="{B368B13D-9E09-44D2-B064-E0606125AF7E}">
      <dgm:prSet/>
      <dgm:spPr/>
      <dgm:t>
        <a:bodyPr/>
        <a:lstStyle/>
        <a:p>
          <a:r>
            <a:rPr lang="en-US" b="0" i="0" baseline="0"/>
            <a:t>LARGE FAMILY</a:t>
          </a:r>
          <a:endParaRPr lang="en-IN"/>
        </a:p>
      </dgm:t>
    </dgm:pt>
    <dgm:pt modelId="{6C986CDE-433F-43C6-8890-3554143D8BE7}" type="parTrans" cxnId="{3D271431-B4B9-442F-AF84-35EAB83F572A}">
      <dgm:prSet/>
      <dgm:spPr/>
      <dgm:t>
        <a:bodyPr/>
        <a:lstStyle/>
        <a:p>
          <a:endParaRPr lang="en-IN"/>
        </a:p>
      </dgm:t>
    </dgm:pt>
    <dgm:pt modelId="{528A4A08-8292-4106-9689-0CE2A7F78BA3}" type="sibTrans" cxnId="{3D271431-B4B9-442F-AF84-35EAB83F572A}">
      <dgm:prSet/>
      <dgm:spPr/>
      <dgm:t>
        <a:bodyPr/>
        <a:lstStyle/>
        <a:p>
          <a:endParaRPr lang="en-IN"/>
        </a:p>
      </dgm:t>
    </dgm:pt>
    <dgm:pt modelId="{031FC4EC-6C1E-414D-9153-5C5F629328CF}">
      <dgm:prSet/>
      <dgm:spPr/>
      <dgm:t>
        <a:bodyPr/>
        <a:lstStyle/>
        <a:p>
          <a:r>
            <a:rPr lang="en-US" b="0" i="0" baseline="0"/>
            <a:t>BACHELOR</a:t>
          </a:r>
          <a:endParaRPr lang="en-IN"/>
        </a:p>
      </dgm:t>
    </dgm:pt>
    <dgm:pt modelId="{C9BC286D-E210-4413-80F0-0E204B1629B8}" type="parTrans" cxnId="{F3653BB7-0D60-40CA-B0EC-665895F18DFC}">
      <dgm:prSet/>
      <dgm:spPr/>
      <dgm:t>
        <a:bodyPr/>
        <a:lstStyle/>
        <a:p>
          <a:endParaRPr lang="en-IN"/>
        </a:p>
      </dgm:t>
    </dgm:pt>
    <dgm:pt modelId="{7A367166-0706-4889-A692-228C5E70E74E}" type="sibTrans" cxnId="{F3653BB7-0D60-40CA-B0EC-665895F18DFC}">
      <dgm:prSet/>
      <dgm:spPr/>
      <dgm:t>
        <a:bodyPr/>
        <a:lstStyle/>
        <a:p>
          <a:endParaRPr lang="en-IN"/>
        </a:p>
      </dgm:t>
    </dgm:pt>
    <dgm:pt modelId="{96B40F52-CC7C-42C9-B50A-4BB13D83F822}" type="pres">
      <dgm:prSet presAssocID="{F7BF7E7B-A986-4855-80C2-9DCE0CB9DF60}" presName="linear" presStyleCnt="0">
        <dgm:presLayoutVars>
          <dgm:dir/>
          <dgm:animLvl val="lvl"/>
          <dgm:resizeHandles val="exact"/>
        </dgm:presLayoutVars>
      </dgm:prSet>
      <dgm:spPr/>
    </dgm:pt>
    <dgm:pt modelId="{5D0DD434-CA08-4DB4-9266-9211F7B4444A}" type="pres">
      <dgm:prSet presAssocID="{378056ED-3674-4CDF-89FA-2E60C7691805}" presName="parentLin" presStyleCnt="0"/>
      <dgm:spPr/>
    </dgm:pt>
    <dgm:pt modelId="{F8973D31-BC81-4028-BFC6-E47120128F7B}" type="pres">
      <dgm:prSet presAssocID="{378056ED-3674-4CDF-89FA-2E60C7691805}" presName="parentLeftMargin" presStyleLbl="node1" presStyleIdx="0" presStyleCnt="3"/>
      <dgm:spPr/>
    </dgm:pt>
    <dgm:pt modelId="{37C03A27-103A-46F3-9807-43B31859C69F}" type="pres">
      <dgm:prSet presAssocID="{378056ED-3674-4CDF-89FA-2E60C7691805}" presName="parentText" presStyleLbl="node1" presStyleIdx="0" presStyleCnt="3" custScaleX="142857">
        <dgm:presLayoutVars>
          <dgm:chMax val="0"/>
          <dgm:bulletEnabled val="1"/>
        </dgm:presLayoutVars>
      </dgm:prSet>
      <dgm:spPr/>
    </dgm:pt>
    <dgm:pt modelId="{1FF41F9C-91D2-40DE-A36D-DC427165B539}" type="pres">
      <dgm:prSet presAssocID="{378056ED-3674-4CDF-89FA-2E60C7691805}" presName="negativeSpace" presStyleCnt="0"/>
      <dgm:spPr/>
    </dgm:pt>
    <dgm:pt modelId="{31911439-3E91-497C-A9C3-66AD7B98F808}" type="pres">
      <dgm:prSet presAssocID="{378056ED-3674-4CDF-89FA-2E60C7691805}" presName="childText" presStyleLbl="conFgAcc1" presStyleIdx="0" presStyleCnt="3" custLinFactNeighborX="319" custLinFactNeighborY="-14436">
        <dgm:presLayoutVars>
          <dgm:bulletEnabled val="1"/>
        </dgm:presLayoutVars>
      </dgm:prSet>
      <dgm:spPr/>
    </dgm:pt>
    <dgm:pt modelId="{3256775E-85BC-4BEA-A11F-07F8685C358A}" type="pres">
      <dgm:prSet presAssocID="{B67FB8EC-B84B-44EB-92B4-E25A0675972D}" presName="spaceBetweenRectangles" presStyleCnt="0"/>
      <dgm:spPr/>
    </dgm:pt>
    <dgm:pt modelId="{F612564B-E090-4E7C-B9CF-596593496E6C}" type="pres">
      <dgm:prSet presAssocID="{1A47B00B-D194-4EF3-8D6A-D5CAE6CC8A59}" presName="parentLin" presStyleCnt="0"/>
      <dgm:spPr/>
    </dgm:pt>
    <dgm:pt modelId="{965AA6C7-1106-474D-A233-E29067727BAA}" type="pres">
      <dgm:prSet presAssocID="{1A47B00B-D194-4EF3-8D6A-D5CAE6CC8A59}" presName="parentLeftMargin" presStyleLbl="node1" presStyleIdx="0" presStyleCnt="3"/>
      <dgm:spPr/>
    </dgm:pt>
    <dgm:pt modelId="{619E5EBE-4CE0-4047-9B98-862AAD421CC0}" type="pres">
      <dgm:prSet presAssocID="{1A47B00B-D194-4EF3-8D6A-D5CAE6CC8A59}" presName="parentText" presStyleLbl="node1" presStyleIdx="1" presStyleCnt="3" custScaleX="142857">
        <dgm:presLayoutVars>
          <dgm:chMax val="0"/>
          <dgm:bulletEnabled val="1"/>
        </dgm:presLayoutVars>
      </dgm:prSet>
      <dgm:spPr/>
    </dgm:pt>
    <dgm:pt modelId="{66587971-160E-489C-B5FF-58B5A160F094}" type="pres">
      <dgm:prSet presAssocID="{1A47B00B-D194-4EF3-8D6A-D5CAE6CC8A59}" presName="negativeSpace" presStyleCnt="0"/>
      <dgm:spPr/>
    </dgm:pt>
    <dgm:pt modelId="{8C0D3F8C-4666-490C-91C0-A68345F4672B}" type="pres">
      <dgm:prSet presAssocID="{1A47B00B-D194-4EF3-8D6A-D5CAE6CC8A59}" presName="childText" presStyleLbl="conFgAcc1" presStyleIdx="1" presStyleCnt="3">
        <dgm:presLayoutVars>
          <dgm:bulletEnabled val="1"/>
        </dgm:presLayoutVars>
      </dgm:prSet>
      <dgm:spPr/>
    </dgm:pt>
    <dgm:pt modelId="{6FCCD476-A715-4694-A16C-8FDE83C6B238}" type="pres">
      <dgm:prSet presAssocID="{5300834D-BD12-4873-B01C-2FC2A44A9094}" presName="spaceBetweenRectangles" presStyleCnt="0"/>
      <dgm:spPr/>
    </dgm:pt>
    <dgm:pt modelId="{0F766FDA-6CD3-43A8-9FD0-6B8697FEDB54}" type="pres">
      <dgm:prSet presAssocID="{A611C7D1-0B7D-4665-AC74-912B18F77847}" presName="parentLin" presStyleCnt="0"/>
      <dgm:spPr/>
    </dgm:pt>
    <dgm:pt modelId="{178661A1-113E-445D-9410-E9F1C850C6C9}" type="pres">
      <dgm:prSet presAssocID="{A611C7D1-0B7D-4665-AC74-912B18F77847}" presName="parentLeftMargin" presStyleLbl="node1" presStyleIdx="1" presStyleCnt="3"/>
      <dgm:spPr/>
    </dgm:pt>
    <dgm:pt modelId="{EC847C7E-7194-4417-AA00-1F8C7AD12CF2}" type="pres">
      <dgm:prSet presAssocID="{A611C7D1-0B7D-4665-AC74-912B18F77847}" presName="parentText" presStyleLbl="node1" presStyleIdx="2" presStyleCnt="3" custScaleX="142857">
        <dgm:presLayoutVars>
          <dgm:chMax val="0"/>
          <dgm:bulletEnabled val="1"/>
        </dgm:presLayoutVars>
      </dgm:prSet>
      <dgm:spPr/>
    </dgm:pt>
    <dgm:pt modelId="{CE6C8672-C7E5-48AA-82F4-41E53D48BB9D}" type="pres">
      <dgm:prSet presAssocID="{A611C7D1-0B7D-4665-AC74-912B18F77847}" presName="negativeSpace" presStyleCnt="0"/>
      <dgm:spPr/>
    </dgm:pt>
    <dgm:pt modelId="{ECD474D7-C836-496C-B092-806A1127334A}" type="pres">
      <dgm:prSet presAssocID="{A611C7D1-0B7D-4665-AC74-912B18F77847}" presName="childText" presStyleLbl="conFgAcc1" presStyleIdx="2" presStyleCnt="3">
        <dgm:presLayoutVars>
          <dgm:bulletEnabled val="1"/>
        </dgm:presLayoutVars>
      </dgm:prSet>
      <dgm:spPr/>
    </dgm:pt>
  </dgm:ptLst>
  <dgm:cxnLst>
    <dgm:cxn modelId="{37BF910B-912C-4FBA-B02C-9F0250510224}" type="presOf" srcId="{A611C7D1-0B7D-4665-AC74-912B18F77847}" destId="{178661A1-113E-445D-9410-E9F1C850C6C9}" srcOrd="0" destOrd="0" presId="urn:microsoft.com/office/officeart/2005/8/layout/list1"/>
    <dgm:cxn modelId="{6DB63D16-E252-4BF6-BDC2-D3A1C56BBDF6}" srcId="{1A47B00B-D194-4EF3-8D6A-D5CAE6CC8A59}" destId="{AEE4CABE-CDCB-4E16-BDD0-16C3D05016D9}" srcOrd="0" destOrd="0" parTransId="{D200C078-3BA5-4E0F-AD5D-C45692F652F3}" sibTransId="{1EC9BA41-E3E1-4D3E-883F-63B67C3182EE}"/>
    <dgm:cxn modelId="{2BD06424-AAF1-4676-8C58-800CFAEFF3ED}" srcId="{F7BF7E7B-A986-4855-80C2-9DCE0CB9DF60}" destId="{378056ED-3674-4CDF-89FA-2E60C7691805}" srcOrd="0" destOrd="0" parTransId="{0CED826B-8FAE-43DB-9009-06E99F49C5D6}" sibTransId="{B67FB8EC-B84B-44EB-92B4-E25A0675972D}"/>
    <dgm:cxn modelId="{3D271431-B4B9-442F-AF84-35EAB83F572A}" srcId="{A611C7D1-0B7D-4665-AC74-912B18F77847}" destId="{B368B13D-9E09-44D2-B064-E0606125AF7E}" srcOrd="0" destOrd="0" parTransId="{6C986CDE-433F-43C6-8890-3554143D8BE7}" sibTransId="{528A4A08-8292-4106-9689-0CE2A7F78BA3}"/>
    <dgm:cxn modelId="{1DCF3C33-05DE-448A-9EAD-C951ADA43635}" type="presOf" srcId="{A611C7D1-0B7D-4665-AC74-912B18F77847}" destId="{EC847C7E-7194-4417-AA00-1F8C7AD12CF2}" srcOrd="1" destOrd="0" presId="urn:microsoft.com/office/officeart/2005/8/layout/list1"/>
    <dgm:cxn modelId="{2052A341-5708-48A0-9F05-7AD72040D137}" type="presOf" srcId="{031FC4EC-6C1E-414D-9153-5C5F629328CF}" destId="{31911439-3E91-497C-A9C3-66AD7B98F808}" srcOrd="0" destOrd="0" presId="urn:microsoft.com/office/officeart/2005/8/layout/list1"/>
    <dgm:cxn modelId="{D4D13D42-5684-4DA2-BE2D-E88BD2A7FF2F}" type="presOf" srcId="{1A47B00B-D194-4EF3-8D6A-D5CAE6CC8A59}" destId="{619E5EBE-4CE0-4047-9B98-862AAD421CC0}" srcOrd="1" destOrd="0" presId="urn:microsoft.com/office/officeart/2005/8/layout/list1"/>
    <dgm:cxn modelId="{27D8517C-05BE-43AD-9D65-E9794A18519D}" type="presOf" srcId="{378056ED-3674-4CDF-89FA-2E60C7691805}" destId="{F8973D31-BC81-4028-BFC6-E47120128F7B}" srcOrd="0" destOrd="0" presId="urn:microsoft.com/office/officeart/2005/8/layout/list1"/>
    <dgm:cxn modelId="{E4FDA598-B580-418C-99AB-A439BDF6E13E}" type="presOf" srcId="{1A47B00B-D194-4EF3-8D6A-D5CAE6CC8A59}" destId="{965AA6C7-1106-474D-A233-E29067727BAA}" srcOrd="0" destOrd="0" presId="urn:microsoft.com/office/officeart/2005/8/layout/list1"/>
    <dgm:cxn modelId="{9D4F86AE-6634-44ED-AA66-1D0234945FE9}" type="presOf" srcId="{AEE4CABE-CDCB-4E16-BDD0-16C3D05016D9}" destId="{8C0D3F8C-4666-490C-91C0-A68345F4672B}" srcOrd="0" destOrd="0" presId="urn:microsoft.com/office/officeart/2005/8/layout/list1"/>
    <dgm:cxn modelId="{F3653BB7-0D60-40CA-B0EC-665895F18DFC}" srcId="{378056ED-3674-4CDF-89FA-2E60C7691805}" destId="{031FC4EC-6C1E-414D-9153-5C5F629328CF}" srcOrd="0" destOrd="0" parTransId="{C9BC286D-E210-4413-80F0-0E204B1629B8}" sibTransId="{7A367166-0706-4889-A692-228C5E70E74E}"/>
    <dgm:cxn modelId="{B56B9AE1-8F42-4E45-A3EA-BBF538FA4772}" type="presOf" srcId="{378056ED-3674-4CDF-89FA-2E60C7691805}" destId="{37C03A27-103A-46F3-9807-43B31859C69F}" srcOrd="1" destOrd="0" presId="urn:microsoft.com/office/officeart/2005/8/layout/list1"/>
    <dgm:cxn modelId="{51A62DE6-B275-44CC-A096-DBCD1F1977BD}" type="presOf" srcId="{B368B13D-9E09-44D2-B064-E0606125AF7E}" destId="{ECD474D7-C836-496C-B092-806A1127334A}" srcOrd="0" destOrd="0" presId="urn:microsoft.com/office/officeart/2005/8/layout/list1"/>
    <dgm:cxn modelId="{A8C68EEF-761F-4797-A6AB-2BE4335CE8B0}" srcId="{F7BF7E7B-A986-4855-80C2-9DCE0CB9DF60}" destId="{A611C7D1-0B7D-4665-AC74-912B18F77847}" srcOrd="2" destOrd="0" parTransId="{D376AF45-DEE7-4EB4-8793-6CFAE2C60503}" sibTransId="{65EC08E6-FBD2-4272-813F-D82DD2ACEA42}"/>
    <dgm:cxn modelId="{B56D47F4-9882-4746-8ECA-FA35597480F5}" type="presOf" srcId="{F7BF7E7B-A986-4855-80C2-9DCE0CB9DF60}" destId="{96B40F52-CC7C-42C9-B50A-4BB13D83F822}" srcOrd="0" destOrd="0" presId="urn:microsoft.com/office/officeart/2005/8/layout/list1"/>
    <dgm:cxn modelId="{59D9CDFA-F44C-447E-8B08-4BC64836CFE1}" srcId="{F7BF7E7B-A986-4855-80C2-9DCE0CB9DF60}" destId="{1A47B00B-D194-4EF3-8D6A-D5CAE6CC8A59}" srcOrd="1" destOrd="0" parTransId="{21924258-8FC5-4B69-BDCF-D87306C06806}" sibTransId="{5300834D-BD12-4873-B01C-2FC2A44A9094}"/>
    <dgm:cxn modelId="{C1F7BB85-8DCE-4824-A14D-896A3C7BB195}" type="presParOf" srcId="{96B40F52-CC7C-42C9-B50A-4BB13D83F822}" destId="{5D0DD434-CA08-4DB4-9266-9211F7B4444A}" srcOrd="0" destOrd="0" presId="urn:microsoft.com/office/officeart/2005/8/layout/list1"/>
    <dgm:cxn modelId="{C6735A39-AFBC-4F3B-935C-9881B6AC3C09}" type="presParOf" srcId="{5D0DD434-CA08-4DB4-9266-9211F7B4444A}" destId="{F8973D31-BC81-4028-BFC6-E47120128F7B}" srcOrd="0" destOrd="0" presId="urn:microsoft.com/office/officeart/2005/8/layout/list1"/>
    <dgm:cxn modelId="{07996DEB-594D-4254-85F4-4D378FE05A19}" type="presParOf" srcId="{5D0DD434-CA08-4DB4-9266-9211F7B4444A}" destId="{37C03A27-103A-46F3-9807-43B31859C69F}" srcOrd="1" destOrd="0" presId="urn:microsoft.com/office/officeart/2005/8/layout/list1"/>
    <dgm:cxn modelId="{7FB066D2-785F-435E-BE68-15D34C68D42A}" type="presParOf" srcId="{96B40F52-CC7C-42C9-B50A-4BB13D83F822}" destId="{1FF41F9C-91D2-40DE-A36D-DC427165B539}" srcOrd="1" destOrd="0" presId="urn:microsoft.com/office/officeart/2005/8/layout/list1"/>
    <dgm:cxn modelId="{4C3091FA-4B30-4F1B-B5B3-6738CEF5B0B0}" type="presParOf" srcId="{96B40F52-CC7C-42C9-B50A-4BB13D83F822}" destId="{31911439-3E91-497C-A9C3-66AD7B98F808}" srcOrd="2" destOrd="0" presId="urn:microsoft.com/office/officeart/2005/8/layout/list1"/>
    <dgm:cxn modelId="{4102A141-51C5-42D5-848E-A1871B33546D}" type="presParOf" srcId="{96B40F52-CC7C-42C9-B50A-4BB13D83F822}" destId="{3256775E-85BC-4BEA-A11F-07F8685C358A}" srcOrd="3" destOrd="0" presId="urn:microsoft.com/office/officeart/2005/8/layout/list1"/>
    <dgm:cxn modelId="{633F2022-9CD2-4FEB-9B77-20DD1643967C}" type="presParOf" srcId="{96B40F52-CC7C-42C9-B50A-4BB13D83F822}" destId="{F612564B-E090-4E7C-B9CF-596593496E6C}" srcOrd="4" destOrd="0" presId="urn:microsoft.com/office/officeart/2005/8/layout/list1"/>
    <dgm:cxn modelId="{814F9C72-3C40-4CDC-9F94-55078755BA52}" type="presParOf" srcId="{F612564B-E090-4E7C-B9CF-596593496E6C}" destId="{965AA6C7-1106-474D-A233-E29067727BAA}" srcOrd="0" destOrd="0" presId="urn:microsoft.com/office/officeart/2005/8/layout/list1"/>
    <dgm:cxn modelId="{AAA46E8B-DABB-4A55-AF30-F8C5E5D20ACE}" type="presParOf" srcId="{F612564B-E090-4E7C-B9CF-596593496E6C}" destId="{619E5EBE-4CE0-4047-9B98-862AAD421CC0}" srcOrd="1" destOrd="0" presId="urn:microsoft.com/office/officeart/2005/8/layout/list1"/>
    <dgm:cxn modelId="{CC2AC135-C448-4555-AE1D-26E7C7662E71}" type="presParOf" srcId="{96B40F52-CC7C-42C9-B50A-4BB13D83F822}" destId="{66587971-160E-489C-B5FF-58B5A160F094}" srcOrd="5" destOrd="0" presId="urn:microsoft.com/office/officeart/2005/8/layout/list1"/>
    <dgm:cxn modelId="{844C913D-2792-48E9-8FC5-7FE9001E520A}" type="presParOf" srcId="{96B40F52-CC7C-42C9-B50A-4BB13D83F822}" destId="{8C0D3F8C-4666-490C-91C0-A68345F4672B}" srcOrd="6" destOrd="0" presId="urn:microsoft.com/office/officeart/2005/8/layout/list1"/>
    <dgm:cxn modelId="{D9E247D4-7BAD-42E4-9631-E5F144DB12D8}" type="presParOf" srcId="{96B40F52-CC7C-42C9-B50A-4BB13D83F822}" destId="{6FCCD476-A715-4694-A16C-8FDE83C6B238}" srcOrd="7" destOrd="0" presId="urn:microsoft.com/office/officeart/2005/8/layout/list1"/>
    <dgm:cxn modelId="{F22940F0-2C31-43B7-9356-D30542232FE0}" type="presParOf" srcId="{96B40F52-CC7C-42C9-B50A-4BB13D83F822}" destId="{0F766FDA-6CD3-43A8-9FD0-6B8697FEDB54}" srcOrd="8" destOrd="0" presId="urn:microsoft.com/office/officeart/2005/8/layout/list1"/>
    <dgm:cxn modelId="{B65EB298-59C4-4025-AFDD-EC174B8C122F}" type="presParOf" srcId="{0F766FDA-6CD3-43A8-9FD0-6B8697FEDB54}" destId="{178661A1-113E-445D-9410-E9F1C850C6C9}" srcOrd="0" destOrd="0" presId="urn:microsoft.com/office/officeart/2005/8/layout/list1"/>
    <dgm:cxn modelId="{B98F9AEC-034E-4748-B3E0-213E858ADC6B}" type="presParOf" srcId="{0F766FDA-6CD3-43A8-9FD0-6B8697FEDB54}" destId="{EC847C7E-7194-4417-AA00-1F8C7AD12CF2}" srcOrd="1" destOrd="0" presId="urn:microsoft.com/office/officeart/2005/8/layout/list1"/>
    <dgm:cxn modelId="{2C602BDD-7BEE-4F01-BFBA-3215F673CAB4}" type="presParOf" srcId="{96B40F52-CC7C-42C9-B50A-4BB13D83F822}" destId="{CE6C8672-C7E5-48AA-82F4-41E53D48BB9D}" srcOrd="9" destOrd="0" presId="urn:microsoft.com/office/officeart/2005/8/layout/list1"/>
    <dgm:cxn modelId="{89C30BFE-ED4C-4264-8F6A-6C579EB6DF1B}" type="presParOf" srcId="{96B40F52-CC7C-42C9-B50A-4BB13D83F822}" destId="{ECD474D7-C836-496C-B092-806A1127334A}" srcOrd="10" destOrd="0" presId="urn:microsoft.com/office/officeart/2005/8/layout/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7BF7E7B-A986-4855-80C2-9DCE0CB9DF60}" type="doc">
      <dgm:prSet loTypeId="urn:microsoft.com/office/officeart/2005/8/layout/rings+Icon" loCatId="relationship" qsTypeId="urn:microsoft.com/office/officeart/2005/8/quickstyle/simple1" qsCatId="simple" csTypeId="urn:microsoft.com/office/officeart/2005/8/colors/accent1_2" csCatId="accent1" phldr="1"/>
      <dgm:spPr/>
      <dgm:t>
        <a:bodyPr/>
        <a:lstStyle/>
        <a:p>
          <a:endParaRPr lang="en-IN"/>
        </a:p>
      </dgm:t>
    </dgm:pt>
    <dgm:pt modelId="{4535ABBB-9F9D-4524-9198-A227D1674145}">
      <dgm:prSet custT="1"/>
      <dgm:spPr/>
      <dgm:t>
        <a:bodyPr/>
        <a:lstStyle/>
        <a:p>
          <a:r>
            <a:rPr lang="en-IN" sz="1600" b="1" i="0" dirty="0"/>
            <a:t> CAMPINAS  BEST FOR BACHELOR.</a:t>
          </a:r>
        </a:p>
      </dgm:t>
    </dgm:pt>
    <dgm:pt modelId="{130907FF-AAF4-4C68-83DD-1A5834E478A8}" type="parTrans" cxnId="{F8EE3A5C-F39D-4EFC-B26B-89772DF1581B}">
      <dgm:prSet/>
      <dgm:spPr/>
      <dgm:t>
        <a:bodyPr/>
        <a:lstStyle/>
        <a:p>
          <a:endParaRPr lang="en-IN"/>
        </a:p>
      </dgm:t>
    </dgm:pt>
    <dgm:pt modelId="{1466A332-0BC7-46E2-856B-0520EB539C99}" type="sibTrans" cxnId="{F8EE3A5C-F39D-4EFC-B26B-89772DF1581B}">
      <dgm:prSet/>
      <dgm:spPr/>
      <dgm:t>
        <a:bodyPr/>
        <a:lstStyle/>
        <a:p>
          <a:endParaRPr lang="en-IN"/>
        </a:p>
      </dgm:t>
    </dgm:pt>
    <dgm:pt modelId="{81447A05-933F-43E7-AB72-D8EA69DBB689}">
      <dgm:prSet/>
      <dgm:spPr/>
      <dgm:t>
        <a:bodyPr/>
        <a:lstStyle/>
        <a:p>
          <a:r>
            <a:rPr lang="en-US" b="0" i="0" dirty="0"/>
            <a:t>  Average total in Campinas is less(1747).</a:t>
          </a:r>
          <a:endParaRPr lang="en-IN" b="0" i="0" dirty="0"/>
        </a:p>
      </dgm:t>
    </dgm:pt>
    <dgm:pt modelId="{1B43CE88-2253-4843-9980-6DEA65968CA9}" type="parTrans" cxnId="{5E12102F-3B8A-4F96-BD12-23FDB1A5F092}">
      <dgm:prSet/>
      <dgm:spPr/>
      <dgm:t>
        <a:bodyPr/>
        <a:lstStyle/>
        <a:p>
          <a:endParaRPr lang="en-IN"/>
        </a:p>
      </dgm:t>
    </dgm:pt>
    <dgm:pt modelId="{5C651A31-D256-4BCE-9DCE-32621A7816ED}" type="sibTrans" cxnId="{5E12102F-3B8A-4F96-BD12-23FDB1A5F092}">
      <dgm:prSet/>
      <dgm:spPr/>
      <dgm:t>
        <a:bodyPr/>
        <a:lstStyle/>
        <a:p>
          <a:endParaRPr lang="en-IN"/>
        </a:p>
      </dgm:t>
    </dgm:pt>
    <dgm:pt modelId="{414AE90C-4022-4B7C-8BD4-2FDE2C1A15AB}">
      <dgm:prSet/>
      <dgm:spPr/>
      <dgm:t>
        <a:bodyPr/>
        <a:lstStyle/>
        <a:p>
          <a:r>
            <a:rPr lang="en-US" b="0" i="0" dirty="0"/>
            <a:t>  Average rent in Campinas is less(1197).</a:t>
          </a:r>
          <a:endParaRPr lang="en-IN" b="0" i="0" dirty="0"/>
        </a:p>
      </dgm:t>
    </dgm:pt>
    <dgm:pt modelId="{53A73DB5-E43E-49F5-90EB-5F22B30C63C6}" type="parTrans" cxnId="{BD5E1B9B-00C2-4689-8C30-47FF9605FB61}">
      <dgm:prSet/>
      <dgm:spPr/>
      <dgm:t>
        <a:bodyPr/>
        <a:lstStyle/>
        <a:p>
          <a:endParaRPr lang="en-IN"/>
        </a:p>
      </dgm:t>
    </dgm:pt>
    <dgm:pt modelId="{7762CDBD-0C3F-469E-B063-FF6D31F2B0CB}" type="sibTrans" cxnId="{BD5E1B9B-00C2-4689-8C30-47FF9605FB61}">
      <dgm:prSet/>
      <dgm:spPr/>
      <dgm:t>
        <a:bodyPr/>
        <a:lstStyle/>
        <a:p>
          <a:endParaRPr lang="en-IN"/>
        </a:p>
      </dgm:t>
    </dgm:pt>
    <dgm:pt modelId="{2B28940E-4D8E-43C3-9F18-8C85F9F35456}">
      <dgm:prSet/>
      <dgm:spPr/>
      <dgm:t>
        <a:bodyPr/>
        <a:lstStyle/>
        <a:p>
          <a:r>
            <a:rPr lang="en-US" b="0" i="0" dirty="0"/>
            <a:t>  Average rent with furnished is 1691.</a:t>
          </a:r>
          <a:endParaRPr lang="en-IN" b="0" i="0" dirty="0"/>
        </a:p>
      </dgm:t>
    </dgm:pt>
    <dgm:pt modelId="{B1003740-0CD7-4CD3-8614-081695F5721A}" type="parTrans" cxnId="{1F1E1D48-B2B7-4A48-BBA4-243E6147E096}">
      <dgm:prSet/>
      <dgm:spPr/>
      <dgm:t>
        <a:bodyPr/>
        <a:lstStyle/>
        <a:p>
          <a:endParaRPr lang="en-IN"/>
        </a:p>
      </dgm:t>
    </dgm:pt>
    <dgm:pt modelId="{EC1F5C95-18E9-4122-B985-7B6AEBF6DE06}" type="sibTrans" cxnId="{1F1E1D48-B2B7-4A48-BBA4-243E6147E096}">
      <dgm:prSet/>
      <dgm:spPr/>
      <dgm:t>
        <a:bodyPr/>
        <a:lstStyle/>
        <a:p>
          <a:endParaRPr lang="en-IN"/>
        </a:p>
      </dgm:t>
    </dgm:pt>
    <dgm:pt modelId="{E81C30FC-4005-4767-809B-54DBF965D7B2}">
      <dgm:prSet/>
      <dgm:spPr/>
      <dgm:t>
        <a:bodyPr/>
        <a:lstStyle/>
        <a:p>
          <a:r>
            <a:rPr lang="en-US" b="0" i="0" dirty="0"/>
            <a:t> *Average rent with not furnished 1179.</a:t>
          </a:r>
          <a:endParaRPr lang="en-IN" b="0" i="0" dirty="0"/>
        </a:p>
      </dgm:t>
    </dgm:pt>
    <dgm:pt modelId="{7D43D7A4-8D5A-46B9-9E1F-381A26237337}" type="parTrans" cxnId="{E91A0F9B-4AAC-4537-9D94-8DAE79543909}">
      <dgm:prSet/>
      <dgm:spPr/>
      <dgm:t>
        <a:bodyPr/>
        <a:lstStyle/>
        <a:p>
          <a:endParaRPr lang="en-IN"/>
        </a:p>
      </dgm:t>
    </dgm:pt>
    <dgm:pt modelId="{1C4DB8DC-9C4B-4886-AE98-1A1E6EE5A4A8}" type="sibTrans" cxnId="{E91A0F9B-4AAC-4537-9D94-8DAE79543909}">
      <dgm:prSet/>
      <dgm:spPr/>
      <dgm:t>
        <a:bodyPr/>
        <a:lstStyle/>
        <a:p>
          <a:endParaRPr lang="en-IN"/>
        </a:p>
      </dgm:t>
    </dgm:pt>
    <dgm:pt modelId="{BB748D86-5A94-4655-9EB3-5FF6BC1DFEE8}">
      <dgm:prSet/>
      <dgm:spPr/>
      <dgm:t>
        <a:bodyPr/>
        <a:lstStyle/>
        <a:p>
          <a:r>
            <a:rPr lang="en-US" b="0" i="0" dirty="0"/>
            <a:t>  Average rent with animal 1305.</a:t>
          </a:r>
          <a:endParaRPr lang="en-IN" b="0" i="0" dirty="0"/>
        </a:p>
      </dgm:t>
    </dgm:pt>
    <dgm:pt modelId="{215FE6B8-1813-4F43-B0E1-325F8BBF08BF}" type="parTrans" cxnId="{D3F1832C-D6A3-4E20-81D3-D38C16B505AF}">
      <dgm:prSet/>
      <dgm:spPr/>
      <dgm:t>
        <a:bodyPr/>
        <a:lstStyle/>
        <a:p>
          <a:endParaRPr lang="en-IN"/>
        </a:p>
      </dgm:t>
    </dgm:pt>
    <dgm:pt modelId="{3C274AF8-AE50-4532-97DF-866A50643382}" type="sibTrans" cxnId="{D3F1832C-D6A3-4E20-81D3-D38C16B505AF}">
      <dgm:prSet/>
      <dgm:spPr/>
      <dgm:t>
        <a:bodyPr/>
        <a:lstStyle/>
        <a:p>
          <a:endParaRPr lang="en-IN"/>
        </a:p>
      </dgm:t>
    </dgm:pt>
    <dgm:pt modelId="{DA8ABB5A-3A90-4BF0-B1D7-DEEB2C75C42B}">
      <dgm:prSet/>
      <dgm:spPr/>
      <dgm:t>
        <a:bodyPr/>
        <a:lstStyle/>
        <a:p>
          <a:r>
            <a:rPr lang="en-US" b="0" i="0" dirty="0"/>
            <a:t>  Average rent with not animal 1370.</a:t>
          </a:r>
          <a:endParaRPr lang="en-IN" b="0" i="0" dirty="0"/>
        </a:p>
      </dgm:t>
    </dgm:pt>
    <dgm:pt modelId="{4ED81DEF-CEC1-4C53-9753-E80D6C77700A}" type="parTrans" cxnId="{F71C9637-926A-41FC-B1F3-686125C6FD2D}">
      <dgm:prSet/>
      <dgm:spPr/>
      <dgm:t>
        <a:bodyPr/>
        <a:lstStyle/>
        <a:p>
          <a:endParaRPr lang="en-IN"/>
        </a:p>
      </dgm:t>
    </dgm:pt>
    <dgm:pt modelId="{74236902-BB1B-482F-933A-7DA790353ED6}" type="sibTrans" cxnId="{F71C9637-926A-41FC-B1F3-686125C6FD2D}">
      <dgm:prSet/>
      <dgm:spPr/>
      <dgm:t>
        <a:bodyPr/>
        <a:lstStyle/>
        <a:p>
          <a:endParaRPr lang="en-IN"/>
        </a:p>
      </dgm:t>
    </dgm:pt>
    <dgm:pt modelId="{1A5CFC9B-0F4B-4613-9D2B-E7646D74A173}" type="pres">
      <dgm:prSet presAssocID="{F7BF7E7B-A986-4855-80C2-9DCE0CB9DF60}" presName="Name0" presStyleCnt="0">
        <dgm:presLayoutVars>
          <dgm:chMax val="7"/>
          <dgm:dir/>
          <dgm:resizeHandles val="exact"/>
        </dgm:presLayoutVars>
      </dgm:prSet>
      <dgm:spPr/>
    </dgm:pt>
    <dgm:pt modelId="{0266AC5F-397B-451B-B942-075AF305F195}" type="pres">
      <dgm:prSet presAssocID="{F7BF7E7B-A986-4855-80C2-9DCE0CB9DF60}" presName="ellipse1" presStyleLbl="vennNode1" presStyleIdx="0" presStyleCnt="7">
        <dgm:presLayoutVars>
          <dgm:bulletEnabled val="1"/>
        </dgm:presLayoutVars>
      </dgm:prSet>
      <dgm:spPr/>
    </dgm:pt>
    <dgm:pt modelId="{C7D6D84C-D5C9-4362-A48E-EB2F3BE25275}" type="pres">
      <dgm:prSet presAssocID="{F7BF7E7B-A986-4855-80C2-9DCE0CB9DF60}" presName="ellipse2" presStyleLbl="vennNode1" presStyleIdx="1" presStyleCnt="7">
        <dgm:presLayoutVars>
          <dgm:bulletEnabled val="1"/>
        </dgm:presLayoutVars>
      </dgm:prSet>
      <dgm:spPr/>
    </dgm:pt>
    <dgm:pt modelId="{36D7D8F8-8B5D-42FA-89B4-AC0F2DCC9941}" type="pres">
      <dgm:prSet presAssocID="{F7BF7E7B-A986-4855-80C2-9DCE0CB9DF60}" presName="ellipse3" presStyleLbl="vennNode1" presStyleIdx="2" presStyleCnt="7">
        <dgm:presLayoutVars>
          <dgm:bulletEnabled val="1"/>
        </dgm:presLayoutVars>
      </dgm:prSet>
      <dgm:spPr/>
    </dgm:pt>
    <dgm:pt modelId="{C672E514-1C66-44B5-993D-E28252634A0F}" type="pres">
      <dgm:prSet presAssocID="{F7BF7E7B-A986-4855-80C2-9DCE0CB9DF60}" presName="ellipse4" presStyleLbl="vennNode1" presStyleIdx="3" presStyleCnt="7">
        <dgm:presLayoutVars>
          <dgm:bulletEnabled val="1"/>
        </dgm:presLayoutVars>
      </dgm:prSet>
      <dgm:spPr/>
    </dgm:pt>
    <dgm:pt modelId="{2D950372-7BD9-4788-A0B9-60ED793795A4}" type="pres">
      <dgm:prSet presAssocID="{F7BF7E7B-A986-4855-80C2-9DCE0CB9DF60}" presName="ellipse5" presStyleLbl="vennNode1" presStyleIdx="4" presStyleCnt="7">
        <dgm:presLayoutVars>
          <dgm:bulletEnabled val="1"/>
        </dgm:presLayoutVars>
      </dgm:prSet>
      <dgm:spPr/>
    </dgm:pt>
    <dgm:pt modelId="{6364BF21-B2FE-432C-BE40-F594983FF752}" type="pres">
      <dgm:prSet presAssocID="{F7BF7E7B-A986-4855-80C2-9DCE0CB9DF60}" presName="ellipse6" presStyleLbl="vennNode1" presStyleIdx="5" presStyleCnt="7">
        <dgm:presLayoutVars>
          <dgm:bulletEnabled val="1"/>
        </dgm:presLayoutVars>
      </dgm:prSet>
      <dgm:spPr/>
    </dgm:pt>
    <dgm:pt modelId="{D999A802-1F9D-464F-8820-0DB977E09725}" type="pres">
      <dgm:prSet presAssocID="{F7BF7E7B-A986-4855-80C2-9DCE0CB9DF60}" presName="ellipse7" presStyleLbl="vennNode1" presStyleIdx="6" presStyleCnt="7">
        <dgm:presLayoutVars>
          <dgm:bulletEnabled val="1"/>
        </dgm:presLayoutVars>
      </dgm:prSet>
      <dgm:spPr/>
    </dgm:pt>
  </dgm:ptLst>
  <dgm:cxnLst>
    <dgm:cxn modelId="{279D0612-F196-4CB9-AAE3-3C027358A508}" type="presOf" srcId="{2B28940E-4D8E-43C3-9F18-8C85F9F35456}" destId="{C672E514-1C66-44B5-993D-E28252634A0F}" srcOrd="0" destOrd="0" presId="urn:microsoft.com/office/officeart/2005/8/layout/rings+Icon"/>
    <dgm:cxn modelId="{D3F1832C-D6A3-4E20-81D3-D38C16B505AF}" srcId="{F7BF7E7B-A986-4855-80C2-9DCE0CB9DF60}" destId="{BB748D86-5A94-4655-9EB3-5FF6BC1DFEE8}" srcOrd="5" destOrd="0" parTransId="{215FE6B8-1813-4F43-B0E1-325F8BBF08BF}" sibTransId="{3C274AF8-AE50-4532-97DF-866A50643382}"/>
    <dgm:cxn modelId="{5E12102F-3B8A-4F96-BD12-23FDB1A5F092}" srcId="{F7BF7E7B-A986-4855-80C2-9DCE0CB9DF60}" destId="{81447A05-933F-43E7-AB72-D8EA69DBB689}" srcOrd="1" destOrd="0" parTransId="{1B43CE88-2253-4843-9980-6DEA65968CA9}" sibTransId="{5C651A31-D256-4BCE-9DCE-32621A7816ED}"/>
    <dgm:cxn modelId="{A8477333-3426-4142-9E1A-EC0D758312A1}" type="presOf" srcId="{414AE90C-4022-4B7C-8BD4-2FDE2C1A15AB}" destId="{36D7D8F8-8B5D-42FA-89B4-AC0F2DCC9941}" srcOrd="0" destOrd="0" presId="urn:microsoft.com/office/officeart/2005/8/layout/rings+Icon"/>
    <dgm:cxn modelId="{F71C9637-926A-41FC-B1F3-686125C6FD2D}" srcId="{F7BF7E7B-A986-4855-80C2-9DCE0CB9DF60}" destId="{DA8ABB5A-3A90-4BF0-B1D7-DEEB2C75C42B}" srcOrd="6" destOrd="0" parTransId="{4ED81DEF-CEC1-4C53-9753-E80D6C77700A}" sibTransId="{74236902-BB1B-482F-933A-7DA790353ED6}"/>
    <dgm:cxn modelId="{97081D3D-E6D9-47A5-AA0A-807B12E47997}" type="presOf" srcId="{E81C30FC-4005-4767-809B-54DBF965D7B2}" destId="{2D950372-7BD9-4788-A0B9-60ED793795A4}" srcOrd="0" destOrd="0" presId="urn:microsoft.com/office/officeart/2005/8/layout/rings+Icon"/>
    <dgm:cxn modelId="{F8EE3A5C-F39D-4EFC-B26B-89772DF1581B}" srcId="{F7BF7E7B-A986-4855-80C2-9DCE0CB9DF60}" destId="{4535ABBB-9F9D-4524-9198-A227D1674145}" srcOrd="0" destOrd="0" parTransId="{130907FF-AAF4-4C68-83DD-1A5834E478A8}" sibTransId="{1466A332-0BC7-46E2-856B-0520EB539C99}"/>
    <dgm:cxn modelId="{C762F05E-A092-4527-9A66-6837AE6D6880}" type="presOf" srcId="{DA8ABB5A-3A90-4BF0-B1D7-DEEB2C75C42B}" destId="{D999A802-1F9D-464F-8820-0DB977E09725}" srcOrd="0" destOrd="0" presId="urn:microsoft.com/office/officeart/2005/8/layout/rings+Icon"/>
    <dgm:cxn modelId="{1F1E1D48-B2B7-4A48-BBA4-243E6147E096}" srcId="{F7BF7E7B-A986-4855-80C2-9DCE0CB9DF60}" destId="{2B28940E-4D8E-43C3-9F18-8C85F9F35456}" srcOrd="3" destOrd="0" parTransId="{B1003740-0CD7-4CD3-8614-081695F5721A}" sibTransId="{EC1F5C95-18E9-4122-B985-7B6AEBF6DE06}"/>
    <dgm:cxn modelId="{81A07768-8C59-4C83-AB41-42C8612A1B78}" type="presOf" srcId="{4535ABBB-9F9D-4524-9198-A227D1674145}" destId="{0266AC5F-397B-451B-B942-075AF305F195}" srcOrd="0" destOrd="0" presId="urn:microsoft.com/office/officeart/2005/8/layout/rings+Icon"/>
    <dgm:cxn modelId="{E91A0F9B-4AAC-4537-9D94-8DAE79543909}" srcId="{F7BF7E7B-A986-4855-80C2-9DCE0CB9DF60}" destId="{E81C30FC-4005-4767-809B-54DBF965D7B2}" srcOrd="4" destOrd="0" parTransId="{7D43D7A4-8D5A-46B9-9E1F-381A26237337}" sibTransId="{1C4DB8DC-9C4B-4886-AE98-1A1E6EE5A4A8}"/>
    <dgm:cxn modelId="{BD5E1B9B-00C2-4689-8C30-47FF9605FB61}" srcId="{F7BF7E7B-A986-4855-80C2-9DCE0CB9DF60}" destId="{414AE90C-4022-4B7C-8BD4-2FDE2C1A15AB}" srcOrd="2" destOrd="0" parTransId="{53A73DB5-E43E-49F5-90EB-5F22B30C63C6}" sibTransId="{7762CDBD-0C3F-469E-B063-FF6D31F2B0CB}"/>
    <dgm:cxn modelId="{C2B50BB3-D82C-42D0-850C-98FC1C2D4B95}" type="presOf" srcId="{BB748D86-5A94-4655-9EB3-5FF6BC1DFEE8}" destId="{6364BF21-B2FE-432C-BE40-F594983FF752}" srcOrd="0" destOrd="0" presId="urn:microsoft.com/office/officeart/2005/8/layout/rings+Icon"/>
    <dgm:cxn modelId="{501C9FB8-E74D-41E4-8BBE-BFC59A265884}" type="presOf" srcId="{81447A05-933F-43E7-AB72-D8EA69DBB689}" destId="{C7D6D84C-D5C9-4362-A48E-EB2F3BE25275}" srcOrd="0" destOrd="0" presId="urn:microsoft.com/office/officeart/2005/8/layout/rings+Icon"/>
    <dgm:cxn modelId="{A6DCEFBB-45F7-4B7C-9F55-7C206A7381C7}" type="presOf" srcId="{F7BF7E7B-A986-4855-80C2-9DCE0CB9DF60}" destId="{1A5CFC9B-0F4B-4613-9D2B-E7646D74A173}" srcOrd="0" destOrd="0" presId="urn:microsoft.com/office/officeart/2005/8/layout/rings+Icon"/>
    <dgm:cxn modelId="{630A4402-6881-477D-B8F1-567B68858418}" type="presParOf" srcId="{1A5CFC9B-0F4B-4613-9D2B-E7646D74A173}" destId="{0266AC5F-397B-451B-B942-075AF305F195}" srcOrd="0" destOrd="0" presId="urn:microsoft.com/office/officeart/2005/8/layout/rings+Icon"/>
    <dgm:cxn modelId="{B222828B-38F5-4D29-A034-A8124E6B8B08}" type="presParOf" srcId="{1A5CFC9B-0F4B-4613-9D2B-E7646D74A173}" destId="{C7D6D84C-D5C9-4362-A48E-EB2F3BE25275}" srcOrd="1" destOrd="0" presId="urn:microsoft.com/office/officeart/2005/8/layout/rings+Icon"/>
    <dgm:cxn modelId="{6603A8F6-88FB-48D7-8E76-5D9218B188F2}" type="presParOf" srcId="{1A5CFC9B-0F4B-4613-9D2B-E7646D74A173}" destId="{36D7D8F8-8B5D-42FA-89B4-AC0F2DCC9941}" srcOrd="2" destOrd="0" presId="urn:microsoft.com/office/officeart/2005/8/layout/rings+Icon"/>
    <dgm:cxn modelId="{97A31B42-AF2D-4A54-B11F-12163C3B0B69}" type="presParOf" srcId="{1A5CFC9B-0F4B-4613-9D2B-E7646D74A173}" destId="{C672E514-1C66-44B5-993D-E28252634A0F}" srcOrd="3" destOrd="0" presId="urn:microsoft.com/office/officeart/2005/8/layout/rings+Icon"/>
    <dgm:cxn modelId="{4D763D80-CBFB-454F-9514-49CDE6678964}" type="presParOf" srcId="{1A5CFC9B-0F4B-4613-9D2B-E7646D74A173}" destId="{2D950372-7BD9-4788-A0B9-60ED793795A4}" srcOrd="4" destOrd="0" presId="urn:microsoft.com/office/officeart/2005/8/layout/rings+Icon"/>
    <dgm:cxn modelId="{3433BFB6-3329-46F5-B5E2-C906D2BC05E9}" type="presParOf" srcId="{1A5CFC9B-0F4B-4613-9D2B-E7646D74A173}" destId="{6364BF21-B2FE-432C-BE40-F594983FF752}" srcOrd="5" destOrd="0" presId="urn:microsoft.com/office/officeart/2005/8/layout/rings+Icon"/>
    <dgm:cxn modelId="{037FF96B-6A5D-4140-B52D-2A0EF83D3A3F}" type="presParOf" srcId="{1A5CFC9B-0F4B-4613-9D2B-E7646D74A173}" destId="{D999A802-1F9D-464F-8820-0DB977E09725}" srcOrd="6" destOrd="0" presId="urn:microsoft.com/office/officeart/2005/8/layout/rings+Icon"/>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7BF7E7B-A986-4855-80C2-9DCE0CB9DF60}"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en-IN"/>
        </a:p>
      </dgm:t>
    </dgm:pt>
    <dgm:pt modelId="{2A5AEE78-CCB5-4FBA-8058-573F19BA879F}">
      <dgm:prSet custT="1"/>
      <dgm:spPr/>
      <dgm:t>
        <a:bodyPr/>
        <a:lstStyle/>
        <a:p>
          <a:r>
            <a:rPr lang="en-US" sz="2000" b="1" dirty="0"/>
            <a:t> CAMPINAS  BEST FOR MID_SIZE FAMILY.</a:t>
          </a:r>
          <a:endParaRPr lang="en-IN" sz="2000" b="1" dirty="0"/>
        </a:p>
      </dgm:t>
    </dgm:pt>
    <dgm:pt modelId="{0BE76B8E-D3FB-4305-9BA9-46300CE56575}" type="parTrans" cxnId="{09919D0F-9C04-42F9-A35B-557A12924511}">
      <dgm:prSet/>
      <dgm:spPr/>
      <dgm:t>
        <a:bodyPr/>
        <a:lstStyle/>
        <a:p>
          <a:endParaRPr lang="en-IN"/>
        </a:p>
      </dgm:t>
    </dgm:pt>
    <dgm:pt modelId="{B36E409B-BA53-4436-8A04-9DD61939D556}" type="sibTrans" cxnId="{09919D0F-9C04-42F9-A35B-557A12924511}">
      <dgm:prSet/>
      <dgm:spPr/>
      <dgm:t>
        <a:bodyPr/>
        <a:lstStyle/>
        <a:p>
          <a:endParaRPr lang="en-IN"/>
        </a:p>
      </dgm:t>
    </dgm:pt>
    <dgm:pt modelId="{FFF48390-F67D-4C11-BA22-07ED3A50BFA2}">
      <dgm:prSet/>
      <dgm:spPr/>
      <dgm:t>
        <a:bodyPr/>
        <a:lstStyle/>
        <a:p>
          <a:r>
            <a:rPr lang="en-US" dirty="0"/>
            <a:t>Average total in Campinas is less(1918).</a:t>
          </a:r>
          <a:endParaRPr lang="en-IN" dirty="0"/>
        </a:p>
      </dgm:t>
    </dgm:pt>
    <dgm:pt modelId="{34028488-9DE8-4680-A280-11C60EEABE6A}" type="parTrans" cxnId="{D0879BE8-08DA-446A-BA1B-E1E8B158B91F}">
      <dgm:prSet/>
      <dgm:spPr/>
      <dgm:t>
        <a:bodyPr/>
        <a:lstStyle/>
        <a:p>
          <a:endParaRPr lang="en-IN"/>
        </a:p>
      </dgm:t>
    </dgm:pt>
    <dgm:pt modelId="{210A4E65-37FB-41C1-8CBE-CB8BAFE614C5}" type="sibTrans" cxnId="{D0879BE8-08DA-446A-BA1B-E1E8B158B91F}">
      <dgm:prSet/>
      <dgm:spPr/>
      <dgm:t>
        <a:bodyPr/>
        <a:lstStyle/>
        <a:p>
          <a:endParaRPr lang="en-IN"/>
        </a:p>
      </dgm:t>
    </dgm:pt>
    <dgm:pt modelId="{0F27528C-5037-4D5C-8171-4B93A632104F}">
      <dgm:prSet/>
      <dgm:spPr/>
      <dgm:t>
        <a:bodyPr/>
        <a:lstStyle/>
        <a:p>
          <a:r>
            <a:rPr lang="en-US" dirty="0"/>
            <a:t>Average rent in Campinas is less(1416).</a:t>
          </a:r>
          <a:endParaRPr lang="en-IN" dirty="0"/>
        </a:p>
      </dgm:t>
    </dgm:pt>
    <dgm:pt modelId="{4AF743B9-CAD5-4485-BC3A-4BC1297B45DE}" type="parTrans" cxnId="{9D635658-22A2-4508-9379-1513B7C05F2B}">
      <dgm:prSet/>
      <dgm:spPr/>
      <dgm:t>
        <a:bodyPr/>
        <a:lstStyle/>
        <a:p>
          <a:endParaRPr lang="en-IN"/>
        </a:p>
      </dgm:t>
    </dgm:pt>
    <dgm:pt modelId="{658D3666-41E5-4E30-B4B3-79A242B7C480}" type="sibTrans" cxnId="{9D635658-22A2-4508-9379-1513B7C05F2B}">
      <dgm:prSet/>
      <dgm:spPr/>
      <dgm:t>
        <a:bodyPr/>
        <a:lstStyle/>
        <a:p>
          <a:endParaRPr lang="en-IN"/>
        </a:p>
      </dgm:t>
    </dgm:pt>
    <dgm:pt modelId="{B2D8810B-B86F-4D03-924C-BA8EDB65A2BA}">
      <dgm:prSet/>
      <dgm:spPr/>
      <dgm:t>
        <a:bodyPr/>
        <a:lstStyle/>
        <a:p>
          <a:r>
            <a:rPr lang="en-US" dirty="0"/>
            <a:t>Average rent with furnished is 2425.</a:t>
          </a:r>
          <a:endParaRPr lang="en-IN" dirty="0"/>
        </a:p>
      </dgm:t>
    </dgm:pt>
    <dgm:pt modelId="{D6B59879-113F-48F8-9EE1-8667A7DBD713}" type="parTrans" cxnId="{9A840FC6-48AE-4959-9E2E-3FD03D36542C}">
      <dgm:prSet/>
      <dgm:spPr/>
      <dgm:t>
        <a:bodyPr/>
        <a:lstStyle/>
        <a:p>
          <a:endParaRPr lang="en-IN"/>
        </a:p>
      </dgm:t>
    </dgm:pt>
    <dgm:pt modelId="{13BF0BF0-AC20-45A9-B19A-05E3DCFD49B4}" type="sibTrans" cxnId="{9A840FC6-48AE-4959-9E2E-3FD03D36542C}">
      <dgm:prSet/>
      <dgm:spPr/>
      <dgm:t>
        <a:bodyPr/>
        <a:lstStyle/>
        <a:p>
          <a:endParaRPr lang="en-IN"/>
        </a:p>
      </dgm:t>
    </dgm:pt>
    <dgm:pt modelId="{6662CFC9-9ED5-4A8B-A069-4E3AA835886F}">
      <dgm:prSet/>
      <dgm:spPr/>
      <dgm:t>
        <a:bodyPr/>
        <a:lstStyle/>
        <a:p>
          <a:r>
            <a:rPr lang="en-US" dirty="0"/>
            <a:t>Average rent with not furnished 1476.</a:t>
          </a:r>
          <a:endParaRPr lang="en-IN" dirty="0"/>
        </a:p>
      </dgm:t>
    </dgm:pt>
    <dgm:pt modelId="{4581DBB5-110B-417F-BFEA-E7FFDB482880}" type="parTrans" cxnId="{AD99FC0B-EDF6-4337-AEAA-9BA08BCAD85A}">
      <dgm:prSet/>
      <dgm:spPr/>
      <dgm:t>
        <a:bodyPr/>
        <a:lstStyle/>
        <a:p>
          <a:endParaRPr lang="en-IN"/>
        </a:p>
      </dgm:t>
    </dgm:pt>
    <dgm:pt modelId="{95034188-E081-4882-B932-EF1992B58E80}" type="sibTrans" cxnId="{AD99FC0B-EDF6-4337-AEAA-9BA08BCAD85A}">
      <dgm:prSet/>
      <dgm:spPr/>
      <dgm:t>
        <a:bodyPr/>
        <a:lstStyle/>
        <a:p>
          <a:endParaRPr lang="en-IN"/>
        </a:p>
      </dgm:t>
    </dgm:pt>
    <dgm:pt modelId="{6C3C54DF-9391-4FE9-AD81-281CB155B3A8}">
      <dgm:prSet/>
      <dgm:spPr/>
      <dgm:t>
        <a:bodyPr/>
        <a:lstStyle/>
        <a:p>
          <a:r>
            <a:rPr lang="en-US" dirty="0"/>
            <a:t>Average rent with animal 1617.</a:t>
          </a:r>
          <a:endParaRPr lang="en-IN" dirty="0"/>
        </a:p>
      </dgm:t>
    </dgm:pt>
    <dgm:pt modelId="{639F9F03-04B4-495B-B331-763808D1F9D9}" type="parTrans" cxnId="{4F51EA83-89DB-468A-9319-61BFF1052943}">
      <dgm:prSet/>
      <dgm:spPr/>
      <dgm:t>
        <a:bodyPr/>
        <a:lstStyle/>
        <a:p>
          <a:endParaRPr lang="en-IN"/>
        </a:p>
      </dgm:t>
    </dgm:pt>
    <dgm:pt modelId="{56B056A8-8C97-4098-AAE4-DFB26DAFC262}" type="sibTrans" cxnId="{4F51EA83-89DB-468A-9319-61BFF1052943}">
      <dgm:prSet/>
      <dgm:spPr/>
      <dgm:t>
        <a:bodyPr/>
        <a:lstStyle/>
        <a:p>
          <a:endParaRPr lang="en-IN"/>
        </a:p>
      </dgm:t>
    </dgm:pt>
    <dgm:pt modelId="{31B9A15C-6191-4AFB-8F59-856DB00FACBC}">
      <dgm:prSet/>
      <dgm:spPr/>
      <dgm:t>
        <a:bodyPr/>
        <a:lstStyle/>
        <a:p>
          <a:r>
            <a:rPr lang="en-US" dirty="0"/>
            <a:t>Average rent with not animal 1559.</a:t>
          </a:r>
          <a:endParaRPr lang="en-IN" dirty="0"/>
        </a:p>
      </dgm:t>
    </dgm:pt>
    <dgm:pt modelId="{D27BE5DA-A8D8-47A5-97A0-61D78928D259}" type="parTrans" cxnId="{9BBE3F84-7EA2-4925-8C54-483837B9B025}">
      <dgm:prSet/>
      <dgm:spPr/>
      <dgm:t>
        <a:bodyPr/>
        <a:lstStyle/>
        <a:p>
          <a:endParaRPr lang="en-IN"/>
        </a:p>
      </dgm:t>
    </dgm:pt>
    <dgm:pt modelId="{EA6EC7F3-7C14-4252-BD28-670CC0A898A3}" type="sibTrans" cxnId="{9BBE3F84-7EA2-4925-8C54-483837B9B025}">
      <dgm:prSet/>
      <dgm:spPr/>
      <dgm:t>
        <a:bodyPr/>
        <a:lstStyle/>
        <a:p>
          <a:endParaRPr lang="en-IN"/>
        </a:p>
      </dgm:t>
    </dgm:pt>
    <dgm:pt modelId="{1A445872-88D9-4A01-A37B-9556D4CC4D04}" type="pres">
      <dgm:prSet presAssocID="{F7BF7E7B-A986-4855-80C2-9DCE0CB9DF60}" presName="compositeShape" presStyleCnt="0">
        <dgm:presLayoutVars>
          <dgm:dir/>
          <dgm:resizeHandles/>
        </dgm:presLayoutVars>
      </dgm:prSet>
      <dgm:spPr/>
    </dgm:pt>
    <dgm:pt modelId="{1D7D793B-5518-4EEA-A35E-D2EC1397273D}" type="pres">
      <dgm:prSet presAssocID="{F7BF7E7B-A986-4855-80C2-9DCE0CB9DF60}" presName="pyramid" presStyleLbl="node1" presStyleIdx="0" presStyleCnt="1"/>
      <dgm:spPr/>
    </dgm:pt>
    <dgm:pt modelId="{F195DB55-F996-4A12-BE2B-91CA87619FEC}" type="pres">
      <dgm:prSet presAssocID="{F7BF7E7B-A986-4855-80C2-9DCE0CB9DF60}" presName="theList" presStyleCnt="0"/>
      <dgm:spPr/>
    </dgm:pt>
    <dgm:pt modelId="{C95EEED0-74A3-4657-9D49-D5D9BB94EE4F}" type="pres">
      <dgm:prSet presAssocID="{2A5AEE78-CCB5-4FBA-8058-573F19BA879F}" presName="aNode" presStyleLbl="fgAcc1" presStyleIdx="0" presStyleCnt="7" custScaleX="101437" custScaleY="153889">
        <dgm:presLayoutVars>
          <dgm:bulletEnabled val="1"/>
        </dgm:presLayoutVars>
      </dgm:prSet>
      <dgm:spPr/>
    </dgm:pt>
    <dgm:pt modelId="{96C7B7F2-19B8-49BE-BACB-6E1A5909D05A}" type="pres">
      <dgm:prSet presAssocID="{2A5AEE78-CCB5-4FBA-8058-573F19BA879F}" presName="aSpace" presStyleCnt="0"/>
      <dgm:spPr/>
    </dgm:pt>
    <dgm:pt modelId="{3ED478A2-A040-4B5E-A5C7-660D166AEAAF}" type="pres">
      <dgm:prSet presAssocID="{FFF48390-F67D-4C11-BA22-07ED3A50BFA2}" presName="aNode" presStyleLbl="fgAcc1" presStyleIdx="1" presStyleCnt="7">
        <dgm:presLayoutVars>
          <dgm:bulletEnabled val="1"/>
        </dgm:presLayoutVars>
      </dgm:prSet>
      <dgm:spPr/>
    </dgm:pt>
    <dgm:pt modelId="{F839F613-41DD-473F-9814-854BD698ED59}" type="pres">
      <dgm:prSet presAssocID="{FFF48390-F67D-4C11-BA22-07ED3A50BFA2}" presName="aSpace" presStyleCnt="0"/>
      <dgm:spPr/>
    </dgm:pt>
    <dgm:pt modelId="{E3DC5C96-8A3B-4720-A2C4-B00A8DA502C2}" type="pres">
      <dgm:prSet presAssocID="{0F27528C-5037-4D5C-8171-4B93A632104F}" presName="aNode" presStyleLbl="fgAcc1" presStyleIdx="2" presStyleCnt="7">
        <dgm:presLayoutVars>
          <dgm:bulletEnabled val="1"/>
        </dgm:presLayoutVars>
      </dgm:prSet>
      <dgm:spPr/>
    </dgm:pt>
    <dgm:pt modelId="{9AA681F2-C993-4D84-9A59-FB79C699A153}" type="pres">
      <dgm:prSet presAssocID="{0F27528C-5037-4D5C-8171-4B93A632104F}" presName="aSpace" presStyleCnt="0"/>
      <dgm:spPr/>
    </dgm:pt>
    <dgm:pt modelId="{E79D5B65-A7D2-4D32-B1AE-A5AA88F5AAE6}" type="pres">
      <dgm:prSet presAssocID="{B2D8810B-B86F-4D03-924C-BA8EDB65A2BA}" presName="aNode" presStyleLbl="fgAcc1" presStyleIdx="3" presStyleCnt="7">
        <dgm:presLayoutVars>
          <dgm:bulletEnabled val="1"/>
        </dgm:presLayoutVars>
      </dgm:prSet>
      <dgm:spPr/>
    </dgm:pt>
    <dgm:pt modelId="{94DCE1F0-BD9F-4AC0-AF08-97EC938E3CCC}" type="pres">
      <dgm:prSet presAssocID="{B2D8810B-B86F-4D03-924C-BA8EDB65A2BA}" presName="aSpace" presStyleCnt="0"/>
      <dgm:spPr/>
    </dgm:pt>
    <dgm:pt modelId="{597312AE-3483-47AF-9A45-ABB472BF6188}" type="pres">
      <dgm:prSet presAssocID="{6662CFC9-9ED5-4A8B-A069-4E3AA835886F}" presName="aNode" presStyleLbl="fgAcc1" presStyleIdx="4" presStyleCnt="7">
        <dgm:presLayoutVars>
          <dgm:bulletEnabled val="1"/>
        </dgm:presLayoutVars>
      </dgm:prSet>
      <dgm:spPr/>
    </dgm:pt>
    <dgm:pt modelId="{3AF3B4D7-AA74-457B-9CEC-E894C20D23B4}" type="pres">
      <dgm:prSet presAssocID="{6662CFC9-9ED5-4A8B-A069-4E3AA835886F}" presName="aSpace" presStyleCnt="0"/>
      <dgm:spPr/>
    </dgm:pt>
    <dgm:pt modelId="{B200AAC1-7888-4633-B034-6E9F237F862B}" type="pres">
      <dgm:prSet presAssocID="{6C3C54DF-9391-4FE9-AD81-281CB155B3A8}" presName="aNode" presStyleLbl="fgAcc1" presStyleIdx="5" presStyleCnt="7">
        <dgm:presLayoutVars>
          <dgm:bulletEnabled val="1"/>
        </dgm:presLayoutVars>
      </dgm:prSet>
      <dgm:spPr/>
    </dgm:pt>
    <dgm:pt modelId="{7653B703-8EC6-4447-8F9A-BC3270A5EA4A}" type="pres">
      <dgm:prSet presAssocID="{6C3C54DF-9391-4FE9-AD81-281CB155B3A8}" presName="aSpace" presStyleCnt="0"/>
      <dgm:spPr/>
    </dgm:pt>
    <dgm:pt modelId="{3CBC127F-4239-4090-BC1B-484826AFB1A4}" type="pres">
      <dgm:prSet presAssocID="{31B9A15C-6191-4AFB-8F59-856DB00FACBC}" presName="aNode" presStyleLbl="fgAcc1" presStyleIdx="6" presStyleCnt="7">
        <dgm:presLayoutVars>
          <dgm:bulletEnabled val="1"/>
        </dgm:presLayoutVars>
      </dgm:prSet>
      <dgm:spPr/>
    </dgm:pt>
    <dgm:pt modelId="{706FEB80-ED14-407C-9CEE-20802199DEF3}" type="pres">
      <dgm:prSet presAssocID="{31B9A15C-6191-4AFB-8F59-856DB00FACBC}" presName="aSpace" presStyleCnt="0"/>
      <dgm:spPr/>
    </dgm:pt>
  </dgm:ptLst>
  <dgm:cxnLst>
    <dgm:cxn modelId="{AD99FC0B-EDF6-4337-AEAA-9BA08BCAD85A}" srcId="{F7BF7E7B-A986-4855-80C2-9DCE0CB9DF60}" destId="{6662CFC9-9ED5-4A8B-A069-4E3AA835886F}" srcOrd="4" destOrd="0" parTransId="{4581DBB5-110B-417F-BFEA-E7FFDB482880}" sibTransId="{95034188-E081-4882-B932-EF1992B58E80}"/>
    <dgm:cxn modelId="{09919D0F-9C04-42F9-A35B-557A12924511}" srcId="{F7BF7E7B-A986-4855-80C2-9DCE0CB9DF60}" destId="{2A5AEE78-CCB5-4FBA-8058-573F19BA879F}" srcOrd="0" destOrd="0" parTransId="{0BE76B8E-D3FB-4305-9BA9-46300CE56575}" sibTransId="{B36E409B-BA53-4436-8A04-9DD61939D556}"/>
    <dgm:cxn modelId="{B099D810-FF9D-4470-8A67-1E71FD895966}" type="presOf" srcId="{B2D8810B-B86F-4D03-924C-BA8EDB65A2BA}" destId="{E79D5B65-A7D2-4D32-B1AE-A5AA88F5AAE6}" srcOrd="0" destOrd="0" presId="urn:microsoft.com/office/officeart/2005/8/layout/pyramid2"/>
    <dgm:cxn modelId="{3DADCA21-DE20-4A80-B7A1-929A35EBB12D}" type="presOf" srcId="{6662CFC9-9ED5-4A8B-A069-4E3AA835886F}" destId="{597312AE-3483-47AF-9A45-ABB472BF6188}" srcOrd="0" destOrd="0" presId="urn:microsoft.com/office/officeart/2005/8/layout/pyramid2"/>
    <dgm:cxn modelId="{EB8A722F-9DEA-479B-B8EF-C3C04DE63404}" type="presOf" srcId="{31B9A15C-6191-4AFB-8F59-856DB00FACBC}" destId="{3CBC127F-4239-4090-BC1B-484826AFB1A4}" srcOrd="0" destOrd="0" presId="urn:microsoft.com/office/officeart/2005/8/layout/pyramid2"/>
    <dgm:cxn modelId="{48231B4F-AB51-478F-A51E-FF97394FD6F2}" type="presOf" srcId="{2A5AEE78-CCB5-4FBA-8058-573F19BA879F}" destId="{C95EEED0-74A3-4657-9D49-D5D9BB94EE4F}" srcOrd="0" destOrd="0" presId="urn:microsoft.com/office/officeart/2005/8/layout/pyramid2"/>
    <dgm:cxn modelId="{9D635658-22A2-4508-9379-1513B7C05F2B}" srcId="{F7BF7E7B-A986-4855-80C2-9DCE0CB9DF60}" destId="{0F27528C-5037-4D5C-8171-4B93A632104F}" srcOrd="2" destOrd="0" parTransId="{4AF743B9-CAD5-4485-BC3A-4BC1297B45DE}" sibTransId="{658D3666-41E5-4E30-B4B3-79A242B7C480}"/>
    <dgm:cxn modelId="{4F51EA83-89DB-468A-9319-61BFF1052943}" srcId="{F7BF7E7B-A986-4855-80C2-9DCE0CB9DF60}" destId="{6C3C54DF-9391-4FE9-AD81-281CB155B3A8}" srcOrd="5" destOrd="0" parTransId="{639F9F03-04B4-495B-B331-763808D1F9D9}" sibTransId="{56B056A8-8C97-4098-AAE4-DFB26DAFC262}"/>
    <dgm:cxn modelId="{9BBE3F84-7EA2-4925-8C54-483837B9B025}" srcId="{F7BF7E7B-A986-4855-80C2-9DCE0CB9DF60}" destId="{31B9A15C-6191-4AFB-8F59-856DB00FACBC}" srcOrd="6" destOrd="0" parTransId="{D27BE5DA-A8D8-47A5-97A0-61D78928D259}" sibTransId="{EA6EC7F3-7C14-4252-BD28-670CC0A898A3}"/>
    <dgm:cxn modelId="{D3EC7CA8-5F8C-45D6-8767-A75A7C187A2F}" type="presOf" srcId="{F7BF7E7B-A986-4855-80C2-9DCE0CB9DF60}" destId="{1A445872-88D9-4A01-A37B-9556D4CC4D04}" srcOrd="0" destOrd="0" presId="urn:microsoft.com/office/officeart/2005/8/layout/pyramid2"/>
    <dgm:cxn modelId="{EF629AAF-6641-4BF6-B42D-11A6AD55C139}" type="presOf" srcId="{6C3C54DF-9391-4FE9-AD81-281CB155B3A8}" destId="{B200AAC1-7888-4633-B034-6E9F237F862B}" srcOrd="0" destOrd="0" presId="urn:microsoft.com/office/officeart/2005/8/layout/pyramid2"/>
    <dgm:cxn modelId="{2F3F42B8-29C4-4CCF-BC68-38717EE0FFBD}" type="presOf" srcId="{0F27528C-5037-4D5C-8171-4B93A632104F}" destId="{E3DC5C96-8A3B-4720-A2C4-B00A8DA502C2}" srcOrd="0" destOrd="0" presId="urn:microsoft.com/office/officeart/2005/8/layout/pyramid2"/>
    <dgm:cxn modelId="{9A840FC6-48AE-4959-9E2E-3FD03D36542C}" srcId="{F7BF7E7B-A986-4855-80C2-9DCE0CB9DF60}" destId="{B2D8810B-B86F-4D03-924C-BA8EDB65A2BA}" srcOrd="3" destOrd="0" parTransId="{D6B59879-113F-48F8-9EE1-8667A7DBD713}" sibTransId="{13BF0BF0-AC20-45A9-B19A-05E3DCFD49B4}"/>
    <dgm:cxn modelId="{6834DAE5-776E-4DE3-AA3C-50A27C11D1F1}" type="presOf" srcId="{FFF48390-F67D-4C11-BA22-07ED3A50BFA2}" destId="{3ED478A2-A040-4B5E-A5C7-660D166AEAAF}" srcOrd="0" destOrd="0" presId="urn:microsoft.com/office/officeart/2005/8/layout/pyramid2"/>
    <dgm:cxn modelId="{D0879BE8-08DA-446A-BA1B-E1E8B158B91F}" srcId="{F7BF7E7B-A986-4855-80C2-9DCE0CB9DF60}" destId="{FFF48390-F67D-4C11-BA22-07ED3A50BFA2}" srcOrd="1" destOrd="0" parTransId="{34028488-9DE8-4680-A280-11C60EEABE6A}" sibTransId="{210A4E65-37FB-41C1-8CBE-CB8BAFE614C5}"/>
    <dgm:cxn modelId="{874E90E8-88FD-4F1B-8844-3330AFE0D714}" type="presParOf" srcId="{1A445872-88D9-4A01-A37B-9556D4CC4D04}" destId="{1D7D793B-5518-4EEA-A35E-D2EC1397273D}" srcOrd="0" destOrd="0" presId="urn:microsoft.com/office/officeart/2005/8/layout/pyramid2"/>
    <dgm:cxn modelId="{DB33EF6D-30B0-4E4D-A262-9FEEC59C11B9}" type="presParOf" srcId="{1A445872-88D9-4A01-A37B-9556D4CC4D04}" destId="{F195DB55-F996-4A12-BE2B-91CA87619FEC}" srcOrd="1" destOrd="0" presId="urn:microsoft.com/office/officeart/2005/8/layout/pyramid2"/>
    <dgm:cxn modelId="{BCA183A9-65F8-44B3-913A-753AD9B66DE8}" type="presParOf" srcId="{F195DB55-F996-4A12-BE2B-91CA87619FEC}" destId="{C95EEED0-74A3-4657-9D49-D5D9BB94EE4F}" srcOrd="0" destOrd="0" presId="urn:microsoft.com/office/officeart/2005/8/layout/pyramid2"/>
    <dgm:cxn modelId="{FF73DEDA-5AAA-403F-B9FF-CDBD1FC4F266}" type="presParOf" srcId="{F195DB55-F996-4A12-BE2B-91CA87619FEC}" destId="{96C7B7F2-19B8-49BE-BACB-6E1A5909D05A}" srcOrd="1" destOrd="0" presId="urn:microsoft.com/office/officeart/2005/8/layout/pyramid2"/>
    <dgm:cxn modelId="{641F08DC-BF9B-4135-8719-CF69F31DFFE9}" type="presParOf" srcId="{F195DB55-F996-4A12-BE2B-91CA87619FEC}" destId="{3ED478A2-A040-4B5E-A5C7-660D166AEAAF}" srcOrd="2" destOrd="0" presId="urn:microsoft.com/office/officeart/2005/8/layout/pyramid2"/>
    <dgm:cxn modelId="{CB883E37-4FC1-4F0E-BD58-C745242A0339}" type="presParOf" srcId="{F195DB55-F996-4A12-BE2B-91CA87619FEC}" destId="{F839F613-41DD-473F-9814-854BD698ED59}" srcOrd="3" destOrd="0" presId="urn:microsoft.com/office/officeart/2005/8/layout/pyramid2"/>
    <dgm:cxn modelId="{6042651B-DE1E-41A7-A67A-372B49C44FF7}" type="presParOf" srcId="{F195DB55-F996-4A12-BE2B-91CA87619FEC}" destId="{E3DC5C96-8A3B-4720-A2C4-B00A8DA502C2}" srcOrd="4" destOrd="0" presId="urn:microsoft.com/office/officeart/2005/8/layout/pyramid2"/>
    <dgm:cxn modelId="{9CD39E0C-2BE0-418F-968D-163EE186C15E}" type="presParOf" srcId="{F195DB55-F996-4A12-BE2B-91CA87619FEC}" destId="{9AA681F2-C993-4D84-9A59-FB79C699A153}" srcOrd="5" destOrd="0" presId="urn:microsoft.com/office/officeart/2005/8/layout/pyramid2"/>
    <dgm:cxn modelId="{91D227C7-5647-434F-A389-DECF9062894A}" type="presParOf" srcId="{F195DB55-F996-4A12-BE2B-91CA87619FEC}" destId="{E79D5B65-A7D2-4D32-B1AE-A5AA88F5AAE6}" srcOrd="6" destOrd="0" presId="urn:microsoft.com/office/officeart/2005/8/layout/pyramid2"/>
    <dgm:cxn modelId="{FCECCF1D-D867-4683-899B-21F1E8DD59E2}" type="presParOf" srcId="{F195DB55-F996-4A12-BE2B-91CA87619FEC}" destId="{94DCE1F0-BD9F-4AC0-AF08-97EC938E3CCC}" srcOrd="7" destOrd="0" presId="urn:microsoft.com/office/officeart/2005/8/layout/pyramid2"/>
    <dgm:cxn modelId="{2DDCA853-20F2-40BD-B9EC-5D07292C55D5}" type="presParOf" srcId="{F195DB55-F996-4A12-BE2B-91CA87619FEC}" destId="{597312AE-3483-47AF-9A45-ABB472BF6188}" srcOrd="8" destOrd="0" presId="urn:microsoft.com/office/officeart/2005/8/layout/pyramid2"/>
    <dgm:cxn modelId="{783D7F6E-0048-4FFB-A02D-DB32D173F400}" type="presParOf" srcId="{F195DB55-F996-4A12-BE2B-91CA87619FEC}" destId="{3AF3B4D7-AA74-457B-9CEC-E894C20D23B4}" srcOrd="9" destOrd="0" presId="urn:microsoft.com/office/officeart/2005/8/layout/pyramid2"/>
    <dgm:cxn modelId="{2656C451-5AA1-43CD-B830-98AA2E09ECA9}" type="presParOf" srcId="{F195DB55-F996-4A12-BE2B-91CA87619FEC}" destId="{B200AAC1-7888-4633-B034-6E9F237F862B}" srcOrd="10" destOrd="0" presId="urn:microsoft.com/office/officeart/2005/8/layout/pyramid2"/>
    <dgm:cxn modelId="{3FEB8935-9846-40EC-901A-0D8D579C60C1}" type="presParOf" srcId="{F195DB55-F996-4A12-BE2B-91CA87619FEC}" destId="{7653B703-8EC6-4447-8F9A-BC3270A5EA4A}" srcOrd="11" destOrd="0" presId="urn:microsoft.com/office/officeart/2005/8/layout/pyramid2"/>
    <dgm:cxn modelId="{F82A4F2A-6E64-4E1B-9267-1B8B799D0563}" type="presParOf" srcId="{F195DB55-F996-4A12-BE2B-91CA87619FEC}" destId="{3CBC127F-4239-4090-BC1B-484826AFB1A4}" srcOrd="12" destOrd="0" presId="urn:microsoft.com/office/officeart/2005/8/layout/pyramid2"/>
    <dgm:cxn modelId="{71586D2D-B1F1-43CE-A227-41C805275B5A}" type="presParOf" srcId="{F195DB55-F996-4A12-BE2B-91CA87619FEC}" destId="{706FEB80-ED14-407C-9CEE-20802199DEF3}" srcOrd="13" destOrd="0" presId="urn:microsoft.com/office/officeart/2005/8/layout/pyramid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7BF7E7B-A986-4855-80C2-9DCE0CB9DF6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B67710B4-CEB2-47A6-8D92-C9C757E77437}">
      <dgm:prSet/>
      <dgm:spPr/>
      <dgm:t>
        <a:bodyPr/>
        <a:lstStyle/>
        <a:p>
          <a:r>
            <a:rPr lang="en-US" dirty="0"/>
            <a:t>BELO HORIZONTE  BEST FOR LARGE FAMILY.ROOMS INCREASE RENT ALSO INCREASE.</a:t>
          </a:r>
          <a:endParaRPr lang="en-IN" dirty="0"/>
        </a:p>
      </dgm:t>
    </dgm:pt>
    <dgm:pt modelId="{BCF680B3-A80C-4405-B012-A8EBE49ABA78}" type="parTrans" cxnId="{20733156-17EC-4D96-9086-8962F0182DE7}">
      <dgm:prSet/>
      <dgm:spPr/>
      <dgm:t>
        <a:bodyPr/>
        <a:lstStyle/>
        <a:p>
          <a:endParaRPr lang="en-IN"/>
        </a:p>
      </dgm:t>
    </dgm:pt>
    <dgm:pt modelId="{1BBA17FE-4DEB-45D3-947D-7F4CD6AEC066}" type="sibTrans" cxnId="{20733156-17EC-4D96-9086-8962F0182DE7}">
      <dgm:prSet/>
      <dgm:spPr/>
      <dgm:t>
        <a:bodyPr/>
        <a:lstStyle/>
        <a:p>
          <a:endParaRPr lang="en-IN"/>
        </a:p>
      </dgm:t>
    </dgm:pt>
    <dgm:pt modelId="{D3D3A41F-B1CE-4252-B4A4-BA136F419C15}">
      <dgm:prSet custT="1"/>
      <dgm:spPr/>
      <dgm:t>
        <a:bodyPr/>
        <a:lstStyle/>
        <a:p>
          <a:r>
            <a:rPr lang="en-US" sz="1100" dirty="0"/>
            <a:t>  Average total in Belo Horizonte is less(3560).</a:t>
          </a:r>
          <a:endParaRPr lang="en-IN" sz="1100" dirty="0"/>
        </a:p>
      </dgm:t>
    </dgm:pt>
    <dgm:pt modelId="{06D0E905-B840-47A9-A2F0-CB8CFD132387}" type="parTrans" cxnId="{A9124ACD-774B-4003-8FBF-F6B14D2B2FCD}">
      <dgm:prSet/>
      <dgm:spPr/>
      <dgm:t>
        <a:bodyPr/>
        <a:lstStyle/>
        <a:p>
          <a:endParaRPr lang="en-IN"/>
        </a:p>
      </dgm:t>
    </dgm:pt>
    <dgm:pt modelId="{C99D8931-A679-44E6-8514-A03ADEF7D0DB}" type="sibTrans" cxnId="{A9124ACD-774B-4003-8FBF-F6B14D2B2FCD}">
      <dgm:prSet/>
      <dgm:spPr/>
      <dgm:t>
        <a:bodyPr/>
        <a:lstStyle/>
        <a:p>
          <a:endParaRPr lang="en-IN"/>
        </a:p>
      </dgm:t>
    </dgm:pt>
    <dgm:pt modelId="{5EDB76C6-53BC-474C-AA13-1ABD5E5BD394}">
      <dgm:prSet custT="1"/>
      <dgm:spPr/>
      <dgm:t>
        <a:bodyPr/>
        <a:lstStyle/>
        <a:p>
          <a:r>
            <a:rPr lang="en-US" sz="1100" dirty="0"/>
            <a:t> Average rent in Belo Horizonte is less(2857).</a:t>
          </a:r>
          <a:endParaRPr lang="en-IN" sz="1100" dirty="0"/>
        </a:p>
      </dgm:t>
    </dgm:pt>
    <dgm:pt modelId="{49D1CA34-27AD-48D5-BB20-254EF5C53297}" type="parTrans" cxnId="{5629E3E9-F8D6-4AE7-991B-E339FC7727F0}">
      <dgm:prSet/>
      <dgm:spPr/>
      <dgm:t>
        <a:bodyPr/>
        <a:lstStyle/>
        <a:p>
          <a:endParaRPr lang="en-IN"/>
        </a:p>
      </dgm:t>
    </dgm:pt>
    <dgm:pt modelId="{820271AF-E6BA-4AA0-A101-70592274264A}" type="sibTrans" cxnId="{5629E3E9-F8D6-4AE7-991B-E339FC7727F0}">
      <dgm:prSet/>
      <dgm:spPr/>
      <dgm:t>
        <a:bodyPr/>
        <a:lstStyle/>
        <a:p>
          <a:endParaRPr lang="en-IN"/>
        </a:p>
      </dgm:t>
    </dgm:pt>
    <dgm:pt modelId="{EC7E1D71-8EA7-406F-A49C-9148680047E3}">
      <dgm:prSet custT="1"/>
      <dgm:spPr/>
      <dgm:t>
        <a:bodyPr/>
        <a:lstStyle/>
        <a:p>
          <a:r>
            <a:rPr lang="en-US" sz="1100" dirty="0"/>
            <a:t> Average rent with furnished is 4213.</a:t>
          </a:r>
          <a:endParaRPr lang="en-IN" sz="1100" dirty="0"/>
        </a:p>
      </dgm:t>
    </dgm:pt>
    <dgm:pt modelId="{DBCDEB2D-1E0C-41B3-8D9C-2481AF4FDA92}" type="parTrans" cxnId="{0C48CBBD-B246-420B-A20C-409F474CFF03}">
      <dgm:prSet/>
      <dgm:spPr/>
      <dgm:t>
        <a:bodyPr/>
        <a:lstStyle/>
        <a:p>
          <a:endParaRPr lang="en-IN"/>
        </a:p>
      </dgm:t>
    </dgm:pt>
    <dgm:pt modelId="{60267A2E-581E-4BD7-927F-2DDB1F97EAEB}" type="sibTrans" cxnId="{0C48CBBD-B246-420B-A20C-409F474CFF03}">
      <dgm:prSet/>
      <dgm:spPr/>
      <dgm:t>
        <a:bodyPr/>
        <a:lstStyle/>
        <a:p>
          <a:endParaRPr lang="en-IN"/>
        </a:p>
      </dgm:t>
    </dgm:pt>
    <dgm:pt modelId="{29B81890-F001-42C0-9CEC-9A4A2F0FE76E}">
      <dgm:prSet custT="1"/>
      <dgm:spPr/>
      <dgm:t>
        <a:bodyPr/>
        <a:lstStyle/>
        <a:p>
          <a:r>
            <a:rPr lang="en-US" sz="1100" dirty="0"/>
            <a:t> Average rent with not furnished 2820.</a:t>
          </a:r>
          <a:endParaRPr lang="en-IN" sz="1100" dirty="0"/>
        </a:p>
      </dgm:t>
    </dgm:pt>
    <dgm:pt modelId="{B6A09706-210F-409B-85A8-5CA0E9ED89B6}" type="parTrans" cxnId="{C74F7FAB-5A7E-47EE-A64F-A0BA74776E76}">
      <dgm:prSet/>
      <dgm:spPr/>
      <dgm:t>
        <a:bodyPr/>
        <a:lstStyle/>
        <a:p>
          <a:endParaRPr lang="en-IN"/>
        </a:p>
      </dgm:t>
    </dgm:pt>
    <dgm:pt modelId="{BC767EB6-3AB7-4F36-903F-B35C4889A4CD}" type="sibTrans" cxnId="{C74F7FAB-5A7E-47EE-A64F-A0BA74776E76}">
      <dgm:prSet/>
      <dgm:spPr/>
      <dgm:t>
        <a:bodyPr/>
        <a:lstStyle/>
        <a:p>
          <a:endParaRPr lang="en-IN"/>
        </a:p>
      </dgm:t>
    </dgm:pt>
    <dgm:pt modelId="{DD60FA80-7108-4D12-A2CC-21E38CFA9D6E}">
      <dgm:prSet custT="1"/>
      <dgm:spPr/>
      <dgm:t>
        <a:bodyPr/>
        <a:lstStyle/>
        <a:p>
          <a:r>
            <a:rPr lang="en-US" sz="1100" dirty="0"/>
            <a:t>  Average rent with animal 3014.</a:t>
          </a:r>
          <a:endParaRPr lang="en-IN" sz="1100" dirty="0"/>
        </a:p>
      </dgm:t>
    </dgm:pt>
    <dgm:pt modelId="{78C5E91D-5415-4F38-9F85-49F5DCE94741}" type="parTrans" cxnId="{36B96FF2-52C3-4589-A016-8BDF40E0342C}">
      <dgm:prSet/>
      <dgm:spPr/>
      <dgm:t>
        <a:bodyPr/>
        <a:lstStyle/>
        <a:p>
          <a:endParaRPr lang="en-IN"/>
        </a:p>
      </dgm:t>
    </dgm:pt>
    <dgm:pt modelId="{9F7890DF-C525-474B-8AB9-20E413901966}" type="sibTrans" cxnId="{36B96FF2-52C3-4589-A016-8BDF40E0342C}">
      <dgm:prSet/>
      <dgm:spPr/>
      <dgm:t>
        <a:bodyPr/>
        <a:lstStyle/>
        <a:p>
          <a:endParaRPr lang="en-IN"/>
        </a:p>
      </dgm:t>
    </dgm:pt>
    <dgm:pt modelId="{2EF4DB7E-FE51-4246-9C7F-B2AC14ACDB8E}">
      <dgm:prSet custT="1"/>
      <dgm:spPr/>
      <dgm:t>
        <a:bodyPr/>
        <a:lstStyle/>
        <a:p>
          <a:r>
            <a:rPr lang="en-US" sz="1100" dirty="0"/>
            <a:t>  Average rent with not animal 3184.</a:t>
          </a:r>
          <a:endParaRPr lang="en-IN" sz="1100" dirty="0"/>
        </a:p>
      </dgm:t>
    </dgm:pt>
    <dgm:pt modelId="{3DF19E02-B526-4DFF-A126-0815C1DA35A8}" type="parTrans" cxnId="{D2982A13-48EF-4793-8AC7-0588A448C33D}">
      <dgm:prSet/>
      <dgm:spPr/>
      <dgm:t>
        <a:bodyPr/>
        <a:lstStyle/>
        <a:p>
          <a:endParaRPr lang="en-IN"/>
        </a:p>
      </dgm:t>
    </dgm:pt>
    <dgm:pt modelId="{EEF26071-31D6-4EC4-9117-34632BFEB8A7}" type="sibTrans" cxnId="{D2982A13-48EF-4793-8AC7-0588A448C33D}">
      <dgm:prSet/>
      <dgm:spPr/>
      <dgm:t>
        <a:bodyPr/>
        <a:lstStyle/>
        <a:p>
          <a:endParaRPr lang="en-IN"/>
        </a:p>
      </dgm:t>
    </dgm:pt>
    <dgm:pt modelId="{96B40F52-CC7C-42C9-B50A-4BB13D83F822}" type="pres">
      <dgm:prSet presAssocID="{F7BF7E7B-A986-4855-80C2-9DCE0CB9DF60}" presName="linear" presStyleCnt="0">
        <dgm:presLayoutVars>
          <dgm:dir/>
          <dgm:animLvl val="lvl"/>
          <dgm:resizeHandles val="exact"/>
        </dgm:presLayoutVars>
      </dgm:prSet>
      <dgm:spPr/>
    </dgm:pt>
    <dgm:pt modelId="{CB043406-8C89-4AB6-B24D-308900DE32D9}" type="pres">
      <dgm:prSet presAssocID="{B67710B4-CEB2-47A6-8D92-C9C757E77437}" presName="parentLin" presStyleCnt="0"/>
      <dgm:spPr/>
    </dgm:pt>
    <dgm:pt modelId="{E93501B8-C1F7-4BC5-BCFB-73BFFA83E384}" type="pres">
      <dgm:prSet presAssocID="{B67710B4-CEB2-47A6-8D92-C9C757E77437}" presName="parentLeftMargin" presStyleLbl="node1" presStyleIdx="0" presStyleCnt="7"/>
      <dgm:spPr/>
    </dgm:pt>
    <dgm:pt modelId="{D96B43AF-6E94-42FD-84CB-FE5E67F51829}" type="pres">
      <dgm:prSet presAssocID="{B67710B4-CEB2-47A6-8D92-C9C757E77437}" presName="parentText" presStyleLbl="node1" presStyleIdx="0" presStyleCnt="7" custScaleY="427298" custLinFactNeighborX="-5683" custLinFactNeighborY="-97853">
        <dgm:presLayoutVars>
          <dgm:chMax val="0"/>
          <dgm:bulletEnabled val="1"/>
        </dgm:presLayoutVars>
      </dgm:prSet>
      <dgm:spPr/>
    </dgm:pt>
    <dgm:pt modelId="{AAE9FB63-21DC-46EC-9C7D-82E8CB700711}" type="pres">
      <dgm:prSet presAssocID="{B67710B4-CEB2-47A6-8D92-C9C757E77437}" presName="negativeSpace" presStyleCnt="0"/>
      <dgm:spPr/>
    </dgm:pt>
    <dgm:pt modelId="{55705B64-DD06-4C22-8C21-E0D85242ACC7}" type="pres">
      <dgm:prSet presAssocID="{B67710B4-CEB2-47A6-8D92-C9C757E77437}" presName="childText" presStyleLbl="conFgAcc1" presStyleIdx="0" presStyleCnt="7" custScaleX="96593" custScaleY="97987" custLinFactY="-111298" custLinFactNeighborX="284" custLinFactNeighborY="-200000">
        <dgm:presLayoutVars>
          <dgm:bulletEnabled val="1"/>
        </dgm:presLayoutVars>
      </dgm:prSet>
      <dgm:spPr/>
    </dgm:pt>
    <dgm:pt modelId="{C25C0B8E-B598-4F35-9C5F-1F6CE956C9FB}" type="pres">
      <dgm:prSet presAssocID="{1BBA17FE-4DEB-45D3-947D-7F4CD6AEC066}" presName="spaceBetweenRectangles" presStyleCnt="0"/>
      <dgm:spPr/>
    </dgm:pt>
    <dgm:pt modelId="{114ABE16-C909-49AD-949F-36D6644F5785}" type="pres">
      <dgm:prSet presAssocID="{D3D3A41F-B1CE-4252-B4A4-BA136F419C15}" presName="parentLin" presStyleCnt="0"/>
      <dgm:spPr/>
    </dgm:pt>
    <dgm:pt modelId="{12A20456-7478-4238-AF83-5B12724587A4}" type="pres">
      <dgm:prSet presAssocID="{D3D3A41F-B1CE-4252-B4A4-BA136F419C15}" presName="parentLeftMargin" presStyleLbl="node1" presStyleIdx="0" presStyleCnt="7"/>
      <dgm:spPr/>
    </dgm:pt>
    <dgm:pt modelId="{C419A28B-CF20-457D-85A9-12CDFB786837}" type="pres">
      <dgm:prSet presAssocID="{D3D3A41F-B1CE-4252-B4A4-BA136F419C15}" presName="parentText" presStyleLbl="node1" presStyleIdx="1" presStyleCnt="7">
        <dgm:presLayoutVars>
          <dgm:chMax val="0"/>
          <dgm:bulletEnabled val="1"/>
        </dgm:presLayoutVars>
      </dgm:prSet>
      <dgm:spPr/>
    </dgm:pt>
    <dgm:pt modelId="{338D91D0-4FD3-4240-8193-5A0B926556E6}" type="pres">
      <dgm:prSet presAssocID="{D3D3A41F-B1CE-4252-B4A4-BA136F419C15}" presName="negativeSpace" presStyleCnt="0"/>
      <dgm:spPr/>
    </dgm:pt>
    <dgm:pt modelId="{B8FE5D98-5E71-4CEC-80B9-648AA38DCC0B}" type="pres">
      <dgm:prSet presAssocID="{D3D3A41F-B1CE-4252-B4A4-BA136F419C15}" presName="childText" presStyleLbl="conFgAcc1" presStyleIdx="1" presStyleCnt="7" custLinFactNeighborY="18444">
        <dgm:presLayoutVars>
          <dgm:bulletEnabled val="1"/>
        </dgm:presLayoutVars>
      </dgm:prSet>
      <dgm:spPr/>
    </dgm:pt>
    <dgm:pt modelId="{3CC4F2A1-D265-46BB-96EB-73043823A008}" type="pres">
      <dgm:prSet presAssocID="{C99D8931-A679-44E6-8514-A03ADEF7D0DB}" presName="spaceBetweenRectangles" presStyleCnt="0"/>
      <dgm:spPr/>
    </dgm:pt>
    <dgm:pt modelId="{F786A7FC-72B8-4C18-8419-C92CAE34145A}" type="pres">
      <dgm:prSet presAssocID="{5EDB76C6-53BC-474C-AA13-1ABD5E5BD394}" presName="parentLin" presStyleCnt="0"/>
      <dgm:spPr/>
    </dgm:pt>
    <dgm:pt modelId="{F31EB401-B4D2-49A3-AF3F-4D1953F1B97C}" type="pres">
      <dgm:prSet presAssocID="{5EDB76C6-53BC-474C-AA13-1ABD5E5BD394}" presName="parentLeftMargin" presStyleLbl="node1" presStyleIdx="1" presStyleCnt="7"/>
      <dgm:spPr/>
    </dgm:pt>
    <dgm:pt modelId="{0B8D8F02-8F5C-4D47-95D3-49EAF3102766}" type="pres">
      <dgm:prSet presAssocID="{5EDB76C6-53BC-474C-AA13-1ABD5E5BD394}" presName="parentText" presStyleLbl="node1" presStyleIdx="2" presStyleCnt="7">
        <dgm:presLayoutVars>
          <dgm:chMax val="0"/>
          <dgm:bulletEnabled val="1"/>
        </dgm:presLayoutVars>
      </dgm:prSet>
      <dgm:spPr/>
    </dgm:pt>
    <dgm:pt modelId="{E42C2D2D-D18F-4416-9B84-9543D51DDA5E}" type="pres">
      <dgm:prSet presAssocID="{5EDB76C6-53BC-474C-AA13-1ABD5E5BD394}" presName="negativeSpace" presStyleCnt="0"/>
      <dgm:spPr/>
    </dgm:pt>
    <dgm:pt modelId="{8CD121D7-23A0-418D-A05B-429D9A03E751}" type="pres">
      <dgm:prSet presAssocID="{5EDB76C6-53BC-474C-AA13-1ABD5E5BD394}" presName="childText" presStyleLbl="conFgAcc1" presStyleIdx="2" presStyleCnt="7">
        <dgm:presLayoutVars>
          <dgm:bulletEnabled val="1"/>
        </dgm:presLayoutVars>
      </dgm:prSet>
      <dgm:spPr/>
    </dgm:pt>
    <dgm:pt modelId="{D1748E79-1749-458C-A51F-255CE3DE7F83}" type="pres">
      <dgm:prSet presAssocID="{820271AF-E6BA-4AA0-A101-70592274264A}" presName="spaceBetweenRectangles" presStyleCnt="0"/>
      <dgm:spPr/>
    </dgm:pt>
    <dgm:pt modelId="{E02D8339-E1DA-4A46-AB5A-5B1A25CEAB38}" type="pres">
      <dgm:prSet presAssocID="{EC7E1D71-8EA7-406F-A49C-9148680047E3}" presName="parentLin" presStyleCnt="0"/>
      <dgm:spPr/>
    </dgm:pt>
    <dgm:pt modelId="{C5A0FA0F-6884-4D0B-A140-33579A0B635C}" type="pres">
      <dgm:prSet presAssocID="{EC7E1D71-8EA7-406F-A49C-9148680047E3}" presName="parentLeftMargin" presStyleLbl="node1" presStyleIdx="2" presStyleCnt="7"/>
      <dgm:spPr/>
    </dgm:pt>
    <dgm:pt modelId="{D1C4864A-6D2D-460A-8D1A-8B95258B8B77}" type="pres">
      <dgm:prSet presAssocID="{EC7E1D71-8EA7-406F-A49C-9148680047E3}" presName="parentText" presStyleLbl="node1" presStyleIdx="3" presStyleCnt="7">
        <dgm:presLayoutVars>
          <dgm:chMax val="0"/>
          <dgm:bulletEnabled val="1"/>
        </dgm:presLayoutVars>
      </dgm:prSet>
      <dgm:spPr/>
    </dgm:pt>
    <dgm:pt modelId="{BAA1D455-F154-4A88-A25D-8463BF022AA1}" type="pres">
      <dgm:prSet presAssocID="{EC7E1D71-8EA7-406F-A49C-9148680047E3}" presName="negativeSpace" presStyleCnt="0"/>
      <dgm:spPr/>
    </dgm:pt>
    <dgm:pt modelId="{3E49C597-F9D8-44A6-950D-BF977C8E067E}" type="pres">
      <dgm:prSet presAssocID="{EC7E1D71-8EA7-406F-A49C-9148680047E3}" presName="childText" presStyleLbl="conFgAcc1" presStyleIdx="3" presStyleCnt="7">
        <dgm:presLayoutVars>
          <dgm:bulletEnabled val="1"/>
        </dgm:presLayoutVars>
      </dgm:prSet>
      <dgm:spPr/>
    </dgm:pt>
    <dgm:pt modelId="{85BB8FC9-E402-434A-9A54-979C087F7C93}" type="pres">
      <dgm:prSet presAssocID="{60267A2E-581E-4BD7-927F-2DDB1F97EAEB}" presName="spaceBetweenRectangles" presStyleCnt="0"/>
      <dgm:spPr/>
    </dgm:pt>
    <dgm:pt modelId="{E440413A-8DD9-43F4-A6F8-C8F1F75E3E75}" type="pres">
      <dgm:prSet presAssocID="{29B81890-F001-42C0-9CEC-9A4A2F0FE76E}" presName="parentLin" presStyleCnt="0"/>
      <dgm:spPr/>
    </dgm:pt>
    <dgm:pt modelId="{403A6C37-ED58-4C4F-B1E8-A57E90276F9B}" type="pres">
      <dgm:prSet presAssocID="{29B81890-F001-42C0-9CEC-9A4A2F0FE76E}" presName="parentLeftMargin" presStyleLbl="node1" presStyleIdx="3" presStyleCnt="7"/>
      <dgm:spPr/>
    </dgm:pt>
    <dgm:pt modelId="{2A31C377-C759-442C-B602-92BF42856C6D}" type="pres">
      <dgm:prSet presAssocID="{29B81890-F001-42C0-9CEC-9A4A2F0FE76E}" presName="parentText" presStyleLbl="node1" presStyleIdx="4" presStyleCnt="7">
        <dgm:presLayoutVars>
          <dgm:chMax val="0"/>
          <dgm:bulletEnabled val="1"/>
        </dgm:presLayoutVars>
      </dgm:prSet>
      <dgm:spPr/>
    </dgm:pt>
    <dgm:pt modelId="{189F7672-5CEC-4566-AF3F-2DE6C34BA9D7}" type="pres">
      <dgm:prSet presAssocID="{29B81890-F001-42C0-9CEC-9A4A2F0FE76E}" presName="negativeSpace" presStyleCnt="0"/>
      <dgm:spPr/>
    </dgm:pt>
    <dgm:pt modelId="{EC48CFA2-4AA4-4424-A930-ED71AB72AA98}" type="pres">
      <dgm:prSet presAssocID="{29B81890-F001-42C0-9CEC-9A4A2F0FE76E}" presName="childText" presStyleLbl="conFgAcc1" presStyleIdx="4" presStyleCnt="7">
        <dgm:presLayoutVars>
          <dgm:bulletEnabled val="1"/>
        </dgm:presLayoutVars>
      </dgm:prSet>
      <dgm:spPr/>
    </dgm:pt>
    <dgm:pt modelId="{307C616F-0156-43CA-9152-AD243F30CC38}" type="pres">
      <dgm:prSet presAssocID="{BC767EB6-3AB7-4F36-903F-B35C4889A4CD}" presName="spaceBetweenRectangles" presStyleCnt="0"/>
      <dgm:spPr/>
    </dgm:pt>
    <dgm:pt modelId="{96886427-CF9A-4820-8F32-88968BFA4B7A}" type="pres">
      <dgm:prSet presAssocID="{DD60FA80-7108-4D12-A2CC-21E38CFA9D6E}" presName="parentLin" presStyleCnt="0"/>
      <dgm:spPr/>
    </dgm:pt>
    <dgm:pt modelId="{0F079E3F-113D-448F-B388-6D9C0640E7FC}" type="pres">
      <dgm:prSet presAssocID="{DD60FA80-7108-4D12-A2CC-21E38CFA9D6E}" presName="parentLeftMargin" presStyleLbl="node1" presStyleIdx="4" presStyleCnt="7"/>
      <dgm:spPr/>
    </dgm:pt>
    <dgm:pt modelId="{A0869FE0-CCBB-4113-B471-D3EDA87A5C9E}" type="pres">
      <dgm:prSet presAssocID="{DD60FA80-7108-4D12-A2CC-21E38CFA9D6E}" presName="parentText" presStyleLbl="node1" presStyleIdx="5" presStyleCnt="7">
        <dgm:presLayoutVars>
          <dgm:chMax val="0"/>
          <dgm:bulletEnabled val="1"/>
        </dgm:presLayoutVars>
      </dgm:prSet>
      <dgm:spPr/>
    </dgm:pt>
    <dgm:pt modelId="{932FEB32-CFA7-4A7A-B9AB-780607750032}" type="pres">
      <dgm:prSet presAssocID="{DD60FA80-7108-4D12-A2CC-21E38CFA9D6E}" presName="negativeSpace" presStyleCnt="0"/>
      <dgm:spPr/>
    </dgm:pt>
    <dgm:pt modelId="{CB6F1F75-0D21-4104-8FC4-D09678F52175}" type="pres">
      <dgm:prSet presAssocID="{DD60FA80-7108-4D12-A2CC-21E38CFA9D6E}" presName="childText" presStyleLbl="conFgAcc1" presStyleIdx="5" presStyleCnt="7">
        <dgm:presLayoutVars>
          <dgm:bulletEnabled val="1"/>
        </dgm:presLayoutVars>
      </dgm:prSet>
      <dgm:spPr/>
    </dgm:pt>
    <dgm:pt modelId="{F598B05E-ED20-4195-A650-89F379CF3240}" type="pres">
      <dgm:prSet presAssocID="{9F7890DF-C525-474B-8AB9-20E413901966}" presName="spaceBetweenRectangles" presStyleCnt="0"/>
      <dgm:spPr/>
    </dgm:pt>
    <dgm:pt modelId="{B9D0C406-B495-45F7-AD54-B0B17EDEAA5B}" type="pres">
      <dgm:prSet presAssocID="{2EF4DB7E-FE51-4246-9C7F-B2AC14ACDB8E}" presName="parentLin" presStyleCnt="0"/>
      <dgm:spPr/>
    </dgm:pt>
    <dgm:pt modelId="{48FE2978-E81D-4028-94C6-EE8B4D9648C3}" type="pres">
      <dgm:prSet presAssocID="{2EF4DB7E-FE51-4246-9C7F-B2AC14ACDB8E}" presName="parentLeftMargin" presStyleLbl="node1" presStyleIdx="5" presStyleCnt="7"/>
      <dgm:spPr/>
    </dgm:pt>
    <dgm:pt modelId="{7C6F1CC3-4004-412B-83D8-474C017A6C3C}" type="pres">
      <dgm:prSet presAssocID="{2EF4DB7E-FE51-4246-9C7F-B2AC14ACDB8E}" presName="parentText" presStyleLbl="node1" presStyleIdx="6" presStyleCnt="7">
        <dgm:presLayoutVars>
          <dgm:chMax val="0"/>
          <dgm:bulletEnabled val="1"/>
        </dgm:presLayoutVars>
      </dgm:prSet>
      <dgm:spPr/>
    </dgm:pt>
    <dgm:pt modelId="{7C1A712C-1578-40B8-B759-ADDD828162DD}" type="pres">
      <dgm:prSet presAssocID="{2EF4DB7E-FE51-4246-9C7F-B2AC14ACDB8E}" presName="negativeSpace" presStyleCnt="0"/>
      <dgm:spPr/>
    </dgm:pt>
    <dgm:pt modelId="{3B0D3277-2346-4C48-AF50-6FB2D8B57772}" type="pres">
      <dgm:prSet presAssocID="{2EF4DB7E-FE51-4246-9C7F-B2AC14ACDB8E}" presName="childText" presStyleLbl="conFgAcc1" presStyleIdx="6" presStyleCnt="7">
        <dgm:presLayoutVars>
          <dgm:bulletEnabled val="1"/>
        </dgm:presLayoutVars>
      </dgm:prSet>
      <dgm:spPr/>
    </dgm:pt>
  </dgm:ptLst>
  <dgm:cxnLst>
    <dgm:cxn modelId="{8FD26603-27C8-4A0C-BD0D-B0B0BBCEEAD1}" type="presOf" srcId="{B67710B4-CEB2-47A6-8D92-C9C757E77437}" destId="{E93501B8-C1F7-4BC5-BCFB-73BFFA83E384}" srcOrd="0" destOrd="0" presId="urn:microsoft.com/office/officeart/2005/8/layout/list1"/>
    <dgm:cxn modelId="{A1F1CB05-E9B2-4E56-B45F-6DE8CCA2C33E}" type="presOf" srcId="{DD60FA80-7108-4D12-A2CC-21E38CFA9D6E}" destId="{0F079E3F-113D-448F-B388-6D9C0640E7FC}" srcOrd="0" destOrd="0" presId="urn:microsoft.com/office/officeart/2005/8/layout/list1"/>
    <dgm:cxn modelId="{6EC4230E-0926-4EB7-A6E0-5A910A688498}" type="presOf" srcId="{2EF4DB7E-FE51-4246-9C7F-B2AC14ACDB8E}" destId="{7C6F1CC3-4004-412B-83D8-474C017A6C3C}" srcOrd="1" destOrd="0" presId="urn:microsoft.com/office/officeart/2005/8/layout/list1"/>
    <dgm:cxn modelId="{D2982A13-48EF-4793-8AC7-0588A448C33D}" srcId="{F7BF7E7B-A986-4855-80C2-9DCE0CB9DF60}" destId="{2EF4DB7E-FE51-4246-9C7F-B2AC14ACDB8E}" srcOrd="6" destOrd="0" parTransId="{3DF19E02-B526-4DFF-A126-0815C1DA35A8}" sibTransId="{EEF26071-31D6-4EC4-9117-34632BFEB8A7}"/>
    <dgm:cxn modelId="{33C8F420-5C91-4403-96FB-5812E44DC107}" type="presOf" srcId="{D3D3A41F-B1CE-4252-B4A4-BA136F419C15}" destId="{C419A28B-CF20-457D-85A9-12CDFB786837}" srcOrd="1" destOrd="0" presId="urn:microsoft.com/office/officeart/2005/8/layout/list1"/>
    <dgm:cxn modelId="{C70BF722-F8EF-4AC4-8D0F-341F3177B6EC}" type="presOf" srcId="{B67710B4-CEB2-47A6-8D92-C9C757E77437}" destId="{D96B43AF-6E94-42FD-84CB-FE5E67F51829}" srcOrd="1" destOrd="0" presId="urn:microsoft.com/office/officeart/2005/8/layout/list1"/>
    <dgm:cxn modelId="{25961B30-F692-429B-B187-A9195777B0F9}" type="presOf" srcId="{29B81890-F001-42C0-9CEC-9A4A2F0FE76E}" destId="{2A31C377-C759-442C-B602-92BF42856C6D}" srcOrd="1" destOrd="0" presId="urn:microsoft.com/office/officeart/2005/8/layout/list1"/>
    <dgm:cxn modelId="{9AEC6A41-06E7-4EF8-823C-499216193A07}" type="presOf" srcId="{D3D3A41F-B1CE-4252-B4A4-BA136F419C15}" destId="{12A20456-7478-4238-AF83-5B12724587A4}" srcOrd="0" destOrd="0" presId="urn:microsoft.com/office/officeart/2005/8/layout/list1"/>
    <dgm:cxn modelId="{11C37163-CCE7-40FC-82C7-CF3EEAD584E9}" type="presOf" srcId="{EC7E1D71-8EA7-406F-A49C-9148680047E3}" destId="{C5A0FA0F-6884-4D0B-A140-33579A0B635C}" srcOrd="0" destOrd="0" presId="urn:microsoft.com/office/officeart/2005/8/layout/list1"/>
    <dgm:cxn modelId="{40E66A64-912B-4D46-A444-8B3A432DB408}" type="presOf" srcId="{5EDB76C6-53BC-474C-AA13-1ABD5E5BD394}" destId="{0B8D8F02-8F5C-4D47-95D3-49EAF3102766}" srcOrd="1" destOrd="0" presId="urn:microsoft.com/office/officeart/2005/8/layout/list1"/>
    <dgm:cxn modelId="{20733156-17EC-4D96-9086-8962F0182DE7}" srcId="{F7BF7E7B-A986-4855-80C2-9DCE0CB9DF60}" destId="{B67710B4-CEB2-47A6-8D92-C9C757E77437}" srcOrd="0" destOrd="0" parTransId="{BCF680B3-A80C-4405-B012-A8EBE49ABA78}" sibTransId="{1BBA17FE-4DEB-45D3-947D-7F4CD6AEC066}"/>
    <dgm:cxn modelId="{49E52559-969A-47A0-A66A-741678684EB3}" type="presOf" srcId="{EC7E1D71-8EA7-406F-A49C-9148680047E3}" destId="{D1C4864A-6D2D-460A-8D1A-8B95258B8B77}" srcOrd="1" destOrd="0" presId="urn:microsoft.com/office/officeart/2005/8/layout/list1"/>
    <dgm:cxn modelId="{312B5C79-7A47-422A-AC3E-8475A9052896}" type="presOf" srcId="{5EDB76C6-53BC-474C-AA13-1ABD5E5BD394}" destId="{F31EB401-B4D2-49A3-AF3F-4D1953F1B97C}" srcOrd="0" destOrd="0" presId="urn:microsoft.com/office/officeart/2005/8/layout/list1"/>
    <dgm:cxn modelId="{097A6A8E-BDC4-409C-B6E2-75ACCAC7917A}" type="presOf" srcId="{2EF4DB7E-FE51-4246-9C7F-B2AC14ACDB8E}" destId="{48FE2978-E81D-4028-94C6-EE8B4D9648C3}" srcOrd="0" destOrd="0" presId="urn:microsoft.com/office/officeart/2005/8/layout/list1"/>
    <dgm:cxn modelId="{A8CF759A-231D-4DCA-8A25-17F2D88B9486}" type="presOf" srcId="{29B81890-F001-42C0-9CEC-9A4A2F0FE76E}" destId="{403A6C37-ED58-4C4F-B1E8-A57E90276F9B}" srcOrd="0" destOrd="0" presId="urn:microsoft.com/office/officeart/2005/8/layout/list1"/>
    <dgm:cxn modelId="{C74F7FAB-5A7E-47EE-A64F-A0BA74776E76}" srcId="{F7BF7E7B-A986-4855-80C2-9DCE0CB9DF60}" destId="{29B81890-F001-42C0-9CEC-9A4A2F0FE76E}" srcOrd="4" destOrd="0" parTransId="{B6A09706-210F-409B-85A8-5CA0E9ED89B6}" sibTransId="{BC767EB6-3AB7-4F36-903F-B35C4889A4CD}"/>
    <dgm:cxn modelId="{0C48CBBD-B246-420B-A20C-409F474CFF03}" srcId="{F7BF7E7B-A986-4855-80C2-9DCE0CB9DF60}" destId="{EC7E1D71-8EA7-406F-A49C-9148680047E3}" srcOrd="3" destOrd="0" parTransId="{DBCDEB2D-1E0C-41B3-8D9C-2481AF4FDA92}" sibTransId="{60267A2E-581E-4BD7-927F-2DDB1F97EAEB}"/>
    <dgm:cxn modelId="{9120E2C6-6B67-4FEA-AAFF-A45FA804D2D1}" type="presOf" srcId="{DD60FA80-7108-4D12-A2CC-21E38CFA9D6E}" destId="{A0869FE0-CCBB-4113-B471-D3EDA87A5C9E}" srcOrd="1" destOrd="0" presId="urn:microsoft.com/office/officeart/2005/8/layout/list1"/>
    <dgm:cxn modelId="{A9124ACD-774B-4003-8FBF-F6B14D2B2FCD}" srcId="{F7BF7E7B-A986-4855-80C2-9DCE0CB9DF60}" destId="{D3D3A41F-B1CE-4252-B4A4-BA136F419C15}" srcOrd="1" destOrd="0" parTransId="{06D0E905-B840-47A9-A2F0-CB8CFD132387}" sibTransId="{C99D8931-A679-44E6-8514-A03ADEF7D0DB}"/>
    <dgm:cxn modelId="{5629E3E9-F8D6-4AE7-991B-E339FC7727F0}" srcId="{F7BF7E7B-A986-4855-80C2-9DCE0CB9DF60}" destId="{5EDB76C6-53BC-474C-AA13-1ABD5E5BD394}" srcOrd="2" destOrd="0" parTransId="{49D1CA34-27AD-48D5-BB20-254EF5C53297}" sibTransId="{820271AF-E6BA-4AA0-A101-70592274264A}"/>
    <dgm:cxn modelId="{36B96FF2-52C3-4589-A016-8BDF40E0342C}" srcId="{F7BF7E7B-A986-4855-80C2-9DCE0CB9DF60}" destId="{DD60FA80-7108-4D12-A2CC-21E38CFA9D6E}" srcOrd="5" destOrd="0" parTransId="{78C5E91D-5415-4F38-9F85-49F5DCE94741}" sibTransId="{9F7890DF-C525-474B-8AB9-20E413901966}"/>
    <dgm:cxn modelId="{B56D47F4-9882-4746-8ECA-FA35597480F5}" type="presOf" srcId="{F7BF7E7B-A986-4855-80C2-9DCE0CB9DF60}" destId="{96B40F52-CC7C-42C9-B50A-4BB13D83F822}" srcOrd="0" destOrd="0" presId="urn:microsoft.com/office/officeart/2005/8/layout/list1"/>
    <dgm:cxn modelId="{AA4B101D-C455-4B83-9D47-DA8806C92F16}" type="presParOf" srcId="{96B40F52-CC7C-42C9-B50A-4BB13D83F822}" destId="{CB043406-8C89-4AB6-B24D-308900DE32D9}" srcOrd="0" destOrd="0" presId="urn:microsoft.com/office/officeart/2005/8/layout/list1"/>
    <dgm:cxn modelId="{8BC3CC64-A382-423A-B0E7-D29CF4AA08BD}" type="presParOf" srcId="{CB043406-8C89-4AB6-B24D-308900DE32D9}" destId="{E93501B8-C1F7-4BC5-BCFB-73BFFA83E384}" srcOrd="0" destOrd="0" presId="urn:microsoft.com/office/officeart/2005/8/layout/list1"/>
    <dgm:cxn modelId="{DC468BB5-0ACD-4CE5-9AB6-BE8FEC26A336}" type="presParOf" srcId="{CB043406-8C89-4AB6-B24D-308900DE32D9}" destId="{D96B43AF-6E94-42FD-84CB-FE5E67F51829}" srcOrd="1" destOrd="0" presId="urn:microsoft.com/office/officeart/2005/8/layout/list1"/>
    <dgm:cxn modelId="{8BF6BC7D-9B3D-4D7D-8ED8-0C2BB0D5F96C}" type="presParOf" srcId="{96B40F52-CC7C-42C9-B50A-4BB13D83F822}" destId="{AAE9FB63-21DC-46EC-9C7D-82E8CB700711}" srcOrd="1" destOrd="0" presId="urn:microsoft.com/office/officeart/2005/8/layout/list1"/>
    <dgm:cxn modelId="{5CF39449-0225-42E9-A4E1-7964B13E328F}" type="presParOf" srcId="{96B40F52-CC7C-42C9-B50A-4BB13D83F822}" destId="{55705B64-DD06-4C22-8C21-E0D85242ACC7}" srcOrd="2" destOrd="0" presId="urn:microsoft.com/office/officeart/2005/8/layout/list1"/>
    <dgm:cxn modelId="{21A565D2-133F-4835-90BE-FD80C6474E1D}" type="presParOf" srcId="{96B40F52-CC7C-42C9-B50A-4BB13D83F822}" destId="{C25C0B8E-B598-4F35-9C5F-1F6CE956C9FB}" srcOrd="3" destOrd="0" presId="urn:microsoft.com/office/officeart/2005/8/layout/list1"/>
    <dgm:cxn modelId="{73475567-5355-4F9E-8AE7-E90261331AAB}" type="presParOf" srcId="{96B40F52-CC7C-42C9-B50A-4BB13D83F822}" destId="{114ABE16-C909-49AD-949F-36D6644F5785}" srcOrd="4" destOrd="0" presId="urn:microsoft.com/office/officeart/2005/8/layout/list1"/>
    <dgm:cxn modelId="{874D01A7-411C-4119-996F-9DF1901BBDA8}" type="presParOf" srcId="{114ABE16-C909-49AD-949F-36D6644F5785}" destId="{12A20456-7478-4238-AF83-5B12724587A4}" srcOrd="0" destOrd="0" presId="urn:microsoft.com/office/officeart/2005/8/layout/list1"/>
    <dgm:cxn modelId="{840D522B-13C7-4C6C-8DDF-82C092B997EA}" type="presParOf" srcId="{114ABE16-C909-49AD-949F-36D6644F5785}" destId="{C419A28B-CF20-457D-85A9-12CDFB786837}" srcOrd="1" destOrd="0" presId="urn:microsoft.com/office/officeart/2005/8/layout/list1"/>
    <dgm:cxn modelId="{1A9DECAB-A6E2-43B2-AF55-B60E46414F95}" type="presParOf" srcId="{96B40F52-CC7C-42C9-B50A-4BB13D83F822}" destId="{338D91D0-4FD3-4240-8193-5A0B926556E6}" srcOrd="5" destOrd="0" presId="urn:microsoft.com/office/officeart/2005/8/layout/list1"/>
    <dgm:cxn modelId="{31573974-748A-4E34-A9BB-2A4590766ABD}" type="presParOf" srcId="{96B40F52-CC7C-42C9-B50A-4BB13D83F822}" destId="{B8FE5D98-5E71-4CEC-80B9-648AA38DCC0B}" srcOrd="6" destOrd="0" presId="urn:microsoft.com/office/officeart/2005/8/layout/list1"/>
    <dgm:cxn modelId="{9D4E0F1F-12CE-4EE4-B5BF-97B0488A2B45}" type="presParOf" srcId="{96B40F52-CC7C-42C9-B50A-4BB13D83F822}" destId="{3CC4F2A1-D265-46BB-96EB-73043823A008}" srcOrd="7" destOrd="0" presId="urn:microsoft.com/office/officeart/2005/8/layout/list1"/>
    <dgm:cxn modelId="{3BE7BD25-2C94-4DCF-AC6C-37D65F53089B}" type="presParOf" srcId="{96B40F52-CC7C-42C9-B50A-4BB13D83F822}" destId="{F786A7FC-72B8-4C18-8419-C92CAE34145A}" srcOrd="8" destOrd="0" presId="urn:microsoft.com/office/officeart/2005/8/layout/list1"/>
    <dgm:cxn modelId="{CC714B60-E11E-4B5C-B3CA-BE4A455ED0F1}" type="presParOf" srcId="{F786A7FC-72B8-4C18-8419-C92CAE34145A}" destId="{F31EB401-B4D2-49A3-AF3F-4D1953F1B97C}" srcOrd="0" destOrd="0" presId="urn:microsoft.com/office/officeart/2005/8/layout/list1"/>
    <dgm:cxn modelId="{784845CA-2B39-4277-91F1-2E06C9262631}" type="presParOf" srcId="{F786A7FC-72B8-4C18-8419-C92CAE34145A}" destId="{0B8D8F02-8F5C-4D47-95D3-49EAF3102766}" srcOrd="1" destOrd="0" presId="urn:microsoft.com/office/officeart/2005/8/layout/list1"/>
    <dgm:cxn modelId="{179D292D-C172-440D-8689-3340F9C484E0}" type="presParOf" srcId="{96B40F52-CC7C-42C9-B50A-4BB13D83F822}" destId="{E42C2D2D-D18F-4416-9B84-9543D51DDA5E}" srcOrd="9" destOrd="0" presId="urn:microsoft.com/office/officeart/2005/8/layout/list1"/>
    <dgm:cxn modelId="{A225F19D-7602-4538-8094-A394020C18AE}" type="presParOf" srcId="{96B40F52-CC7C-42C9-B50A-4BB13D83F822}" destId="{8CD121D7-23A0-418D-A05B-429D9A03E751}" srcOrd="10" destOrd="0" presId="urn:microsoft.com/office/officeart/2005/8/layout/list1"/>
    <dgm:cxn modelId="{1568DD81-CC03-4CEA-BB9F-99AC35ED2C32}" type="presParOf" srcId="{96B40F52-CC7C-42C9-B50A-4BB13D83F822}" destId="{D1748E79-1749-458C-A51F-255CE3DE7F83}" srcOrd="11" destOrd="0" presId="urn:microsoft.com/office/officeart/2005/8/layout/list1"/>
    <dgm:cxn modelId="{362877A1-4DA0-4E78-8102-9EDF242CFBC3}" type="presParOf" srcId="{96B40F52-CC7C-42C9-B50A-4BB13D83F822}" destId="{E02D8339-E1DA-4A46-AB5A-5B1A25CEAB38}" srcOrd="12" destOrd="0" presId="urn:microsoft.com/office/officeart/2005/8/layout/list1"/>
    <dgm:cxn modelId="{81AF4B7C-8673-4C62-9BF7-20CCAE69F021}" type="presParOf" srcId="{E02D8339-E1DA-4A46-AB5A-5B1A25CEAB38}" destId="{C5A0FA0F-6884-4D0B-A140-33579A0B635C}" srcOrd="0" destOrd="0" presId="urn:microsoft.com/office/officeart/2005/8/layout/list1"/>
    <dgm:cxn modelId="{C6C8D7A8-D83A-45D6-9D6D-79D2B3E6ADE0}" type="presParOf" srcId="{E02D8339-E1DA-4A46-AB5A-5B1A25CEAB38}" destId="{D1C4864A-6D2D-460A-8D1A-8B95258B8B77}" srcOrd="1" destOrd="0" presId="urn:microsoft.com/office/officeart/2005/8/layout/list1"/>
    <dgm:cxn modelId="{834F4C99-7BD1-42DE-A7E9-FCF56871738D}" type="presParOf" srcId="{96B40F52-CC7C-42C9-B50A-4BB13D83F822}" destId="{BAA1D455-F154-4A88-A25D-8463BF022AA1}" srcOrd="13" destOrd="0" presId="urn:microsoft.com/office/officeart/2005/8/layout/list1"/>
    <dgm:cxn modelId="{98A2349E-D392-4A90-B64F-821E97B92AF9}" type="presParOf" srcId="{96B40F52-CC7C-42C9-B50A-4BB13D83F822}" destId="{3E49C597-F9D8-44A6-950D-BF977C8E067E}" srcOrd="14" destOrd="0" presId="urn:microsoft.com/office/officeart/2005/8/layout/list1"/>
    <dgm:cxn modelId="{371AF89F-692C-4C8A-814C-9035BCD93FD6}" type="presParOf" srcId="{96B40F52-CC7C-42C9-B50A-4BB13D83F822}" destId="{85BB8FC9-E402-434A-9A54-979C087F7C93}" srcOrd="15" destOrd="0" presId="urn:microsoft.com/office/officeart/2005/8/layout/list1"/>
    <dgm:cxn modelId="{DB1DE229-6C3B-4F5B-A6C9-F94B0925D4BC}" type="presParOf" srcId="{96B40F52-CC7C-42C9-B50A-4BB13D83F822}" destId="{E440413A-8DD9-43F4-A6F8-C8F1F75E3E75}" srcOrd="16" destOrd="0" presId="urn:microsoft.com/office/officeart/2005/8/layout/list1"/>
    <dgm:cxn modelId="{0F862E56-94AA-44ED-B090-0AE19F4A302C}" type="presParOf" srcId="{E440413A-8DD9-43F4-A6F8-C8F1F75E3E75}" destId="{403A6C37-ED58-4C4F-B1E8-A57E90276F9B}" srcOrd="0" destOrd="0" presId="urn:microsoft.com/office/officeart/2005/8/layout/list1"/>
    <dgm:cxn modelId="{D2C20F7A-61E3-4AB6-8E5C-E978486B5903}" type="presParOf" srcId="{E440413A-8DD9-43F4-A6F8-C8F1F75E3E75}" destId="{2A31C377-C759-442C-B602-92BF42856C6D}" srcOrd="1" destOrd="0" presId="urn:microsoft.com/office/officeart/2005/8/layout/list1"/>
    <dgm:cxn modelId="{C926D68A-27BA-4C20-BB0A-0E473AE38E5C}" type="presParOf" srcId="{96B40F52-CC7C-42C9-B50A-4BB13D83F822}" destId="{189F7672-5CEC-4566-AF3F-2DE6C34BA9D7}" srcOrd="17" destOrd="0" presId="urn:microsoft.com/office/officeart/2005/8/layout/list1"/>
    <dgm:cxn modelId="{D014D0AD-CB1E-4643-BD2E-312035086AF9}" type="presParOf" srcId="{96B40F52-CC7C-42C9-B50A-4BB13D83F822}" destId="{EC48CFA2-4AA4-4424-A930-ED71AB72AA98}" srcOrd="18" destOrd="0" presId="urn:microsoft.com/office/officeart/2005/8/layout/list1"/>
    <dgm:cxn modelId="{384F9B81-EE10-435A-9D85-21D43362C3D4}" type="presParOf" srcId="{96B40F52-CC7C-42C9-B50A-4BB13D83F822}" destId="{307C616F-0156-43CA-9152-AD243F30CC38}" srcOrd="19" destOrd="0" presId="urn:microsoft.com/office/officeart/2005/8/layout/list1"/>
    <dgm:cxn modelId="{81675C18-263E-4435-8955-17A0CBF7C5DD}" type="presParOf" srcId="{96B40F52-CC7C-42C9-B50A-4BB13D83F822}" destId="{96886427-CF9A-4820-8F32-88968BFA4B7A}" srcOrd="20" destOrd="0" presId="urn:microsoft.com/office/officeart/2005/8/layout/list1"/>
    <dgm:cxn modelId="{FF44E971-2D8F-42A9-A835-C8A1008DC1DB}" type="presParOf" srcId="{96886427-CF9A-4820-8F32-88968BFA4B7A}" destId="{0F079E3F-113D-448F-B388-6D9C0640E7FC}" srcOrd="0" destOrd="0" presId="urn:microsoft.com/office/officeart/2005/8/layout/list1"/>
    <dgm:cxn modelId="{129D2DD2-68B2-4A92-B767-5F1310AFC566}" type="presParOf" srcId="{96886427-CF9A-4820-8F32-88968BFA4B7A}" destId="{A0869FE0-CCBB-4113-B471-D3EDA87A5C9E}" srcOrd="1" destOrd="0" presId="urn:microsoft.com/office/officeart/2005/8/layout/list1"/>
    <dgm:cxn modelId="{7F3F68A0-4514-4147-B483-F676570D4A85}" type="presParOf" srcId="{96B40F52-CC7C-42C9-B50A-4BB13D83F822}" destId="{932FEB32-CFA7-4A7A-B9AB-780607750032}" srcOrd="21" destOrd="0" presId="urn:microsoft.com/office/officeart/2005/8/layout/list1"/>
    <dgm:cxn modelId="{7C5310E3-611D-4315-8B56-3B24F4487475}" type="presParOf" srcId="{96B40F52-CC7C-42C9-B50A-4BB13D83F822}" destId="{CB6F1F75-0D21-4104-8FC4-D09678F52175}" srcOrd="22" destOrd="0" presId="urn:microsoft.com/office/officeart/2005/8/layout/list1"/>
    <dgm:cxn modelId="{7B2FD46C-3998-48FE-AD5E-20C6BA4E901B}" type="presParOf" srcId="{96B40F52-CC7C-42C9-B50A-4BB13D83F822}" destId="{F598B05E-ED20-4195-A650-89F379CF3240}" srcOrd="23" destOrd="0" presId="urn:microsoft.com/office/officeart/2005/8/layout/list1"/>
    <dgm:cxn modelId="{6490E629-04FA-4212-B003-21EE5E3C4B7A}" type="presParOf" srcId="{96B40F52-CC7C-42C9-B50A-4BB13D83F822}" destId="{B9D0C406-B495-45F7-AD54-B0B17EDEAA5B}" srcOrd="24" destOrd="0" presId="urn:microsoft.com/office/officeart/2005/8/layout/list1"/>
    <dgm:cxn modelId="{79DFAFB2-892D-4146-BA72-08700D0FB061}" type="presParOf" srcId="{B9D0C406-B495-45F7-AD54-B0B17EDEAA5B}" destId="{48FE2978-E81D-4028-94C6-EE8B4D9648C3}" srcOrd="0" destOrd="0" presId="urn:microsoft.com/office/officeart/2005/8/layout/list1"/>
    <dgm:cxn modelId="{AC7936D4-8C92-489F-8F6E-C1CF90B4566D}" type="presParOf" srcId="{B9D0C406-B495-45F7-AD54-B0B17EDEAA5B}" destId="{7C6F1CC3-4004-412B-83D8-474C017A6C3C}" srcOrd="1" destOrd="0" presId="urn:microsoft.com/office/officeart/2005/8/layout/list1"/>
    <dgm:cxn modelId="{7F1D3D7D-1AC5-4478-9D0B-D8C4670381C2}" type="presParOf" srcId="{96B40F52-CC7C-42C9-B50A-4BB13D83F822}" destId="{7C1A712C-1578-40B8-B759-ADDD828162DD}" srcOrd="25" destOrd="0" presId="urn:microsoft.com/office/officeart/2005/8/layout/list1"/>
    <dgm:cxn modelId="{FF4902AB-D929-4F79-9190-758C3FAC7468}" type="presParOf" srcId="{96B40F52-CC7C-42C9-B50A-4BB13D83F822}" destId="{3B0D3277-2346-4C48-AF50-6FB2D8B57772}" srcOrd="26" destOrd="0" presId="urn:microsoft.com/office/officeart/2005/8/layout/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719892-8DAF-483C-9CFA-201161DA2D4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C3B06975-F880-4F92-A263-9C7FCF2EAB7D}">
      <dgm:prSet custT="1"/>
      <dgm:spPr/>
      <dgm:t>
        <a:bodyPr/>
        <a:lstStyle/>
        <a:p>
          <a:r>
            <a:rPr lang="en-US" sz="1900" dirty="0"/>
            <a:t>1 BATHROOMS AVAILABLE IN PORTO ALEGRE</a:t>
          </a:r>
          <a:endParaRPr lang="en-IN" sz="1900" dirty="0"/>
        </a:p>
      </dgm:t>
    </dgm:pt>
    <dgm:pt modelId="{E45267A8-C2DB-4F6E-AD76-FA1B76E05C72}" type="parTrans" cxnId="{FDDFE1CD-D1E9-4263-9D48-AAD71B4A1848}">
      <dgm:prSet/>
      <dgm:spPr/>
      <dgm:t>
        <a:bodyPr/>
        <a:lstStyle/>
        <a:p>
          <a:endParaRPr lang="en-IN"/>
        </a:p>
      </dgm:t>
    </dgm:pt>
    <dgm:pt modelId="{10F55B3B-2F67-40E9-8254-A12845B04125}" type="sibTrans" cxnId="{FDDFE1CD-D1E9-4263-9D48-AAD71B4A1848}">
      <dgm:prSet/>
      <dgm:spPr/>
      <dgm:t>
        <a:bodyPr/>
        <a:lstStyle/>
        <a:p>
          <a:endParaRPr lang="en-IN"/>
        </a:p>
      </dgm:t>
    </dgm:pt>
    <dgm:pt modelId="{AEF152F1-2FB1-46C1-9CE9-C7FB9A46A4D9}">
      <dgm:prSet custT="1"/>
      <dgm:spPr/>
      <dgm:t>
        <a:bodyPr/>
        <a:lstStyle/>
        <a:p>
          <a:r>
            <a:rPr lang="en-US" sz="2000" dirty="0"/>
            <a:t>2 AND 3 BATHROOMS AVAILABLE IN BELO HORIZONTE</a:t>
          </a:r>
          <a:endParaRPr lang="en-IN" sz="2000" dirty="0"/>
        </a:p>
      </dgm:t>
    </dgm:pt>
    <dgm:pt modelId="{418682D2-19B2-4A76-9EEB-BF09FD434D27}" type="parTrans" cxnId="{834C05EE-6767-4E8C-8275-79449D93A829}">
      <dgm:prSet/>
      <dgm:spPr/>
      <dgm:t>
        <a:bodyPr/>
        <a:lstStyle/>
        <a:p>
          <a:endParaRPr lang="en-IN"/>
        </a:p>
      </dgm:t>
    </dgm:pt>
    <dgm:pt modelId="{192F5A76-8BA9-4019-9704-B2891E140AFD}" type="sibTrans" cxnId="{834C05EE-6767-4E8C-8275-79449D93A829}">
      <dgm:prSet/>
      <dgm:spPr/>
      <dgm:t>
        <a:bodyPr/>
        <a:lstStyle/>
        <a:p>
          <a:endParaRPr lang="en-IN"/>
        </a:p>
      </dgm:t>
    </dgm:pt>
    <dgm:pt modelId="{48901C25-A076-4BB0-B379-CEF1F0062C2D}" type="pres">
      <dgm:prSet presAssocID="{F9719892-8DAF-483C-9CFA-201161DA2D46}" presName="linear" presStyleCnt="0">
        <dgm:presLayoutVars>
          <dgm:animLvl val="lvl"/>
          <dgm:resizeHandles val="exact"/>
        </dgm:presLayoutVars>
      </dgm:prSet>
      <dgm:spPr/>
    </dgm:pt>
    <dgm:pt modelId="{5468A746-3483-4183-8764-F040F3689D0D}" type="pres">
      <dgm:prSet presAssocID="{C3B06975-F880-4F92-A263-9C7FCF2EAB7D}" presName="parentText" presStyleLbl="node1" presStyleIdx="0" presStyleCnt="2">
        <dgm:presLayoutVars>
          <dgm:chMax val="0"/>
          <dgm:bulletEnabled val="1"/>
        </dgm:presLayoutVars>
      </dgm:prSet>
      <dgm:spPr/>
    </dgm:pt>
    <dgm:pt modelId="{602F3E9B-2567-4EBB-947E-835B77147236}" type="pres">
      <dgm:prSet presAssocID="{10F55B3B-2F67-40E9-8254-A12845B04125}" presName="spacer" presStyleCnt="0"/>
      <dgm:spPr/>
    </dgm:pt>
    <dgm:pt modelId="{37BBFBA4-462F-41F2-B75E-EED33C8E7DA4}" type="pres">
      <dgm:prSet presAssocID="{AEF152F1-2FB1-46C1-9CE9-C7FB9A46A4D9}" presName="parentText" presStyleLbl="node1" presStyleIdx="1" presStyleCnt="2">
        <dgm:presLayoutVars>
          <dgm:chMax val="0"/>
          <dgm:bulletEnabled val="1"/>
        </dgm:presLayoutVars>
      </dgm:prSet>
      <dgm:spPr/>
    </dgm:pt>
  </dgm:ptLst>
  <dgm:cxnLst>
    <dgm:cxn modelId="{DFE2126E-E76E-4580-999F-EBDF73532465}" type="presOf" srcId="{C3B06975-F880-4F92-A263-9C7FCF2EAB7D}" destId="{5468A746-3483-4183-8764-F040F3689D0D}" srcOrd="0" destOrd="0" presId="urn:microsoft.com/office/officeart/2005/8/layout/vList2"/>
    <dgm:cxn modelId="{F8A60E83-2B64-412B-80C0-E2F48F82CCD6}" type="presOf" srcId="{AEF152F1-2FB1-46C1-9CE9-C7FB9A46A4D9}" destId="{37BBFBA4-462F-41F2-B75E-EED33C8E7DA4}" srcOrd="0" destOrd="0" presId="urn:microsoft.com/office/officeart/2005/8/layout/vList2"/>
    <dgm:cxn modelId="{22A10FCB-5B59-4136-A3DE-F8F09BE420BD}" type="presOf" srcId="{F9719892-8DAF-483C-9CFA-201161DA2D46}" destId="{48901C25-A076-4BB0-B379-CEF1F0062C2D}" srcOrd="0" destOrd="0" presId="urn:microsoft.com/office/officeart/2005/8/layout/vList2"/>
    <dgm:cxn modelId="{FDDFE1CD-D1E9-4263-9D48-AAD71B4A1848}" srcId="{F9719892-8DAF-483C-9CFA-201161DA2D46}" destId="{C3B06975-F880-4F92-A263-9C7FCF2EAB7D}" srcOrd="0" destOrd="0" parTransId="{E45267A8-C2DB-4F6E-AD76-FA1B76E05C72}" sibTransId="{10F55B3B-2F67-40E9-8254-A12845B04125}"/>
    <dgm:cxn modelId="{834C05EE-6767-4E8C-8275-79449D93A829}" srcId="{F9719892-8DAF-483C-9CFA-201161DA2D46}" destId="{AEF152F1-2FB1-46C1-9CE9-C7FB9A46A4D9}" srcOrd="1" destOrd="0" parTransId="{418682D2-19B2-4A76-9EEB-BF09FD434D27}" sibTransId="{192F5A76-8BA9-4019-9704-B2891E140AFD}"/>
    <dgm:cxn modelId="{C7584E9D-ABB0-4738-9186-938EA72D21D6}" type="presParOf" srcId="{48901C25-A076-4BB0-B379-CEF1F0062C2D}" destId="{5468A746-3483-4183-8764-F040F3689D0D}" srcOrd="0" destOrd="0" presId="urn:microsoft.com/office/officeart/2005/8/layout/vList2"/>
    <dgm:cxn modelId="{46D37026-6151-4578-A041-9BBC6CD62E57}" type="presParOf" srcId="{48901C25-A076-4BB0-B379-CEF1F0062C2D}" destId="{602F3E9B-2567-4EBB-947E-835B77147236}" srcOrd="1" destOrd="0" presId="urn:microsoft.com/office/officeart/2005/8/layout/vList2"/>
    <dgm:cxn modelId="{4B33A1D9-6B04-4CDF-827A-B713EA8DA644}" type="presParOf" srcId="{48901C25-A076-4BB0-B379-CEF1F0062C2D}" destId="{37BBFBA4-462F-41F2-B75E-EED33C8E7DA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B17D71-EAC9-4A52-A0F8-261A7DB894B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E55B4A8-D255-44E7-85C3-F0526C053328}">
      <dgm:prSet/>
      <dgm:spPr/>
      <dgm:t>
        <a:bodyPr/>
        <a:lstStyle/>
        <a:p>
          <a:r>
            <a:rPr lang="en-US" dirty="0"/>
            <a:t>PORTO ALEGRE AND BELO HORRZONTIE HAVE LESS AMOUNT OF AVERAGE RENT </a:t>
          </a:r>
          <a:endParaRPr lang="en-IN" dirty="0"/>
        </a:p>
      </dgm:t>
    </dgm:pt>
    <dgm:pt modelId="{11277B50-4123-4677-A244-37D7000657E1}" type="parTrans" cxnId="{38A4B1DA-66CC-4F9F-9972-54551743F13B}">
      <dgm:prSet/>
      <dgm:spPr/>
      <dgm:t>
        <a:bodyPr/>
        <a:lstStyle/>
        <a:p>
          <a:endParaRPr lang="en-IN"/>
        </a:p>
      </dgm:t>
    </dgm:pt>
    <dgm:pt modelId="{A2460C22-4F3C-4316-A703-5966C065D948}" type="sibTrans" cxnId="{38A4B1DA-66CC-4F9F-9972-54551743F13B}">
      <dgm:prSet/>
      <dgm:spPr/>
      <dgm:t>
        <a:bodyPr/>
        <a:lstStyle/>
        <a:p>
          <a:endParaRPr lang="en-IN"/>
        </a:p>
      </dgm:t>
    </dgm:pt>
    <dgm:pt modelId="{0D84875C-B163-46F3-9F48-B615D813D553}" type="pres">
      <dgm:prSet presAssocID="{42B17D71-EAC9-4A52-A0F8-261A7DB894B3}" presName="linear" presStyleCnt="0">
        <dgm:presLayoutVars>
          <dgm:animLvl val="lvl"/>
          <dgm:resizeHandles val="exact"/>
        </dgm:presLayoutVars>
      </dgm:prSet>
      <dgm:spPr/>
    </dgm:pt>
    <dgm:pt modelId="{8D4B5C2B-DC84-4B10-83DB-C0C646B87F88}" type="pres">
      <dgm:prSet presAssocID="{6E55B4A8-D255-44E7-85C3-F0526C053328}" presName="parentText" presStyleLbl="node1" presStyleIdx="0" presStyleCnt="1">
        <dgm:presLayoutVars>
          <dgm:chMax val="0"/>
          <dgm:bulletEnabled val="1"/>
        </dgm:presLayoutVars>
      </dgm:prSet>
      <dgm:spPr/>
    </dgm:pt>
  </dgm:ptLst>
  <dgm:cxnLst>
    <dgm:cxn modelId="{C98DCA5C-1677-453B-B97F-E8CF882BE2CE}" type="presOf" srcId="{42B17D71-EAC9-4A52-A0F8-261A7DB894B3}" destId="{0D84875C-B163-46F3-9F48-B615D813D553}" srcOrd="0" destOrd="0" presId="urn:microsoft.com/office/officeart/2005/8/layout/vList2"/>
    <dgm:cxn modelId="{82C3F549-3CCE-4F3C-BCC4-082E382CB4D1}" type="presOf" srcId="{6E55B4A8-D255-44E7-85C3-F0526C053328}" destId="{8D4B5C2B-DC84-4B10-83DB-C0C646B87F88}" srcOrd="0" destOrd="0" presId="urn:microsoft.com/office/officeart/2005/8/layout/vList2"/>
    <dgm:cxn modelId="{38A4B1DA-66CC-4F9F-9972-54551743F13B}" srcId="{42B17D71-EAC9-4A52-A0F8-261A7DB894B3}" destId="{6E55B4A8-D255-44E7-85C3-F0526C053328}" srcOrd="0" destOrd="0" parTransId="{11277B50-4123-4677-A244-37D7000657E1}" sibTransId="{A2460C22-4F3C-4316-A703-5966C065D948}"/>
    <dgm:cxn modelId="{E7EB720D-6A6B-42CD-A3AF-59790DBB2581}" type="presParOf" srcId="{0D84875C-B163-46F3-9F48-B615D813D553}" destId="{8D4B5C2B-DC84-4B10-83DB-C0C646B87F8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605C36-CA54-4488-A70E-BF900894F241}"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IN"/>
        </a:p>
      </dgm:t>
    </dgm:pt>
    <dgm:pt modelId="{82E81EA8-FC88-47EC-A21C-4CBEDF146411}">
      <dgm:prSet custT="1"/>
      <dgm:spPr/>
      <dgm:t>
        <a:bodyPr/>
        <a:lstStyle/>
        <a:p>
          <a:r>
            <a:rPr lang="en-US" sz="1900" dirty="0"/>
            <a:t>1 and 2 FLOOR ENOUGH IN BELO HORIZONTE. </a:t>
          </a:r>
          <a:endParaRPr lang="en-IN" sz="1900" dirty="0"/>
        </a:p>
      </dgm:t>
    </dgm:pt>
    <dgm:pt modelId="{01813B66-40BE-4C21-A59A-AB6FCC428216}" type="parTrans" cxnId="{3305AAA7-21BE-42D2-873F-F3B237AF33F5}">
      <dgm:prSet/>
      <dgm:spPr/>
      <dgm:t>
        <a:bodyPr/>
        <a:lstStyle/>
        <a:p>
          <a:endParaRPr lang="en-IN"/>
        </a:p>
      </dgm:t>
    </dgm:pt>
    <dgm:pt modelId="{68FF8346-CD8F-4878-AF27-AD6A72F2A033}" type="sibTrans" cxnId="{3305AAA7-21BE-42D2-873F-F3B237AF33F5}">
      <dgm:prSet/>
      <dgm:spPr/>
      <dgm:t>
        <a:bodyPr/>
        <a:lstStyle/>
        <a:p>
          <a:endParaRPr lang="en-IN"/>
        </a:p>
      </dgm:t>
    </dgm:pt>
    <dgm:pt modelId="{4FEDC8A9-0A15-4039-B8B4-F3F204B3B1EE}">
      <dgm:prSet custT="1"/>
      <dgm:spPr/>
      <dgm:t>
        <a:bodyPr/>
        <a:lstStyle/>
        <a:p>
          <a:r>
            <a:rPr lang="en-US" sz="1900" dirty="0"/>
            <a:t>3 and 4 FOR PORTO ALGEGRE</a:t>
          </a:r>
          <a:endParaRPr lang="en-IN" sz="1900" dirty="0"/>
        </a:p>
      </dgm:t>
    </dgm:pt>
    <dgm:pt modelId="{95CCDE20-EE34-49C8-B1BF-1FEEA40218C9}" type="parTrans" cxnId="{1C29F122-7B5E-4D07-A671-1A958351B3F4}">
      <dgm:prSet/>
      <dgm:spPr/>
      <dgm:t>
        <a:bodyPr/>
        <a:lstStyle/>
        <a:p>
          <a:endParaRPr lang="en-IN"/>
        </a:p>
      </dgm:t>
    </dgm:pt>
    <dgm:pt modelId="{CD1749AA-7473-4C24-BE51-66EDA8604406}" type="sibTrans" cxnId="{1C29F122-7B5E-4D07-A671-1A958351B3F4}">
      <dgm:prSet/>
      <dgm:spPr/>
      <dgm:t>
        <a:bodyPr/>
        <a:lstStyle/>
        <a:p>
          <a:endParaRPr lang="en-IN"/>
        </a:p>
      </dgm:t>
    </dgm:pt>
    <dgm:pt modelId="{1F347FA1-79EA-4397-97B0-B41D6964D39B}" type="pres">
      <dgm:prSet presAssocID="{4F605C36-CA54-4488-A70E-BF900894F241}" presName="linear" presStyleCnt="0">
        <dgm:presLayoutVars>
          <dgm:animLvl val="lvl"/>
          <dgm:resizeHandles val="exact"/>
        </dgm:presLayoutVars>
      </dgm:prSet>
      <dgm:spPr/>
    </dgm:pt>
    <dgm:pt modelId="{2DD59C90-9FA7-4E27-BFE3-8D9BF1F744FA}" type="pres">
      <dgm:prSet presAssocID="{82E81EA8-FC88-47EC-A21C-4CBEDF146411}" presName="parentText" presStyleLbl="node1" presStyleIdx="0" presStyleCnt="2">
        <dgm:presLayoutVars>
          <dgm:chMax val="0"/>
          <dgm:bulletEnabled val="1"/>
        </dgm:presLayoutVars>
      </dgm:prSet>
      <dgm:spPr/>
    </dgm:pt>
    <dgm:pt modelId="{BEF7C845-3DA4-4996-AA3C-D0149A8AEAC7}" type="pres">
      <dgm:prSet presAssocID="{68FF8346-CD8F-4878-AF27-AD6A72F2A033}" presName="spacer" presStyleCnt="0"/>
      <dgm:spPr/>
    </dgm:pt>
    <dgm:pt modelId="{D0C0A794-6B43-466C-9B59-0FB5210AE6AA}" type="pres">
      <dgm:prSet presAssocID="{4FEDC8A9-0A15-4039-B8B4-F3F204B3B1EE}" presName="parentText" presStyleLbl="node1" presStyleIdx="1" presStyleCnt="2">
        <dgm:presLayoutVars>
          <dgm:chMax val="0"/>
          <dgm:bulletEnabled val="1"/>
        </dgm:presLayoutVars>
      </dgm:prSet>
      <dgm:spPr/>
    </dgm:pt>
  </dgm:ptLst>
  <dgm:cxnLst>
    <dgm:cxn modelId="{41C5BE0B-62C2-4EB2-B7B7-595D42E7574D}" type="presOf" srcId="{4FEDC8A9-0A15-4039-B8B4-F3F204B3B1EE}" destId="{D0C0A794-6B43-466C-9B59-0FB5210AE6AA}" srcOrd="0" destOrd="0" presId="urn:microsoft.com/office/officeart/2005/8/layout/vList2"/>
    <dgm:cxn modelId="{8E221319-F702-4B1D-83E8-3C3330B646F1}" type="presOf" srcId="{82E81EA8-FC88-47EC-A21C-4CBEDF146411}" destId="{2DD59C90-9FA7-4E27-BFE3-8D9BF1F744FA}" srcOrd="0" destOrd="0" presId="urn:microsoft.com/office/officeart/2005/8/layout/vList2"/>
    <dgm:cxn modelId="{1C29F122-7B5E-4D07-A671-1A958351B3F4}" srcId="{4F605C36-CA54-4488-A70E-BF900894F241}" destId="{4FEDC8A9-0A15-4039-B8B4-F3F204B3B1EE}" srcOrd="1" destOrd="0" parTransId="{95CCDE20-EE34-49C8-B1BF-1FEEA40218C9}" sibTransId="{CD1749AA-7473-4C24-BE51-66EDA8604406}"/>
    <dgm:cxn modelId="{3305AAA7-21BE-42D2-873F-F3B237AF33F5}" srcId="{4F605C36-CA54-4488-A70E-BF900894F241}" destId="{82E81EA8-FC88-47EC-A21C-4CBEDF146411}" srcOrd="0" destOrd="0" parTransId="{01813B66-40BE-4C21-A59A-AB6FCC428216}" sibTransId="{68FF8346-CD8F-4878-AF27-AD6A72F2A033}"/>
    <dgm:cxn modelId="{C72E1EC3-06F5-47BA-9F9F-5C284D2449AD}" type="presOf" srcId="{4F605C36-CA54-4488-A70E-BF900894F241}" destId="{1F347FA1-79EA-4397-97B0-B41D6964D39B}" srcOrd="0" destOrd="0" presId="urn:microsoft.com/office/officeart/2005/8/layout/vList2"/>
    <dgm:cxn modelId="{B656AB8A-ADE3-4A53-BDED-DE58CEF470B4}" type="presParOf" srcId="{1F347FA1-79EA-4397-97B0-B41D6964D39B}" destId="{2DD59C90-9FA7-4E27-BFE3-8D9BF1F744FA}" srcOrd="0" destOrd="0" presId="urn:microsoft.com/office/officeart/2005/8/layout/vList2"/>
    <dgm:cxn modelId="{F060285F-3F44-4979-A999-9B8C8BC898AE}" type="presParOf" srcId="{1F347FA1-79EA-4397-97B0-B41D6964D39B}" destId="{BEF7C845-3DA4-4996-AA3C-D0149A8AEAC7}" srcOrd="1" destOrd="0" presId="urn:microsoft.com/office/officeart/2005/8/layout/vList2"/>
    <dgm:cxn modelId="{C8ED9927-7083-47C6-BF20-C428A59D7291}" type="presParOf" srcId="{1F347FA1-79EA-4397-97B0-B41D6964D39B}" destId="{D0C0A794-6B43-466C-9B59-0FB5210AE6A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E1E50DE-30A1-4E31-AE90-94F83ECD24A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E90B1EBE-BD82-429B-B7DD-8DA7F1716E6D}">
      <dgm:prSet custT="1"/>
      <dgm:spPr/>
      <dgm:t>
        <a:bodyPr/>
        <a:lstStyle/>
        <a:p>
          <a:r>
            <a:rPr lang="en-US" sz="2000" dirty="0"/>
            <a:t>1 and 2 PARKING SPACE ENOUGH IN PORTO ALGEGRE. </a:t>
          </a:r>
          <a:endParaRPr lang="en-IN" sz="2000" dirty="0"/>
        </a:p>
      </dgm:t>
    </dgm:pt>
    <dgm:pt modelId="{96090C50-591D-461B-948A-D24F93EF4C27}" type="parTrans" cxnId="{A0C0F8E7-D27E-4FFC-889B-ABAA9CD8B1C9}">
      <dgm:prSet/>
      <dgm:spPr/>
      <dgm:t>
        <a:bodyPr/>
        <a:lstStyle/>
        <a:p>
          <a:endParaRPr lang="en-IN"/>
        </a:p>
      </dgm:t>
    </dgm:pt>
    <dgm:pt modelId="{BDD37292-7ED7-485E-BFD2-824844B97A0A}" type="sibTrans" cxnId="{A0C0F8E7-D27E-4FFC-889B-ABAA9CD8B1C9}">
      <dgm:prSet/>
      <dgm:spPr/>
      <dgm:t>
        <a:bodyPr/>
        <a:lstStyle/>
        <a:p>
          <a:endParaRPr lang="en-IN"/>
        </a:p>
      </dgm:t>
    </dgm:pt>
    <dgm:pt modelId="{A4C7CEE7-C954-467C-804F-BAF91140860B}">
      <dgm:prSet custT="1"/>
      <dgm:spPr/>
      <dgm:t>
        <a:bodyPr/>
        <a:lstStyle/>
        <a:p>
          <a:r>
            <a:rPr lang="en-US" sz="2000" dirty="0"/>
            <a:t>3 and 4 FOR BELO HORIZONTE</a:t>
          </a:r>
          <a:endParaRPr lang="en-IN" sz="2000" dirty="0"/>
        </a:p>
      </dgm:t>
    </dgm:pt>
    <dgm:pt modelId="{3C57AA2C-21CF-49C5-80FE-0CAC50F1BF10}" type="parTrans" cxnId="{BF2A4BE1-7BA6-4F77-8954-9A270DEF1A3A}">
      <dgm:prSet/>
      <dgm:spPr/>
      <dgm:t>
        <a:bodyPr/>
        <a:lstStyle/>
        <a:p>
          <a:endParaRPr lang="en-IN"/>
        </a:p>
      </dgm:t>
    </dgm:pt>
    <dgm:pt modelId="{FC373CCA-993B-4438-A596-8AD964F3466B}" type="sibTrans" cxnId="{BF2A4BE1-7BA6-4F77-8954-9A270DEF1A3A}">
      <dgm:prSet/>
      <dgm:spPr/>
      <dgm:t>
        <a:bodyPr/>
        <a:lstStyle/>
        <a:p>
          <a:endParaRPr lang="en-IN"/>
        </a:p>
      </dgm:t>
    </dgm:pt>
    <dgm:pt modelId="{3A824F03-51AF-46F1-BF44-37CA968B51A9}" type="pres">
      <dgm:prSet presAssocID="{5E1E50DE-30A1-4E31-AE90-94F83ECD24A0}" presName="linear" presStyleCnt="0">
        <dgm:presLayoutVars>
          <dgm:animLvl val="lvl"/>
          <dgm:resizeHandles val="exact"/>
        </dgm:presLayoutVars>
      </dgm:prSet>
      <dgm:spPr/>
    </dgm:pt>
    <dgm:pt modelId="{86C2B800-B9C1-4992-88E0-4889C872D275}" type="pres">
      <dgm:prSet presAssocID="{E90B1EBE-BD82-429B-B7DD-8DA7F1716E6D}" presName="parentText" presStyleLbl="node1" presStyleIdx="0" presStyleCnt="2">
        <dgm:presLayoutVars>
          <dgm:chMax val="0"/>
          <dgm:bulletEnabled val="1"/>
        </dgm:presLayoutVars>
      </dgm:prSet>
      <dgm:spPr/>
    </dgm:pt>
    <dgm:pt modelId="{2CFCAB8D-2BAC-4E4D-9C69-7A03C5D88DFD}" type="pres">
      <dgm:prSet presAssocID="{BDD37292-7ED7-485E-BFD2-824844B97A0A}" presName="spacer" presStyleCnt="0"/>
      <dgm:spPr/>
    </dgm:pt>
    <dgm:pt modelId="{01C4B95E-EB49-4EDA-8428-96DB78E017EA}" type="pres">
      <dgm:prSet presAssocID="{A4C7CEE7-C954-467C-804F-BAF91140860B}" presName="parentText" presStyleLbl="node1" presStyleIdx="1" presStyleCnt="2">
        <dgm:presLayoutVars>
          <dgm:chMax val="0"/>
          <dgm:bulletEnabled val="1"/>
        </dgm:presLayoutVars>
      </dgm:prSet>
      <dgm:spPr/>
    </dgm:pt>
  </dgm:ptLst>
  <dgm:cxnLst>
    <dgm:cxn modelId="{FB4F4D4C-1253-4D2A-978B-19343EA18F05}" type="presOf" srcId="{5E1E50DE-30A1-4E31-AE90-94F83ECD24A0}" destId="{3A824F03-51AF-46F1-BF44-37CA968B51A9}" srcOrd="0" destOrd="0" presId="urn:microsoft.com/office/officeart/2005/8/layout/vList2"/>
    <dgm:cxn modelId="{DD6E417E-32D1-43A7-8626-54A81D6DC446}" type="presOf" srcId="{E90B1EBE-BD82-429B-B7DD-8DA7F1716E6D}" destId="{86C2B800-B9C1-4992-88E0-4889C872D275}" srcOrd="0" destOrd="0" presId="urn:microsoft.com/office/officeart/2005/8/layout/vList2"/>
    <dgm:cxn modelId="{E56896B9-8E4F-4F85-9405-7CE60E77E550}" type="presOf" srcId="{A4C7CEE7-C954-467C-804F-BAF91140860B}" destId="{01C4B95E-EB49-4EDA-8428-96DB78E017EA}" srcOrd="0" destOrd="0" presId="urn:microsoft.com/office/officeart/2005/8/layout/vList2"/>
    <dgm:cxn modelId="{BF2A4BE1-7BA6-4F77-8954-9A270DEF1A3A}" srcId="{5E1E50DE-30A1-4E31-AE90-94F83ECD24A0}" destId="{A4C7CEE7-C954-467C-804F-BAF91140860B}" srcOrd="1" destOrd="0" parTransId="{3C57AA2C-21CF-49C5-80FE-0CAC50F1BF10}" sibTransId="{FC373CCA-993B-4438-A596-8AD964F3466B}"/>
    <dgm:cxn modelId="{A0C0F8E7-D27E-4FFC-889B-ABAA9CD8B1C9}" srcId="{5E1E50DE-30A1-4E31-AE90-94F83ECD24A0}" destId="{E90B1EBE-BD82-429B-B7DD-8DA7F1716E6D}" srcOrd="0" destOrd="0" parTransId="{96090C50-591D-461B-948A-D24F93EF4C27}" sibTransId="{BDD37292-7ED7-485E-BFD2-824844B97A0A}"/>
    <dgm:cxn modelId="{3E4BE8F5-CBA1-47D4-83D4-256442E1BA13}" type="presParOf" srcId="{3A824F03-51AF-46F1-BF44-37CA968B51A9}" destId="{86C2B800-B9C1-4992-88E0-4889C872D275}" srcOrd="0" destOrd="0" presId="urn:microsoft.com/office/officeart/2005/8/layout/vList2"/>
    <dgm:cxn modelId="{229DE571-4113-45B3-88E1-C706B9C2BFAB}" type="presParOf" srcId="{3A824F03-51AF-46F1-BF44-37CA968B51A9}" destId="{2CFCAB8D-2BAC-4E4D-9C69-7A03C5D88DFD}" srcOrd="1" destOrd="0" presId="urn:microsoft.com/office/officeart/2005/8/layout/vList2"/>
    <dgm:cxn modelId="{08C62F2A-F711-453F-B61B-E081D5A37757}" type="presParOf" srcId="{3A824F03-51AF-46F1-BF44-37CA968B51A9}" destId="{01C4B95E-EB49-4EDA-8428-96DB78E017E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0A2AF74-8729-48E2-AC56-DBF3A3A929A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34EB6610-C6BC-40A7-BA1C-4EDF522BB6A3}">
      <dgm:prSet custT="1"/>
      <dgm:spPr/>
      <dgm:t>
        <a:bodyPr/>
        <a:lstStyle/>
        <a:p>
          <a:r>
            <a:rPr lang="en-US" sz="2000" b="0" i="0" dirty="0"/>
            <a:t>IF FIRE INSURANCE INCREASE RENT ALSO INCREASE</a:t>
          </a:r>
          <a:endParaRPr lang="en-IN" sz="2000" dirty="0"/>
        </a:p>
      </dgm:t>
    </dgm:pt>
    <dgm:pt modelId="{5F0C8AFD-27D3-484E-A16E-DC4629125B89}" type="parTrans" cxnId="{EFFFFB5E-F81A-4F46-9BC5-4882B1E7FBB7}">
      <dgm:prSet/>
      <dgm:spPr/>
      <dgm:t>
        <a:bodyPr/>
        <a:lstStyle/>
        <a:p>
          <a:endParaRPr lang="en-IN"/>
        </a:p>
      </dgm:t>
    </dgm:pt>
    <dgm:pt modelId="{D049BF2F-0F50-44F0-A2E5-2316FE3552F3}" type="sibTrans" cxnId="{EFFFFB5E-F81A-4F46-9BC5-4882B1E7FBB7}">
      <dgm:prSet/>
      <dgm:spPr/>
      <dgm:t>
        <a:bodyPr/>
        <a:lstStyle/>
        <a:p>
          <a:endParaRPr lang="en-IN"/>
        </a:p>
      </dgm:t>
    </dgm:pt>
    <dgm:pt modelId="{491B166A-C137-402F-8E7E-3B70809A86C2}">
      <dgm:prSet custT="1"/>
      <dgm:spPr/>
      <dgm:t>
        <a:bodyPr/>
        <a:lstStyle/>
        <a:p>
          <a:r>
            <a:rPr lang="en-US" sz="2000" b="0" i="0" dirty="0"/>
            <a:t>IF HOA ALSO INCREASE TOTAL ALSO INCREASE.</a:t>
          </a:r>
          <a:endParaRPr lang="en-IN" sz="2000" dirty="0"/>
        </a:p>
      </dgm:t>
    </dgm:pt>
    <dgm:pt modelId="{1A171749-3CFB-4601-8488-162480C0535A}" type="parTrans" cxnId="{F456DB55-C229-4BD9-9439-947FC3D6DC31}">
      <dgm:prSet/>
      <dgm:spPr/>
      <dgm:t>
        <a:bodyPr/>
        <a:lstStyle/>
        <a:p>
          <a:endParaRPr lang="en-IN"/>
        </a:p>
      </dgm:t>
    </dgm:pt>
    <dgm:pt modelId="{29AB8A68-B74D-40A2-BCBB-52FF64AEA4CE}" type="sibTrans" cxnId="{F456DB55-C229-4BD9-9439-947FC3D6DC31}">
      <dgm:prSet/>
      <dgm:spPr/>
      <dgm:t>
        <a:bodyPr/>
        <a:lstStyle/>
        <a:p>
          <a:endParaRPr lang="en-IN"/>
        </a:p>
      </dgm:t>
    </dgm:pt>
    <dgm:pt modelId="{F02832D0-58B9-4100-A713-EA42745ED6AB}" type="pres">
      <dgm:prSet presAssocID="{80A2AF74-8729-48E2-AC56-DBF3A3A929A0}" presName="linear" presStyleCnt="0">
        <dgm:presLayoutVars>
          <dgm:animLvl val="lvl"/>
          <dgm:resizeHandles val="exact"/>
        </dgm:presLayoutVars>
      </dgm:prSet>
      <dgm:spPr/>
    </dgm:pt>
    <dgm:pt modelId="{AAA4C4D8-E38F-4CF3-B5B3-FF360A648EE1}" type="pres">
      <dgm:prSet presAssocID="{34EB6610-C6BC-40A7-BA1C-4EDF522BB6A3}" presName="parentText" presStyleLbl="node1" presStyleIdx="0" presStyleCnt="2">
        <dgm:presLayoutVars>
          <dgm:chMax val="0"/>
          <dgm:bulletEnabled val="1"/>
        </dgm:presLayoutVars>
      </dgm:prSet>
      <dgm:spPr/>
    </dgm:pt>
    <dgm:pt modelId="{094D931E-5D23-4B26-B47A-B6963099621E}" type="pres">
      <dgm:prSet presAssocID="{D049BF2F-0F50-44F0-A2E5-2316FE3552F3}" presName="spacer" presStyleCnt="0"/>
      <dgm:spPr/>
    </dgm:pt>
    <dgm:pt modelId="{81A2B07F-3CE1-40C5-B435-70D5A9327F0A}" type="pres">
      <dgm:prSet presAssocID="{491B166A-C137-402F-8E7E-3B70809A86C2}" presName="parentText" presStyleLbl="node1" presStyleIdx="1" presStyleCnt="2">
        <dgm:presLayoutVars>
          <dgm:chMax val="0"/>
          <dgm:bulletEnabled val="1"/>
        </dgm:presLayoutVars>
      </dgm:prSet>
      <dgm:spPr/>
    </dgm:pt>
  </dgm:ptLst>
  <dgm:cxnLst>
    <dgm:cxn modelId="{EFFFFB5E-F81A-4F46-9BC5-4882B1E7FBB7}" srcId="{80A2AF74-8729-48E2-AC56-DBF3A3A929A0}" destId="{34EB6610-C6BC-40A7-BA1C-4EDF522BB6A3}" srcOrd="0" destOrd="0" parTransId="{5F0C8AFD-27D3-484E-A16E-DC4629125B89}" sibTransId="{D049BF2F-0F50-44F0-A2E5-2316FE3552F3}"/>
    <dgm:cxn modelId="{F456DB55-C229-4BD9-9439-947FC3D6DC31}" srcId="{80A2AF74-8729-48E2-AC56-DBF3A3A929A0}" destId="{491B166A-C137-402F-8E7E-3B70809A86C2}" srcOrd="1" destOrd="0" parTransId="{1A171749-3CFB-4601-8488-162480C0535A}" sibTransId="{29AB8A68-B74D-40A2-BCBB-52FF64AEA4CE}"/>
    <dgm:cxn modelId="{20EDAB8F-9D52-452B-A16F-519BDB2990BE}" type="presOf" srcId="{491B166A-C137-402F-8E7E-3B70809A86C2}" destId="{81A2B07F-3CE1-40C5-B435-70D5A9327F0A}" srcOrd="0" destOrd="0" presId="urn:microsoft.com/office/officeart/2005/8/layout/vList2"/>
    <dgm:cxn modelId="{CEB8E5CE-E764-4F17-80D4-974B52C9B2D8}" type="presOf" srcId="{80A2AF74-8729-48E2-AC56-DBF3A3A929A0}" destId="{F02832D0-58B9-4100-A713-EA42745ED6AB}" srcOrd="0" destOrd="0" presId="urn:microsoft.com/office/officeart/2005/8/layout/vList2"/>
    <dgm:cxn modelId="{9BF026D6-912C-4817-80DF-2A2E68DCD7E6}" type="presOf" srcId="{34EB6610-C6BC-40A7-BA1C-4EDF522BB6A3}" destId="{AAA4C4D8-E38F-4CF3-B5B3-FF360A648EE1}" srcOrd="0" destOrd="0" presId="urn:microsoft.com/office/officeart/2005/8/layout/vList2"/>
    <dgm:cxn modelId="{229D006C-AB5D-430C-AD5C-4C429AE469EC}" type="presParOf" srcId="{F02832D0-58B9-4100-A713-EA42745ED6AB}" destId="{AAA4C4D8-E38F-4CF3-B5B3-FF360A648EE1}" srcOrd="0" destOrd="0" presId="urn:microsoft.com/office/officeart/2005/8/layout/vList2"/>
    <dgm:cxn modelId="{638C92F7-2CD5-4841-82C8-9455D54976A7}" type="presParOf" srcId="{F02832D0-58B9-4100-A713-EA42745ED6AB}" destId="{094D931E-5D23-4B26-B47A-B6963099621E}" srcOrd="1" destOrd="0" presId="urn:microsoft.com/office/officeart/2005/8/layout/vList2"/>
    <dgm:cxn modelId="{F5FC155B-395C-4697-94BB-84111B6DB84E}" type="presParOf" srcId="{F02832D0-58B9-4100-A713-EA42745ED6AB}" destId="{81A2B07F-3CE1-40C5-B435-70D5A9327F0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6C8F383-0F0E-4A6E-8BA9-A925F838FD3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17EF4135-D877-46B4-B999-EA5EF97F850D}">
      <dgm:prSet custT="1"/>
      <dgm:spPr/>
      <dgm:t>
        <a:bodyPr/>
        <a:lstStyle/>
        <a:p>
          <a:r>
            <a:rPr lang="en-US" sz="2000" dirty="0"/>
            <a:t>IN  PORTO ALEGRE AND BELO HORIZONTE ARE ACCEPT THE PETS.</a:t>
          </a:r>
          <a:endParaRPr lang="en-IN" sz="2000" dirty="0"/>
        </a:p>
      </dgm:t>
    </dgm:pt>
    <dgm:pt modelId="{8E75E213-9522-46A8-BDCB-4C530D06418D}" type="parTrans" cxnId="{673D886B-DC02-43E8-B4E2-A69B52C61672}">
      <dgm:prSet/>
      <dgm:spPr/>
      <dgm:t>
        <a:bodyPr/>
        <a:lstStyle/>
        <a:p>
          <a:endParaRPr lang="en-IN"/>
        </a:p>
      </dgm:t>
    </dgm:pt>
    <dgm:pt modelId="{DC602FCD-71A9-4507-97BE-1C6EF9E1A558}" type="sibTrans" cxnId="{673D886B-DC02-43E8-B4E2-A69B52C61672}">
      <dgm:prSet/>
      <dgm:spPr/>
      <dgm:t>
        <a:bodyPr/>
        <a:lstStyle/>
        <a:p>
          <a:endParaRPr lang="en-IN"/>
        </a:p>
      </dgm:t>
    </dgm:pt>
    <dgm:pt modelId="{6A4B585A-EA42-48F9-90CB-5D979B39C084}">
      <dgm:prSet custT="1"/>
      <dgm:spPr/>
      <dgm:t>
        <a:bodyPr/>
        <a:lstStyle/>
        <a:p>
          <a:r>
            <a:rPr lang="en-US" sz="2000" dirty="0"/>
            <a:t>IN  PORTO ALEGRE AND BELO HORIZONTE ARE FURNISHED.</a:t>
          </a:r>
          <a:endParaRPr lang="en-IN" sz="2000" dirty="0"/>
        </a:p>
      </dgm:t>
    </dgm:pt>
    <dgm:pt modelId="{07679992-1835-44C5-9031-0B1117879D04}" type="parTrans" cxnId="{9ED6E765-71CB-4CEF-94E4-6F2980AE153D}">
      <dgm:prSet/>
      <dgm:spPr/>
      <dgm:t>
        <a:bodyPr/>
        <a:lstStyle/>
        <a:p>
          <a:endParaRPr lang="en-IN"/>
        </a:p>
      </dgm:t>
    </dgm:pt>
    <dgm:pt modelId="{567E1B56-41A3-4198-ADD0-A13ECD805802}" type="sibTrans" cxnId="{9ED6E765-71CB-4CEF-94E4-6F2980AE153D}">
      <dgm:prSet/>
      <dgm:spPr/>
      <dgm:t>
        <a:bodyPr/>
        <a:lstStyle/>
        <a:p>
          <a:endParaRPr lang="en-IN"/>
        </a:p>
      </dgm:t>
    </dgm:pt>
    <dgm:pt modelId="{15B1770D-E7A3-43A4-BD19-D00C1E5D3356}" type="pres">
      <dgm:prSet presAssocID="{96C8F383-0F0E-4A6E-8BA9-A925F838FD36}" presName="linear" presStyleCnt="0">
        <dgm:presLayoutVars>
          <dgm:animLvl val="lvl"/>
          <dgm:resizeHandles val="exact"/>
        </dgm:presLayoutVars>
      </dgm:prSet>
      <dgm:spPr/>
    </dgm:pt>
    <dgm:pt modelId="{5EF4D5A8-2D7F-4787-8859-0DA3EE77C8F1}" type="pres">
      <dgm:prSet presAssocID="{17EF4135-D877-46B4-B999-EA5EF97F850D}" presName="parentText" presStyleLbl="node1" presStyleIdx="0" presStyleCnt="2">
        <dgm:presLayoutVars>
          <dgm:chMax val="0"/>
          <dgm:bulletEnabled val="1"/>
        </dgm:presLayoutVars>
      </dgm:prSet>
      <dgm:spPr/>
    </dgm:pt>
    <dgm:pt modelId="{7F10096F-CD2F-4689-A174-7D129C9ABAFA}" type="pres">
      <dgm:prSet presAssocID="{DC602FCD-71A9-4507-97BE-1C6EF9E1A558}" presName="spacer" presStyleCnt="0"/>
      <dgm:spPr/>
    </dgm:pt>
    <dgm:pt modelId="{2F552847-48D7-4C34-9459-2DB1C222A374}" type="pres">
      <dgm:prSet presAssocID="{6A4B585A-EA42-48F9-90CB-5D979B39C084}" presName="parentText" presStyleLbl="node1" presStyleIdx="1" presStyleCnt="2">
        <dgm:presLayoutVars>
          <dgm:chMax val="0"/>
          <dgm:bulletEnabled val="1"/>
        </dgm:presLayoutVars>
      </dgm:prSet>
      <dgm:spPr/>
    </dgm:pt>
  </dgm:ptLst>
  <dgm:cxnLst>
    <dgm:cxn modelId="{54AAD11F-3C43-42A6-B0CD-BB9CB4EAA3CD}" type="presOf" srcId="{96C8F383-0F0E-4A6E-8BA9-A925F838FD36}" destId="{15B1770D-E7A3-43A4-BD19-D00C1E5D3356}" srcOrd="0" destOrd="0" presId="urn:microsoft.com/office/officeart/2005/8/layout/vList2"/>
    <dgm:cxn modelId="{9ED6E765-71CB-4CEF-94E4-6F2980AE153D}" srcId="{96C8F383-0F0E-4A6E-8BA9-A925F838FD36}" destId="{6A4B585A-EA42-48F9-90CB-5D979B39C084}" srcOrd="1" destOrd="0" parTransId="{07679992-1835-44C5-9031-0B1117879D04}" sibTransId="{567E1B56-41A3-4198-ADD0-A13ECD805802}"/>
    <dgm:cxn modelId="{673D886B-DC02-43E8-B4E2-A69B52C61672}" srcId="{96C8F383-0F0E-4A6E-8BA9-A925F838FD36}" destId="{17EF4135-D877-46B4-B999-EA5EF97F850D}" srcOrd="0" destOrd="0" parTransId="{8E75E213-9522-46A8-BDCB-4C530D06418D}" sibTransId="{DC602FCD-71A9-4507-97BE-1C6EF9E1A558}"/>
    <dgm:cxn modelId="{CFB1EA90-7D37-446A-B091-1637ABAE16F4}" type="presOf" srcId="{6A4B585A-EA42-48F9-90CB-5D979B39C084}" destId="{2F552847-48D7-4C34-9459-2DB1C222A374}" srcOrd="0" destOrd="0" presId="urn:microsoft.com/office/officeart/2005/8/layout/vList2"/>
    <dgm:cxn modelId="{1D74D5FC-2BF9-498F-A505-8EAEFFFC84A5}" type="presOf" srcId="{17EF4135-D877-46B4-B999-EA5EF97F850D}" destId="{5EF4D5A8-2D7F-4787-8859-0DA3EE77C8F1}" srcOrd="0" destOrd="0" presId="urn:microsoft.com/office/officeart/2005/8/layout/vList2"/>
    <dgm:cxn modelId="{03CDBC0F-6390-4C75-82B6-448DC82FE7E1}" type="presParOf" srcId="{15B1770D-E7A3-43A4-BD19-D00C1E5D3356}" destId="{5EF4D5A8-2D7F-4787-8859-0DA3EE77C8F1}" srcOrd="0" destOrd="0" presId="urn:microsoft.com/office/officeart/2005/8/layout/vList2"/>
    <dgm:cxn modelId="{150282C1-028C-4968-8007-BCF2E8BB3BC1}" type="presParOf" srcId="{15B1770D-E7A3-43A4-BD19-D00C1E5D3356}" destId="{7F10096F-CD2F-4689-A174-7D129C9ABAFA}" srcOrd="1" destOrd="0" presId="urn:microsoft.com/office/officeart/2005/8/layout/vList2"/>
    <dgm:cxn modelId="{7F4D60A7-208C-472B-A56C-747F5C42EE83}" type="presParOf" srcId="{15B1770D-E7A3-43A4-BD19-D00C1E5D3356}" destId="{2F552847-48D7-4C34-9459-2DB1C222A37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27BBED5-F250-433D-A573-C3FC5D5F46A9}"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E407DF44-717F-4DE8-841C-1DED080355AA}">
      <dgm:prSet/>
      <dgm:spPr/>
      <dgm:t>
        <a:bodyPr/>
        <a:lstStyle/>
        <a:p>
          <a:r>
            <a:rPr lang="en-US" dirty="0"/>
            <a:t>In Campinas 1,2,3 rooms average total are low</a:t>
          </a:r>
          <a:endParaRPr lang="en-IN" dirty="0"/>
        </a:p>
      </dgm:t>
    </dgm:pt>
    <dgm:pt modelId="{E18D2A16-026D-4951-A886-018BD7F87AC4}" type="parTrans" cxnId="{D9662795-D31A-4C4C-B991-C72F35B53D69}">
      <dgm:prSet/>
      <dgm:spPr/>
      <dgm:t>
        <a:bodyPr/>
        <a:lstStyle/>
        <a:p>
          <a:endParaRPr lang="en-IN"/>
        </a:p>
      </dgm:t>
    </dgm:pt>
    <dgm:pt modelId="{6CB60FC6-3A6C-4D3D-A7E9-59874A5F4C11}" type="sibTrans" cxnId="{D9662795-D31A-4C4C-B991-C72F35B53D69}">
      <dgm:prSet/>
      <dgm:spPr/>
      <dgm:t>
        <a:bodyPr/>
        <a:lstStyle/>
        <a:p>
          <a:endParaRPr lang="en-IN"/>
        </a:p>
      </dgm:t>
    </dgm:pt>
    <dgm:pt modelId="{F0F1A3C7-BEED-445B-AA67-63113CCB6D09}">
      <dgm:prSet/>
      <dgm:spPr/>
      <dgm:t>
        <a:bodyPr/>
        <a:lstStyle/>
        <a:p>
          <a:r>
            <a:rPr lang="en-US" dirty="0"/>
            <a:t>In porto alegre 4 and 5 rooms are less average total.</a:t>
          </a:r>
          <a:endParaRPr lang="en-IN" dirty="0"/>
        </a:p>
      </dgm:t>
    </dgm:pt>
    <dgm:pt modelId="{9BA83B3D-3CAC-4D17-BA15-0D01A9B33650}" type="parTrans" cxnId="{A48700A5-8ED0-408A-BE1B-67BC4D822C6A}">
      <dgm:prSet/>
      <dgm:spPr/>
      <dgm:t>
        <a:bodyPr/>
        <a:lstStyle/>
        <a:p>
          <a:endParaRPr lang="en-IN"/>
        </a:p>
      </dgm:t>
    </dgm:pt>
    <dgm:pt modelId="{5BC396E7-CF5E-49FE-A11F-52009F87B1BC}" type="sibTrans" cxnId="{A48700A5-8ED0-408A-BE1B-67BC4D822C6A}">
      <dgm:prSet/>
      <dgm:spPr/>
      <dgm:t>
        <a:bodyPr/>
        <a:lstStyle/>
        <a:p>
          <a:endParaRPr lang="en-IN"/>
        </a:p>
      </dgm:t>
    </dgm:pt>
    <dgm:pt modelId="{40ECC9A4-F20A-486C-8F9F-A22E62E26046}" type="pres">
      <dgm:prSet presAssocID="{B27BBED5-F250-433D-A573-C3FC5D5F46A9}" presName="Name0" presStyleCnt="0">
        <dgm:presLayoutVars>
          <dgm:chPref val="3"/>
          <dgm:dir/>
          <dgm:animLvl val="lvl"/>
          <dgm:resizeHandles/>
        </dgm:presLayoutVars>
      </dgm:prSet>
      <dgm:spPr/>
    </dgm:pt>
    <dgm:pt modelId="{2C3516CF-C977-40F0-8A71-45C03F5388D5}" type="pres">
      <dgm:prSet presAssocID="{E407DF44-717F-4DE8-841C-1DED080355AA}" presName="horFlow" presStyleCnt="0"/>
      <dgm:spPr/>
    </dgm:pt>
    <dgm:pt modelId="{9D84B98A-25C8-4CD5-B909-4A4B88B42659}" type="pres">
      <dgm:prSet presAssocID="{E407DF44-717F-4DE8-841C-1DED080355AA}" presName="bigChev" presStyleLbl="node1" presStyleIdx="0" presStyleCnt="2"/>
      <dgm:spPr/>
    </dgm:pt>
    <dgm:pt modelId="{1F71ADA6-6A68-4A69-B761-940AEB2B2228}" type="pres">
      <dgm:prSet presAssocID="{E407DF44-717F-4DE8-841C-1DED080355AA}" presName="vSp" presStyleCnt="0"/>
      <dgm:spPr/>
    </dgm:pt>
    <dgm:pt modelId="{8BED1FAA-A111-4A88-987C-710A52C42934}" type="pres">
      <dgm:prSet presAssocID="{F0F1A3C7-BEED-445B-AA67-63113CCB6D09}" presName="horFlow" presStyleCnt="0"/>
      <dgm:spPr/>
    </dgm:pt>
    <dgm:pt modelId="{80BAA50E-A100-4427-B5C7-838E7471EB22}" type="pres">
      <dgm:prSet presAssocID="{F0F1A3C7-BEED-445B-AA67-63113CCB6D09}" presName="bigChev" presStyleLbl="node1" presStyleIdx="1" presStyleCnt="2"/>
      <dgm:spPr/>
    </dgm:pt>
  </dgm:ptLst>
  <dgm:cxnLst>
    <dgm:cxn modelId="{B45F6B5B-E8F4-4D08-9F56-9B817202444C}" type="presOf" srcId="{B27BBED5-F250-433D-A573-C3FC5D5F46A9}" destId="{40ECC9A4-F20A-486C-8F9F-A22E62E26046}" srcOrd="0" destOrd="0" presId="urn:microsoft.com/office/officeart/2005/8/layout/lProcess3"/>
    <dgm:cxn modelId="{5EA0628E-310D-413E-9B88-89F4614A08C4}" type="presOf" srcId="{F0F1A3C7-BEED-445B-AA67-63113CCB6D09}" destId="{80BAA50E-A100-4427-B5C7-838E7471EB22}" srcOrd="0" destOrd="0" presId="urn:microsoft.com/office/officeart/2005/8/layout/lProcess3"/>
    <dgm:cxn modelId="{D9662795-D31A-4C4C-B991-C72F35B53D69}" srcId="{B27BBED5-F250-433D-A573-C3FC5D5F46A9}" destId="{E407DF44-717F-4DE8-841C-1DED080355AA}" srcOrd="0" destOrd="0" parTransId="{E18D2A16-026D-4951-A886-018BD7F87AC4}" sibTransId="{6CB60FC6-3A6C-4D3D-A7E9-59874A5F4C11}"/>
    <dgm:cxn modelId="{A48700A5-8ED0-408A-BE1B-67BC4D822C6A}" srcId="{B27BBED5-F250-433D-A573-C3FC5D5F46A9}" destId="{F0F1A3C7-BEED-445B-AA67-63113CCB6D09}" srcOrd="1" destOrd="0" parTransId="{9BA83B3D-3CAC-4D17-BA15-0D01A9B33650}" sibTransId="{5BC396E7-CF5E-49FE-A11F-52009F87B1BC}"/>
    <dgm:cxn modelId="{99C60BF7-6AD3-407F-8E58-8D9F18132E85}" type="presOf" srcId="{E407DF44-717F-4DE8-841C-1DED080355AA}" destId="{9D84B98A-25C8-4CD5-B909-4A4B88B42659}" srcOrd="0" destOrd="0" presId="urn:microsoft.com/office/officeart/2005/8/layout/lProcess3"/>
    <dgm:cxn modelId="{F5D40DAE-9A3C-45C7-8FAD-EC8BC47A074D}" type="presParOf" srcId="{40ECC9A4-F20A-486C-8F9F-A22E62E26046}" destId="{2C3516CF-C977-40F0-8A71-45C03F5388D5}" srcOrd="0" destOrd="0" presId="urn:microsoft.com/office/officeart/2005/8/layout/lProcess3"/>
    <dgm:cxn modelId="{8CBDCF93-2488-4507-A5B1-18F43B441F45}" type="presParOf" srcId="{2C3516CF-C977-40F0-8A71-45C03F5388D5}" destId="{9D84B98A-25C8-4CD5-B909-4A4B88B42659}" srcOrd="0" destOrd="0" presId="urn:microsoft.com/office/officeart/2005/8/layout/lProcess3"/>
    <dgm:cxn modelId="{A04A7AC3-32A5-4CE5-967C-981A219075CF}" type="presParOf" srcId="{40ECC9A4-F20A-486C-8F9F-A22E62E26046}" destId="{1F71ADA6-6A68-4A69-B761-940AEB2B2228}" srcOrd="1" destOrd="0" presId="urn:microsoft.com/office/officeart/2005/8/layout/lProcess3"/>
    <dgm:cxn modelId="{FACC7654-721C-42D5-96A9-273705A58C83}" type="presParOf" srcId="{40ECC9A4-F20A-486C-8F9F-A22E62E26046}" destId="{8BED1FAA-A111-4A88-987C-710A52C42934}" srcOrd="2" destOrd="0" presId="urn:microsoft.com/office/officeart/2005/8/layout/lProcess3"/>
    <dgm:cxn modelId="{4EEBD420-4B61-4356-B975-FA9491120B3A}" type="presParOf" srcId="{8BED1FAA-A111-4A88-987C-710A52C42934}" destId="{80BAA50E-A100-4427-B5C7-838E7471EB22}"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C54F59-B7FE-40A9-A220-CA0E1943EFDB}">
      <dsp:nvSpPr>
        <dsp:cNvPr id="0" name=""/>
        <dsp:cNvSpPr/>
      </dsp:nvSpPr>
      <dsp:spPr>
        <a:xfrm>
          <a:off x="0" y="2404"/>
          <a:ext cx="61539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546BB5-D3E7-424F-AC98-533BA89E406C}">
      <dsp:nvSpPr>
        <dsp:cNvPr id="0" name=""/>
        <dsp:cNvSpPr/>
      </dsp:nvSpPr>
      <dsp:spPr>
        <a:xfrm>
          <a:off x="0" y="2404"/>
          <a:ext cx="6153912" cy="819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Import All Library </a:t>
          </a:r>
          <a:endParaRPr lang="en-IN" sz="2200" kern="1200" dirty="0"/>
        </a:p>
      </dsp:txBody>
      <dsp:txXfrm>
        <a:off x="0" y="2404"/>
        <a:ext cx="6153912" cy="819984"/>
      </dsp:txXfrm>
    </dsp:sp>
    <dsp:sp modelId="{61788A7E-8DC6-4187-8123-386EC612E81C}">
      <dsp:nvSpPr>
        <dsp:cNvPr id="0" name=""/>
        <dsp:cNvSpPr/>
      </dsp:nvSpPr>
      <dsp:spPr>
        <a:xfrm>
          <a:off x="0" y="822389"/>
          <a:ext cx="61539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8DA23A-8D85-4B32-A6E8-0B3CEE45A407}">
      <dsp:nvSpPr>
        <dsp:cNvPr id="0" name=""/>
        <dsp:cNvSpPr/>
      </dsp:nvSpPr>
      <dsp:spPr>
        <a:xfrm>
          <a:off x="0" y="822389"/>
          <a:ext cx="6153912" cy="819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i="1" kern="1200" baseline="0" dirty="0"/>
            <a:t> Read The File Using Pandas Library</a:t>
          </a:r>
          <a:endParaRPr lang="en-IN" sz="2200" kern="1200" dirty="0"/>
        </a:p>
      </dsp:txBody>
      <dsp:txXfrm>
        <a:off x="0" y="822389"/>
        <a:ext cx="6153912" cy="819984"/>
      </dsp:txXfrm>
    </dsp:sp>
    <dsp:sp modelId="{777B1E38-C830-45CA-8800-55192AF8563F}">
      <dsp:nvSpPr>
        <dsp:cNvPr id="0" name=""/>
        <dsp:cNvSpPr/>
      </dsp:nvSpPr>
      <dsp:spPr>
        <a:xfrm>
          <a:off x="0" y="1642373"/>
          <a:ext cx="61539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0FC053-B05A-4EBC-A3A1-151F68313BFB}">
      <dsp:nvSpPr>
        <dsp:cNvPr id="0" name=""/>
        <dsp:cNvSpPr/>
      </dsp:nvSpPr>
      <dsp:spPr>
        <a:xfrm>
          <a:off x="0" y="1642373"/>
          <a:ext cx="6153912" cy="819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Check The Rows and Columns  -- 10692 rows and 13 columns</a:t>
          </a:r>
          <a:endParaRPr lang="en-IN" sz="2200" kern="1200" dirty="0"/>
        </a:p>
      </dsp:txBody>
      <dsp:txXfrm>
        <a:off x="0" y="1642373"/>
        <a:ext cx="6153912" cy="819984"/>
      </dsp:txXfrm>
    </dsp:sp>
    <dsp:sp modelId="{D6464049-4273-44C9-87BD-B8024567DB5E}">
      <dsp:nvSpPr>
        <dsp:cNvPr id="0" name=""/>
        <dsp:cNvSpPr/>
      </dsp:nvSpPr>
      <dsp:spPr>
        <a:xfrm>
          <a:off x="0" y="2462358"/>
          <a:ext cx="61539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1E15A2-6503-4366-8F7F-43D816CF4633}">
      <dsp:nvSpPr>
        <dsp:cNvPr id="0" name=""/>
        <dsp:cNvSpPr/>
      </dsp:nvSpPr>
      <dsp:spPr>
        <a:xfrm>
          <a:off x="0" y="2462357"/>
          <a:ext cx="6153912" cy="819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Check The Null Values – No Null Values Present In The file.</a:t>
          </a:r>
          <a:endParaRPr lang="en-IN" sz="2200" kern="1200" dirty="0"/>
        </a:p>
      </dsp:txBody>
      <dsp:txXfrm>
        <a:off x="0" y="2462357"/>
        <a:ext cx="6153912" cy="819984"/>
      </dsp:txXfrm>
    </dsp:sp>
    <dsp:sp modelId="{BB8DD87D-1155-4166-B157-AF2EDD80F831}">
      <dsp:nvSpPr>
        <dsp:cNvPr id="0" name=""/>
        <dsp:cNvSpPr/>
      </dsp:nvSpPr>
      <dsp:spPr>
        <a:xfrm>
          <a:off x="0" y="3282342"/>
          <a:ext cx="61539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68C8AD-B3C1-4B10-A82F-687C8ADCA460}">
      <dsp:nvSpPr>
        <dsp:cNvPr id="0" name=""/>
        <dsp:cNvSpPr/>
      </dsp:nvSpPr>
      <dsp:spPr>
        <a:xfrm>
          <a:off x="0" y="3282342"/>
          <a:ext cx="6153912" cy="819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Missing Value Treatment</a:t>
          </a:r>
          <a:endParaRPr lang="en-IN" sz="2200" kern="1200" dirty="0"/>
        </a:p>
      </dsp:txBody>
      <dsp:txXfrm>
        <a:off x="0" y="3282342"/>
        <a:ext cx="6153912" cy="819984"/>
      </dsp:txXfrm>
    </dsp:sp>
    <dsp:sp modelId="{1C9A1202-A448-44D6-A99E-7C85D103309F}">
      <dsp:nvSpPr>
        <dsp:cNvPr id="0" name=""/>
        <dsp:cNvSpPr/>
      </dsp:nvSpPr>
      <dsp:spPr>
        <a:xfrm>
          <a:off x="0" y="4102326"/>
          <a:ext cx="61539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2A6621-A259-4126-B8DD-3449967039EE}">
      <dsp:nvSpPr>
        <dsp:cNvPr id="0" name=""/>
        <dsp:cNvSpPr/>
      </dsp:nvSpPr>
      <dsp:spPr>
        <a:xfrm>
          <a:off x="0" y="4102326"/>
          <a:ext cx="6153912" cy="819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Separate the columns Categorical and Numerical</a:t>
          </a:r>
          <a:endParaRPr lang="en-IN" sz="2200" kern="1200" dirty="0"/>
        </a:p>
      </dsp:txBody>
      <dsp:txXfrm>
        <a:off x="0" y="4102326"/>
        <a:ext cx="6153912" cy="8199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8AC390-2FDC-4BD4-B484-FCEE8155B75C}">
      <dsp:nvSpPr>
        <dsp:cNvPr id="0" name=""/>
        <dsp:cNvSpPr/>
      </dsp:nvSpPr>
      <dsp:spPr>
        <a:xfrm>
          <a:off x="0" y="883432"/>
          <a:ext cx="2711824" cy="108472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In Campinas 1,2,3 rooms average rents are low</a:t>
          </a:r>
          <a:endParaRPr lang="en-IN" sz="1800" kern="1200" dirty="0"/>
        </a:p>
      </dsp:txBody>
      <dsp:txXfrm>
        <a:off x="542365" y="883432"/>
        <a:ext cx="1627095" cy="1084729"/>
      </dsp:txXfrm>
    </dsp:sp>
    <dsp:sp modelId="{D4DCBE93-0E93-44BC-BCD5-517929F7303D}">
      <dsp:nvSpPr>
        <dsp:cNvPr id="0" name=""/>
        <dsp:cNvSpPr/>
      </dsp:nvSpPr>
      <dsp:spPr>
        <a:xfrm>
          <a:off x="0" y="2120024"/>
          <a:ext cx="2711824" cy="108472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US" sz="1800" kern="1200"/>
            <a:t>In </a:t>
          </a:r>
          <a:r>
            <a:rPr lang="en-US" sz="1800" kern="1200" dirty="0"/>
            <a:t>porto alegre 4 and 5 rooms are less average rents.</a:t>
          </a:r>
          <a:endParaRPr lang="en-IN" sz="1800" kern="1200" dirty="0"/>
        </a:p>
      </dsp:txBody>
      <dsp:txXfrm>
        <a:off x="542365" y="2120024"/>
        <a:ext cx="1627095" cy="108472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613E33-2BF9-4945-9E30-409D256FE372}">
      <dsp:nvSpPr>
        <dsp:cNvPr id="0" name=""/>
        <dsp:cNvSpPr/>
      </dsp:nvSpPr>
      <dsp:spPr>
        <a:xfrm>
          <a:off x="206866" y="564"/>
          <a:ext cx="3176631" cy="127065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b="0" i="0" kern="1200"/>
            <a:t>One Bathroom houses are low Total in Campinas and Belo Horizonte.</a:t>
          </a:r>
          <a:endParaRPr lang="en-IN" sz="2000" kern="1200"/>
        </a:p>
      </dsp:txBody>
      <dsp:txXfrm>
        <a:off x="842192" y="564"/>
        <a:ext cx="1905979" cy="1270652"/>
      </dsp:txXfrm>
    </dsp:sp>
    <dsp:sp modelId="{ADF09A0D-71D1-4376-9FA6-B27495095D0E}">
      <dsp:nvSpPr>
        <dsp:cNvPr id="0" name=""/>
        <dsp:cNvSpPr/>
      </dsp:nvSpPr>
      <dsp:spPr>
        <a:xfrm>
          <a:off x="206866" y="1449108"/>
          <a:ext cx="3176631" cy="127065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b="0" i="0" kern="1200"/>
            <a:t>Two Bathroom houses are less total in Campinas.</a:t>
          </a:r>
          <a:endParaRPr lang="en-IN" sz="2000" kern="1200"/>
        </a:p>
      </dsp:txBody>
      <dsp:txXfrm>
        <a:off x="842192" y="1449108"/>
        <a:ext cx="1905979" cy="1270652"/>
      </dsp:txXfrm>
    </dsp:sp>
    <dsp:sp modelId="{6155EAA2-0675-4721-8B00-64DFE30AE9B4}">
      <dsp:nvSpPr>
        <dsp:cNvPr id="0" name=""/>
        <dsp:cNvSpPr/>
      </dsp:nvSpPr>
      <dsp:spPr>
        <a:xfrm>
          <a:off x="206866" y="2897652"/>
          <a:ext cx="3176631" cy="127065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b="0" i="0" kern="1200"/>
            <a:t>Three Bathroom houses are less total in Campinas.</a:t>
          </a:r>
          <a:endParaRPr lang="en-IN" sz="2000" kern="1200"/>
        </a:p>
      </dsp:txBody>
      <dsp:txXfrm>
        <a:off x="842192" y="2897652"/>
        <a:ext cx="1905979" cy="127065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00299-EECE-4D54-A209-A6E89EBF45B5}">
      <dsp:nvSpPr>
        <dsp:cNvPr id="0" name=""/>
        <dsp:cNvSpPr/>
      </dsp:nvSpPr>
      <dsp:spPr>
        <a:xfrm>
          <a:off x="0" y="173876"/>
          <a:ext cx="2980765" cy="11923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b="0" i="0" kern="1200"/>
            <a:t>One bathroom Rent low in Campinas.</a:t>
          </a:r>
          <a:endParaRPr lang="en-IN" sz="2400" kern="1200"/>
        </a:p>
      </dsp:txBody>
      <dsp:txXfrm>
        <a:off x="596153" y="173876"/>
        <a:ext cx="1788459" cy="1192306"/>
      </dsp:txXfrm>
    </dsp:sp>
    <dsp:sp modelId="{9EEC183E-DC3A-482B-825B-BCBE7A2D7D09}">
      <dsp:nvSpPr>
        <dsp:cNvPr id="0" name=""/>
        <dsp:cNvSpPr/>
      </dsp:nvSpPr>
      <dsp:spPr>
        <a:xfrm>
          <a:off x="0" y="1533104"/>
          <a:ext cx="2980765" cy="11923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b="0" i="0" kern="1200"/>
            <a:t>Two bathroom Rent low in Campinas.</a:t>
          </a:r>
          <a:endParaRPr lang="en-IN" sz="2400" kern="1200"/>
        </a:p>
      </dsp:txBody>
      <dsp:txXfrm>
        <a:off x="596153" y="1533104"/>
        <a:ext cx="1788459" cy="1192306"/>
      </dsp:txXfrm>
    </dsp:sp>
    <dsp:sp modelId="{7282EDAA-37F1-4095-83FE-7340CDE9D04D}">
      <dsp:nvSpPr>
        <dsp:cNvPr id="0" name=""/>
        <dsp:cNvSpPr/>
      </dsp:nvSpPr>
      <dsp:spPr>
        <a:xfrm>
          <a:off x="0" y="2892333"/>
          <a:ext cx="2980765" cy="11923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b="0" i="0" kern="1200"/>
            <a:t>Three bathroom Rent low in Campinas.</a:t>
          </a:r>
          <a:endParaRPr lang="en-IN" sz="2400" kern="1200"/>
        </a:p>
      </dsp:txBody>
      <dsp:txXfrm>
        <a:off x="596153" y="2892333"/>
        <a:ext cx="1788459" cy="119230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16B31-6099-453E-BCB4-D9D19498DB11}">
      <dsp:nvSpPr>
        <dsp:cNvPr id="0" name=""/>
        <dsp:cNvSpPr/>
      </dsp:nvSpPr>
      <dsp:spPr>
        <a:xfrm>
          <a:off x="227365" y="1389"/>
          <a:ext cx="3072880" cy="122915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b="0" i="0" kern="1200" dirty="0"/>
            <a:t>In the Porto alegre and Campinas not accept the pets are Average Total price less and in Belo Horizonte accept pets houses are less average rent. </a:t>
          </a:r>
          <a:endParaRPr lang="en-IN" sz="1400" kern="1200" dirty="0"/>
        </a:p>
      </dsp:txBody>
      <dsp:txXfrm>
        <a:off x="841941" y="1389"/>
        <a:ext cx="1843728" cy="1229152"/>
      </dsp:txXfrm>
    </dsp:sp>
    <dsp:sp modelId="{721CBCBF-AC95-463E-AABD-D57826C78562}">
      <dsp:nvSpPr>
        <dsp:cNvPr id="0" name=""/>
        <dsp:cNvSpPr/>
      </dsp:nvSpPr>
      <dsp:spPr>
        <a:xfrm>
          <a:off x="227365" y="1402622"/>
          <a:ext cx="3072880" cy="122915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b="0" i="0" kern="1200"/>
            <a:t>if </a:t>
          </a:r>
          <a:r>
            <a:rPr lang="en-US" sz="1400" b="0" i="0" kern="1200" dirty="0"/>
            <a:t>you have pets porto alegre best otherwise you </a:t>
          </a:r>
          <a:r>
            <a:rPr lang="en-US" sz="1400" b="0" i="0" kern="1200" dirty="0" err="1"/>
            <a:t>dont</a:t>
          </a:r>
          <a:r>
            <a:rPr lang="en-US" sz="1400" b="0" i="0" kern="1200" dirty="0"/>
            <a:t> have pet you will move to </a:t>
          </a:r>
          <a:r>
            <a:rPr lang="en-US" sz="1400" b="0" i="0" kern="1200" dirty="0" err="1"/>
            <a:t>campinas</a:t>
          </a:r>
          <a:r>
            <a:rPr lang="en-US" sz="1400" b="0" i="0" kern="1200" dirty="0"/>
            <a:t>.</a:t>
          </a:r>
          <a:endParaRPr lang="en-IN" sz="1400" kern="1200" dirty="0"/>
        </a:p>
      </dsp:txBody>
      <dsp:txXfrm>
        <a:off x="841941" y="1402622"/>
        <a:ext cx="1843728" cy="1229152"/>
      </dsp:txXfrm>
    </dsp:sp>
    <dsp:sp modelId="{9E26CA18-8B8A-4A5B-BE04-2DFE48054B8C}">
      <dsp:nvSpPr>
        <dsp:cNvPr id="0" name=""/>
        <dsp:cNvSpPr/>
      </dsp:nvSpPr>
      <dsp:spPr>
        <a:xfrm>
          <a:off x="227365" y="2803856"/>
          <a:ext cx="3072880" cy="122915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b="0" i="0" kern="1200"/>
            <a:t>In rent not accept pets houses are less rent.</a:t>
          </a:r>
          <a:endParaRPr lang="en-IN" sz="1400" kern="1200"/>
        </a:p>
      </dsp:txBody>
      <dsp:txXfrm>
        <a:off x="841941" y="2803856"/>
        <a:ext cx="1843728" cy="122915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E37AB-3FB8-4DD5-9962-BA2B43A3C64D}">
      <dsp:nvSpPr>
        <dsp:cNvPr id="0" name=""/>
        <dsp:cNvSpPr/>
      </dsp:nvSpPr>
      <dsp:spPr>
        <a:xfrm>
          <a:off x="0" y="604630"/>
          <a:ext cx="3384176" cy="135367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b="0" i="0" kern="1200"/>
            <a:t>In the Porto alegre and Campinas not furnished houses are Average Total price less and in Belo Horizonte furnished houses are less average total.</a:t>
          </a:r>
          <a:endParaRPr lang="en-IN" sz="1500" kern="1200"/>
        </a:p>
      </dsp:txBody>
      <dsp:txXfrm>
        <a:off x="676835" y="604630"/>
        <a:ext cx="2030506" cy="1353670"/>
      </dsp:txXfrm>
    </dsp:sp>
    <dsp:sp modelId="{BB40714B-FFF4-4CE5-9FF9-F116FA4801CB}">
      <dsp:nvSpPr>
        <dsp:cNvPr id="0" name=""/>
        <dsp:cNvSpPr/>
      </dsp:nvSpPr>
      <dsp:spPr>
        <a:xfrm>
          <a:off x="0" y="2147814"/>
          <a:ext cx="3384176" cy="135367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b="0" i="0" kern="1200"/>
            <a:t>In the Porto alegre and Campinas not furnished houses are Average rent less and in Belo Horizonte furnished houses are less average rent.</a:t>
          </a:r>
          <a:endParaRPr lang="en-IN" sz="1500" kern="1200"/>
        </a:p>
      </dsp:txBody>
      <dsp:txXfrm>
        <a:off x="676835" y="2147814"/>
        <a:ext cx="2030506" cy="135367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3994EA-7D11-4B8D-BC36-DD48B8C2BCA6}">
      <dsp:nvSpPr>
        <dsp:cNvPr id="0" name=""/>
        <dsp:cNvSpPr/>
      </dsp:nvSpPr>
      <dsp:spPr>
        <a:xfrm>
          <a:off x="0" y="793965"/>
          <a:ext cx="3025588" cy="121023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b="0" i="0" kern="1200"/>
            <a:t>If rooms increases rent also increases.</a:t>
          </a:r>
          <a:endParaRPr lang="en-IN" sz="2600" kern="1200"/>
        </a:p>
      </dsp:txBody>
      <dsp:txXfrm>
        <a:off x="605118" y="793965"/>
        <a:ext cx="1815353" cy="1210235"/>
      </dsp:txXfrm>
    </dsp:sp>
    <dsp:sp modelId="{33E0E655-1BC1-4AF7-81B3-090A1348C709}">
      <dsp:nvSpPr>
        <dsp:cNvPr id="0" name=""/>
        <dsp:cNvSpPr/>
      </dsp:nvSpPr>
      <dsp:spPr>
        <a:xfrm>
          <a:off x="0" y="2173633"/>
          <a:ext cx="3025588" cy="121023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b="0" i="0" kern="1200"/>
            <a:t>Animals doesn't affect the rent.</a:t>
          </a:r>
          <a:endParaRPr lang="en-IN" sz="2600" kern="1200"/>
        </a:p>
      </dsp:txBody>
      <dsp:txXfrm>
        <a:off x="605118" y="2173633"/>
        <a:ext cx="1815353" cy="121023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3994EA-7D11-4B8D-BC36-DD48B8C2BCA6}">
      <dsp:nvSpPr>
        <dsp:cNvPr id="0" name=""/>
        <dsp:cNvSpPr/>
      </dsp:nvSpPr>
      <dsp:spPr>
        <a:xfrm>
          <a:off x="0" y="793965"/>
          <a:ext cx="3025588" cy="121023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a:t>In Porto Alegre ,animal not affect the fire insurange price.But remaining 2 cities if pets accept fire insurance increase.</a:t>
          </a:r>
          <a:endParaRPr lang="en-IN" sz="1400" kern="1200"/>
        </a:p>
      </dsp:txBody>
      <dsp:txXfrm>
        <a:off x="605118" y="793965"/>
        <a:ext cx="1815353" cy="1210235"/>
      </dsp:txXfrm>
    </dsp:sp>
    <dsp:sp modelId="{2DD8F0E6-C2BF-405D-B857-16828C60090D}">
      <dsp:nvSpPr>
        <dsp:cNvPr id="0" name=""/>
        <dsp:cNvSpPr/>
      </dsp:nvSpPr>
      <dsp:spPr>
        <a:xfrm>
          <a:off x="0" y="2173633"/>
          <a:ext cx="3025588" cy="121023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a:t>In campinas only , furnished affect the fire insurance least.</a:t>
          </a:r>
          <a:endParaRPr lang="en-IN" sz="1400" kern="1200"/>
        </a:p>
      </dsp:txBody>
      <dsp:txXfrm>
        <a:off x="605118" y="2173633"/>
        <a:ext cx="1815353" cy="121023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94B0C-92B0-4AD5-8C08-01851A59409B}">
      <dsp:nvSpPr>
        <dsp:cNvPr id="0" name=""/>
        <dsp:cNvSpPr/>
      </dsp:nvSpPr>
      <dsp:spPr>
        <a:xfrm>
          <a:off x="396" y="627595"/>
          <a:ext cx="1546345" cy="9278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For one room - Average total in Campinas is less(1747). </a:t>
          </a:r>
          <a:endParaRPr lang="en-IN" sz="1400" kern="1200" dirty="0"/>
        </a:p>
      </dsp:txBody>
      <dsp:txXfrm>
        <a:off x="396" y="627595"/>
        <a:ext cx="1546345" cy="927807"/>
      </dsp:txXfrm>
    </dsp:sp>
    <dsp:sp modelId="{3B653805-B8D6-4512-8C7B-CF055ABAE605}">
      <dsp:nvSpPr>
        <dsp:cNvPr id="0" name=""/>
        <dsp:cNvSpPr/>
      </dsp:nvSpPr>
      <dsp:spPr>
        <a:xfrm>
          <a:off x="1701376" y="627595"/>
          <a:ext cx="1546345" cy="9278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 For one room - Average rent in Campinas is less(1197). </a:t>
          </a:r>
          <a:endParaRPr lang="en-IN" sz="1400" kern="1200" dirty="0"/>
        </a:p>
      </dsp:txBody>
      <dsp:txXfrm>
        <a:off x="1701376" y="627595"/>
        <a:ext cx="1546345" cy="927807"/>
      </dsp:txXfrm>
    </dsp:sp>
    <dsp:sp modelId="{EADEE2D5-FC95-4819-9BFC-EBFD90CC6B2E}">
      <dsp:nvSpPr>
        <dsp:cNvPr id="0" name=""/>
        <dsp:cNvSpPr/>
      </dsp:nvSpPr>
      <dsp:spPr>
        <a:xfrm>
          <a:off x="396" y="1710037"/>
          <a:ext cx="1546345" cy="9278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 For one room - Average rent with furnished is 1691. </a:t>
          </a:r>
          <a:endParaRPr lang="en-IN" sz="1400" kern="1200" dirty="0"/>
        </a:p>
      </dsp:txBody>
      <dsp:txXfrm>
        <a:off x="396" y="1710037"/>
        <a:ext cx="1546345" cy="927807"/>
      </dsp:txXfrm>
    </dsp:sp>
    <dsp:sp modelId="{792A456F-902F-430E-978C-0297986B8494}">
      <dsp:nvSpPr>
        <dsp:cNvPr id="0" name=""/>
        <dsp:cNvSpPr/>
      </dsp:nvSpPr>
      <dsp:spPr>
        <a:xfrm>
          <a:off x="1701376" y="1710037"/>
          <a:ext cx="1546345" cy="9278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 For one room - Average rent with not furnished 1179..</a:t>
          </a:r>
          <a:endParaRPr lang="en-IN" sz="1400" kern="1200" dirty="0"/>
        </a:p>
      </dsp:txBody>
      <dsp:txXfrm>
        <a:off x="1701376" y="1710037"/>
        <a:ext cx="1546345" cy="927807"/>
      </dsp:txXfrm>
    </dsp:sp>
    <dsp:sp modelId="{CF9D6C68-1277-4BAE-A671-781ED7030193}">
      <dsp:nvSpPr>
        <dsp:cNvPr id="0" name=""/>
        <dsp:cNvSpPr/>
      </dsp:nvSpPr>
      <dsp:spPr>
        <a:xfrm>
          <a:off x="396" y="2792479"/>
          <a:ext cx="1546345" cy="9278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 For one room - Average rent with animal 1305. </a:t>
          </a:r>
          <a:endParaRPr lang="en-IN" sz="1400" kern="1200" dirty="0"/>
        </a:p>
      </dsp:txBody>
      <dsp:txXfrm>
        <a:off x="396" y="2792479"/>
        <a:ext cx="1546345" cy="927807"/>
      </dsp:txXfrm>
    </dsp:sp>
    <dsp:sp modelId="{EC11E8AF-06A7-4833-942C-21F35C51CC7E}">
      <dsp:nvSpPr>
        <dsp:cNvPr id="0" name=""/>
        <dsp:cNvSpPr/>
      </dsp:nvSpPr>
      <dsp:spPr>
        <a:xfrm>
          <a:off x="1701376" y="2792479"/>
          <a:ext cx="1546345" cy="92780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a:t> </a:t>
          </a:r>
          <a:r>
            <a:rPr lang="en-US" sz="1400" b="0" i="0" kern="1200" baseline="0" dirty="0"/>
            <a:t>For one room - Average rent with not animal 1370. </a:t>
          </a:r>
          <a:endParaRPr lang="en-IN" sz="1400" kern="1200" dirty="0"/>
        </a:p>
      </dsp:txBody>
      <dsp:txXfrm>
        <a:off x="1701376" y="2792479"/>
        <a:ext cx="1546345" cy="92780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E569B-6368-4DEE-AC6D-B7E588F46C8F}">
      <dsp:nvSpPr>
        <dsp:cNvPr id="0" name=""/>
        <dsp:cNvSpPr/>
      </dsp:nvSpPr>
      <dsp:spPr>
        <a:xfrm>
          <a:off x="390" y="727820"/>
          <a:ext cx="1523627" cy="914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 For two room - Average total in Campinas is less(1918). </a:t>
          </a:r>
          <a:endParaRPr lang="en-IN" sz="1400" kern="1200" dirty="0"/>
        </a:p>
      </dsp:txBody>
      <dsp:txXfrm>
        <a:off x="390" y="727820"/>
        <a:ext cx="1523627" cy="914176"/>
      </dsp:txXfrm>
    </dsp:sp>
    <dsp:sp modelId="{7605621F-00A7-4618-9D9E-AD2B9484CF2C}">
      <dsp:nvSpPr>
        <dsp:cNvPr id="0" name=""/>
        <dsp:cNvSpPr/>
      </dsp:nvSpPr>
      <dsp:spPr>
        <a:xfrm>
          <a:off x="1676381" y="727820"/>
          <a:ext cx="1523627" cy="914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For two room - Average rent in Campinas is less(1416). </a:t>
          </a:r>
          <a:endParaRPr lang="en-IN" sz="1400" kern="1200" dirty="0"/>
        </a:p>
      </dsp:txBody>
      <dsp:txXfrm>
        <a:off x="1676381" y="727820"/>
        <a:ext cx="1523627" cy="914176"/>
      </dsp:txXfrm>
    </dsp:sp>
    <dsp:sp modelId="{1101EF01-9A2A-46B3-B92E-454A48508903}">
      <dsp:nvSpPr>
        <dsp:cNvPr id="0" name=""/>
        <dsp:cNvSpPr/>
      </dsp:nvSpPr>
      <dsp:spPr>
        <a:xfrm>
          <a:off x="390" y="1794360"/>
          <a:ext cx="1523627" cy="914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 For two room - Average rent with furnished is 2425. </a:t>
          </a:r>
          <a:endParaRPr lang="en-IN" sz="1400" kern="1200" dirty="0"/>
        </a:p>
      </dsp:txBody>
      <dsp:txXfrm>
        <a:off x="390" y="1794360"/>
        <a:ext cx="1523627" cy="914176"/>
      </dsp:txXfrm>
    </dsp:sp>
    <dsp:sp modelId="{9D0F5344-F202-45DA-B6E2-76A91CB9F4EA}">
      <dsp:nvSpPr>
        <dsp:cNvPr id="0" name=""/>
        <dsp:cNvSpPr/>
      </dsp:nvSpPr>
      <dsp:spPr>
        <a:xfrm>
          <a:off x="1676381" y="1794360"/>
          <a:ext cx="1523627" cy="914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 For two room - Average rent with not furnished 1476. </a:t>
          </a:r>
          <a:endParaRPr lang="en-IN" sz="1400" kern="1200" dirty="0"/>
        </a:p>
      </dsp:txBody>
      <dsp:txXfrm>
        <a:off x="1676381" y="1794360"/>
        <a:ext cx="1523627" cy="914176"/>
      </dsp:txXfrm>
    </dsp:sp>
    <dsp:sp modelId="{0675FD65-076C-4424-8A0A-E0534FC0C816}">
      <dsp:nvSpPr>
        <dsp:cNvPr id="0" name=""/>
        <dsp:cNvSpPr/>
      </dsp:nvSpPr>
      <dsp:spPr>
        <a:xfrm>
          <a:off x="390" y="2860899"/>
          <a:ext cx="1523627" cy="914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 For two room - Average rent with animal 1617. </a:t>
          </a:r>
          <a:endParaRPr lang="en-IN" sz="1400" kern="1200" dirty="0"/>
        </a:p>
      </dsp:txBody>
      <dsp:txXfrm>
        <a:off x="390" y="2860899"/>
        <a:ext cx="1523627" cy="914176"/>
      </dsp:txXfrm>
    </dsp:sp>
    <dsp:sp modelId="{48CC6304-EEF4-43B1-B2C9-4DF992A68E0B}">
      <dsp:nvSpPr>
        <dsp:cNvPr id="0" name=""/>
        <dsp:cNvSpPr/>
      </dsp:nvSpPr>
      <dsp:spPr>
        <a:xfrm>
          <a:off x="1676381" y="2860899"/>
          <a:ext cx="1523627" cy="914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a:t>For </a:t>
          </a:r>
          <a:r>
            <a:rPr lang="en-US" sz="1400" b="0" i="0" kern="1200" baseline="0" dirty="0"/>
            <a:t>two room - Average rent with not animal 1559. </a:t>
          </a:r>
          <a:endParaRPr lang="en-IN" sz="1400" kern="1200" dirty="0"/>
        </a:p>
      </dsp:txBody>
      <dsp:txXfrm>
        <a:off x="1676381" y="2860899"/>
        <a:ext cx="1523627" cy="91417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E2500E-2EA5-45FE-8CBC-0DA919DE3A7E}">
      <dsp:nvSpPr>
        <dsp:cNvPr id="0" name=""/>
        <dsp:cNvSpPr/>
      </dsp:nvSpPr>
      <dsp:spPr>
        <a:xfrm>
          <a:off x="390" y="318665"/>
          <a:ext cx="1523627" cy="914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For Three room - Average total in Belo Horizonte is less(3560). </a:t>
          </a:r>
          <a:endParaRPr lang="en-IN" sz="1400" kern="1200" dirty="0"/>
        </a:p>
      </dsp:txBody>
      <dsp:txXfrm>
        <a:off x="390" y="318665"/>
        <a:ext cx="1523627" cy="914176"/>
      </dsp:txXfrm>
    </dsp:sp>
    <dsp:sp modelId="{53F68969-3C79-4C56-8D8A-7D8D88EC7B33}">
      <dsp:nvSpPr>
        <dsp:cNvPr id="0" name=""/>
        <dsp:cNvSpPr/>
      </dsp:nvSpPr>
      <dsp:spPr>
        <a:xfrm>
          <a:off x="1676381" y="318665"/>
          <a:ext cx="1523627" cy="914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 For Three room - Average rent in Belo Horizonte is less(2857). </a:t>
          </a:r>
          <a:endParaRPr lang="en-IN" sz="1400" kern="1200" dirty="0"/>
        </a:p>
      </dsp:txBody>
      <dsp:txXfrm>
        <a:off x="1676381" y="318665"/>
        <a:ext cx="1523627" cy="914176"/>
      </dsp:txXfrm>
    </dsp:sp>
    <dsp:sp modelId="{99E62995-6E67-4AB7-9C74-B1A99D209B0A}">
      <dsp:nvSpPr>
        <dsp:cNvPr id="0" name=""/>
        <dsp:cNvSpPr/>
      </dsp:nvSpPr>
      <dsp:spPr>
        <a:xfrm>
          <a:off x="390" y="1385205"/>
          <a:ext cx="1523627" cy="914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 For Three room - Average rent with furnished is 4213. </a:t>
          </a:r>
          <a:endParaRPr lang="en-IN" sz="1400" kern="1200" dirty="0"/>
        </a:p>
      </dsp:txBody>
      <dsp:txXfrm>
        <a:off x="390" y="1385205"/>
        <a:ext cx="1523627" cy="914176"/>
      </dsp:txXfrm>
    </dsp:sp>
    <dsp:sp modelId="{0714B4D7-3028-4D8F-8881-082A85219E43}">
      <dsp:nvSpPr>
        <dsp:cNvPr id="0" name=""/>
        <dsp:cNvSpPr/>
      </dsp:nvSpPr>
      <dsp:spPr>
        <a:xfrm>
          <a:off x="1676381" y="1385205"/>
          <a:ext cx="1523627" cy="914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For Three room - Average rent with not furnished 2820. </a:t>
          </a:r>
          <a:endParaRPr lang="en-IN" sz="1400" kern="1200" dirty="0"/>
        </a:p>
      </dsp:txBody>
      <dsp:txXfrm>
        <a:off x="1676381" y="1385205"/>
        <a:ext cx="1523627" cy="914176"/>
      </dsp:txXfrm>
    </dsp:sp>
    <dsp:sp modelId="{BF501E25-F55D-4BEA-8E5A-F12D773D3E97}">
      <dsp:nvSpPr>
        <dsp:cNvPr id="0" name=""/>
        <dsp:cNvSpPr/>
      </dsp:nvSpPr>
      <dsp:spPr>
        <a:xfrm>
          <a:off x="390" y="2451744"/>
          <a:ext cx="1523627" cy="914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 For Three room - Average rent with animal 3014. </a:t>
          </a:r>
          <a:endParaRPr lang="en-IN" sz="1400" kern="1200" dirty="0"/>
        </a:p>
      </dsp:txBody>
      <dsp:txXfrm>
        <a:off x="390" y="2451744"/>
        <a:ext cx="1523627" cy="914176"/>
      </dsp:txXfrm>
    </dsp:sp>
    <dsp:sp modelId="{025051CA-4E91-4DD5-A3AE-362674E2E33F}">
      <dsp:nvSpPr>
        <dsp:cNvPr id="0" name=""/>
        <dsp:cNvSpPr/>
      </dsp:nvSpPr>
      <dsp:spPr>
        <a:xfrm>
          <a:off x="1676381" y="2451744"/>
          <a:ext cx="1523627" cy="9141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 For Three room - Average rent with not animal 3184. </a:t>
          </a:r>
          <a:endParaRPr lang="en-IN" sz="1400" kern="1200" dirty="0"/>
        </a:p>
      </dsp:txBody>
      <dsp:txXfrm>
        <a:off x="1676381" y="2451744"/>
        <a:ext cx="1523627" cy="9141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BC2ED-2DE0-439C-B890-9B1041DD1355}">
      <dsp:nvSpPr>
        <dsp:cNvPr id="0" name=""/>
        <dsp:cNvSpPr/>
      </dsp:nvSpPr>
      <dsp:spPr>
        <a:xfrm>
          <a:off x="0" y="25346"/>
          <a:ext cx="4424082" cy="7585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1 AND 2 ROOMS AVAILABLE IN PORTO ALEGRE</a:t>
          </a:r>
          <a:endParaRPr lang="en-IN" sz="1900" kern="1200" dirty="0"/>
        </a:p>
      </dsp:txBody>
      <dsp:txXfrm>
        <a:off x="37032" y="62378"/>
        <a:ext cx="4350018" cy="684534"/>
      </dsp:txXfrm>
    </dsp:sp>
    <dsp:sp modelId="{A09C615C-2966-4DC9-A065-A8002697BAA2}">
      <dsp:nvSpPr>
        <dsp:cNvPr id="0" name=""/>
        <dsp:cNvSpPr/>
      </dsp:nvSpPr>
      <dsp:spPr>
        <a:xfrm>
          <a:off x="0" y="838665"/>
          <a:ext cx="4424082" cy="7585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 3,4 and 5 ROOMS AVAILABLE IN BELO HORIZONTE</a:t>
          </a:r>
          <a:endParaRPr lang="en-IN" sz="1900" kern="1200" dirty="0"/>
        </a:p>
      </dsp:txBody>
      <dsp:txXfrm>
        <a:off x="37032" y="875697"/>
        <a:ext cx="4350018" cy="68453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11439-3E91-497C-A9C3-66AD7B98F808}">
      <dsp:nvSpPr>
        <dsp:cNvPr id="0" name=""/>
        <dsp:cNvSpPr/>
      </dsp:nvSpPr>
      <dsp:spPr>
        <a:xfrm>
          <a:off x="0" y="401122"/>
          <a:ext cx="5616388" cy="9780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894" tIns="479044" rIns="435894" bIns="163576" numCol="1" spcCol="1270" anchor="t" anchorCtr="0">
          <a:noAutofit/>
        </a:bodyPr>
        <a:lstStyle/>
        <a:p>
          <a:pPr marL="228600" lvl="1" indent="-228600" algn="l" defTabSz="1022350">
            <a:lnSpc>
              <a:spcPct val="90000"/>
            </a:lnSpc>
            <a:spcBef>
              <a:spcPct val="0"/>
            </a:spcBef>
            <a:spcAft>
              <a:spcPct val="15000"/>
            </a:spcAft>
            <a:buChar char="•"/>
          </a:pPr>
          <a:r>
            <a:rPr lang="en-US" sz="2300" b="0" i="0" kern="1200" baseline="0"/>
            <a:t>BACHELOR</a:t>
          </a:r>
          <a:endParaRPr lang="en-IN" sz="2300" kern="1200"/>
        </a:p>
      </dsp:txBody>
      <dsp:txXfrm>
        <a:off x="0" y="401122"/>
        <a:ext cx="5616388" cy="978075"/>
      </dsp:txXfrm>
    </dsp:sp>
    <dsp:sp modelId="{37C03A27-103A-46F3-9807-43B31859C69F}">
      <dsp:nvSpPr>
        <dsp:cNvPr id="0" name=""/>
        <dsp:cNvSpPr/>
      </dsp:nvSpPr>
      <dsp:spPr>
        <a:xfrm>
          <a:off x="267381" y="79571"/>
          <a:ext cx="5347629"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00" tIns="0" rIns="148600" bIns="0" numCol="1" spcCol="1270" anchor="ctr" anchorCtr="0">
          <a:noAutofit/>
        </a:bodyPr>
        <a:lstStyle/>
        <a:p>
          <a:pPr marL="0" lvl="0" indent="0" algn="l" defTabSz="622300">
            <a:lnSpc>
              <a:spcPct val="90000"/>
            </a:lnSpc>
            <a:spcBef>
              <a:spcPct val="0"/>
            </a:spcBef>
            <a:spcAft>
              <a:spcPct val="35000"/>
            </a:spcAft>
            <a:buNone/>
          </a:pPr>
          <a:r>
            <a:rPr lang="en-US" sz="1400" b="0" i="0" kern="1200" baseline="0" dirty="0"/>
            <a:t> WE CONSIDER FOR BACHELOR ENOUGH ONE ROOM ,ONE PARKING SPACE,ONE BATHROOM</a:t>
          </a:r>
          <a:endParaRPr lang="en-IN" sz="1400" kern="1200" dirty="0"/>
        </a:p>
      </dsp:txBody>
      <dsp:txXfrm>
        <a:off x="300525" y="112715"/>
        <a:ext cx="5281341" cy="612672"/>
      </dsp:txXfrm>
    </dsp:sp>
    <dsp:sp modelId="{8C0D3F8C-4666-490C-91C0-A68345F4672B}">
      <dsp:nvSpPr>
        <dsp:cNvPr id="0" name=""/>
        <dsp:cNvSpPr/>
      </dsp:nvSpPr>
      <dsp:spPr>
        <a:xfrm>
          <a:off x="0" y="1860807"/>
          <a:ext cx="5616388" cy="9780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894" tIns="479044" rIns="435894" bIns="163576" numCol="1" spcCol="1270" anchor="t" anchorCtr="0">
          <a:noAutofit/>
        </a:bodyPr>
        <a:lstStyle/>
        <a:p>
          <a:pPr marL="228600" lvl="1" indent="-228600" algn="l" defTabSz="1022350">
            <a:lnSpc>
              <a:spcPct val="90000"/>
            </a:lnSpc>
            <a:spcBef>
              <a:spcPct val="0"/>
            </a:spcBef>
            <a:spcAft>
              <a:spcPct val="15000"/>
            </a:spcAft>
            <a:buChar char="•"/>
          </a:pPr>
          <a:r>
            <a:rPr lang="en-US" sz="2300" b="0" i="0" kern="1200" baseline="0"/>
            <a:t>MID-SIZE FAMILY </a:t>
          </a:r>
          <a:endParaRPr lang="en-IN" sz="2300" kern="1200"/>
        </a:p>
      </dsp:txBody>
      <dsp:txXfrm>
        <a:off x="0" y="1860807"/>
        <a:ext cx="5616388" cy="978075"/>
      </dsp:txXfrm>
    </dsp:sp>
    <dsp:sp modelId="{619E5EBE-4CE0-4047-9B98-862AAD421CC0}">
      <dsp:nvSpPr>
        <dsp:cNvPr id="0" name=""/>
        <dsp:cNvSpPr/>
      </dsp:nvSpPr>
      <dsp:spPr>
        <a:xfrm>
          <a:off x="267381" y="1521327"/>
          <a:ext cx="5347629"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00" tIns="0" rIns="148600" bIns="0" numCol="1" spcCol="1270" anchor="ctr" anchorCtr="0">
          <a:noAutofit/>
        </a:bodyPr>
        <a:lstStyle/>
        <a:p>
          <a:pPr marL="0" lvl="0" indent="0" algn="l" defTabSz="666750">
            <a:lnSpc>
              <a:spcPct val="90000"/>
            </a:lnSpc>
            <a:spcBef>
              <a:spcPct val="0"/>
            </a:spcBef>
            <a:spcAft>
              <a:spcPct val="35000"/>
            </a:spcAft>
            <a:buNone/>
          </a:pPr>
          <a:r>
            <a:rPr lang="en-US" sz="1500" b="0" i="0" kern="1200" baseline="0" dirty="0"/>
            <a:t>WE CONSIDER FOR MID-SIZE FAMILY ENOUGH 2 ,ONE OR TWO PARKING SPACE,ONE OR 2 BATHROOM</a:t>
          </a:r>
          <a:endParaRPr lang="en-IN" sz="1500" kern="1200" dirty="0"/>
        </a:p>
      </dsp:txBody>
      <dsp:txXfrm>
        <a:off x="300525" y="1554471"/>
        <a:ext cx="5281341" cy="612672"/>
      </dsp:txXfrm>
    </dsp:sp>
    <dsp:sp modelId="{ECD474D7-C836-496C-B092-806A1127334A}">
      <dsp:nvSpPr>
        <dsp:cNvPr id="0" name=""/>
        <dsp:cNvSpPr/>
      </dsp:nvSpPr>
      <dsp:spPr>
        <a:xfrm>
          <a:off x="0" y="3302562"/>
          <a:ext cx="5616388" cy="9780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894" tIns="479044" rIns="435894" bIns="163576" numCol="1" spcCol="1270" anchor="t" anchorCtr="0">
          <a:noAutofit/>
        </a:bodyPr>
        <a:lstStyle/>
        <a:p>
          <a:pPr marL="228600" lvl="1" indent="-228600" algn="l" defTabSz="1022350">
            <a:lnSpc>
              <a:spcPct val="90000"/>
            </a:lnSpc>
            <a:spcBef>
              <a:spcPct val="0"/>
            </a:spcBef>
            <a:spcAft>
              <a:spcPct val="15000"/>
            </a:spcAft>
            <a:buChar char="•"/>
          </a:pPr>
          <a:r>
            <a:rPr lang="en-US" sz="2300" b="0" i="0" kern="1200" baseline="0"/>
            <a:t>LARGE FAMILY</a:t>
          </a:r>
          <a:endParaRPr lang="en-IN" sz="2300" kern="1200"/>
        </a:p>
      </dsp:txBody>
      <dsp:txXfrm>
        <a:off x="0" y="3302562"/>
        <a:ext cx="5616388" cy="978075"/>
      </dsp:txXfrm>
    </dsp:sp>
    <dsp:sp modelId="{EC847C7E-7194-4417-AA00-1F8C7AD12CF2}">
      <dsp:nvSpPr>
        <dsp:cNvPr id="0" name=""/>
        <dsp:cNvSpPr/>
      </dsp:nvSpPr>
      <dsp:spPr>
        <a:xfrm>
          <a:off x="267381" y="2963082"/>
          <a:ext cx="5347629"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00" tIns="0" rIns="148600" bIns="0" numCol="1" spcCol="1270" anchor="ctr" anchorCtr="0">
          <a:noAutofit/>
        </a:bodyPr>
        <a:lstStyle/>
        <a:p>
          <a:pPr marL="0" lvl="0" indent="0" algn="l" defTabSz="666750">
            <a:lnSpc>
              <a:spcPct val="90000"/>
            </a:lnSpc>
            <a:spcBef>
              <a:spcPct val="0"/>
            </a:spcBef>
            <a:spcAft>
              <a:spcPct val="35000"/>
            </a:spcAft>
            <a:buNone/>
          </a:pPr>
          <a:r>
            <a:rPr lang="en-US" sz="1500" b="0" i="0" kern="1200" baseline="0" dirty="0"/>
            <a:t> WE CONSIDER THE ABOVE 3 ROOMS AND ABOVE THREE PARKING AND ABOVE 2 BATHROOMS </a:t>
          </a:r>
          <a:endParaRPr lang="en-IN" sz="1500" kern="1200" dirty="0"/>
        </a:p>
      </dsp:txBody>
      <dsp:txXfrm>
        <a:off x="300525" y="2996226"/>
        <a:ext cx="5281341" cy="61267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66AC5F-397B-451B-B942-075AF305F195}">
      <dsp:nvSpPr>
        <dsp:cNvPr id="0" name=""/>
        <dsp:cNvSpPr/>
      </dsp:nvSpPr>
      <dsp:spPr>
        <a:xfrm>
          <a:off x="0" y="983396"/>
          <a:ext cx="1378823" cy="137884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i="0" kern="1200" dirty="0"/>
            <a:t> CAMPINAS  BEST FOR BACHELOR.</a:t>
          </a:r>
        </a:p>
      </dsp:txBody>
      <dsp:txXfrm>
        <a:off x="201924" y="1185323"/>
        <a:ext cx="974975" cy="974992"/>
      </dsp:txXfrm>
    </dsp:sp>
    <dsp:sp modelId="{C7D6D84C-D5C9-4362-A48E-EB2F3BE25275}">
      <dsp:nvSpPr>
        <dsp:cNvPr id="0" name=""/>
        <dsp:cNvSpPr/>
      </dsp:nvSpPr>
      <dsp:spPr>
        <a:xfrm>
          <a:off x="705979" y="1997965"/>
          <a:ext cx="1378823" cy="137884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  Average total in Campinas is less(1747).</a:t>
          </a:r>
          <a:endParaRPr lang="en-IN" sz="1400" b="0" i="0" kern="1200" dirty="0"/>
        </a:p>
      </dsp:txBody>
      <dsp:txXfrm>
        <a:off x="907903" y="2199892"/>
        <a:ext cx="974975" cy="974992"/>
      </dsp:txXfrm>
    </dsp:sp>
    <dsp:sp modelId="{36D7D8F8-8B5D-42FA-89B4-AC0F2DCC9941}">
      <dsp:nvSpPr>
        <dsp:cNvPr id="0" name=""/>
        <dsp:cNvSpPr/>
      </dsp:nvSpPr>
      <dsp:spPr>
        <a:xfrm>
          <a:off x="1412521" y="983396"/>
          <a:ext cx="1378823" cy="137884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  Average rent in Campinas is less(1197).</a:t>
          </a:r>
          <a:endParaRPr lang="en-IN" sz="1400" b="0" i="0" kern="1200" dirty="0"/>
        </a:p>
      </dsp:txBody>
      <dsp:txXfrm>
        <a:off x="1614445" y="1185323"/>
        <a:ext cx="974975" cy="974992"/>
      </dsp:txXfrm>
    </dsp:sp>
    <dsp:sp modelId="{C672E514-1C66-44B5-993D-E28252634A0F}">
      <dsp:nvSpPr>
        <dsp:cNvPr id="0" name=""/>
        <dsp:cNvSpPr/>
      </dsp:nvSpPr>
      <dsp:spPr>
        <a:xfrm>
          <a:off x="2118501" y="1997965"/>
          <a:ext cx="1378823" cy="137884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  Average rent with furnished is 1691.</a:t>
          </a:r>
          <a:endParaRPr lang="en-IN" sz="1400" b="0" i="0" kern="1200" dirty="0"/>
        </a:p>
      </dsp:txBody>
      <dsp:txXfrm>
        <a:off x="2320425" y="2199892"/>
        <a:ext cx="974975" cy="974992"/>
      </dsp:txXfrm>
    </dsp:sp>
    <dsp:sp modelId="{2D950372-7BD9-4788-A0B9-60ED793795A4}">
      <dsp:nvSpPr>
        <dsp:cNvPr id="0" name=""/>
        <dsp:cNvSpPr/>
      </dsp:nvSpPr>
      <dsp:spPr>
        <a:xfrm>
          <a:off x="2825043" y="983396"/>
          <a:ext cx="1378823" cy="137884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 *Average rent with not furnished 1179.</a:t>
          </a:r>
          <a:endParaRPr lang="en-IN" sz="1400" b="0" i="0" kern="1200" dirty="0"/>
        </a:p>
      </dsp:txBody>
      <dsp:txXfrm>
        <a:off x="3026967" y="1185323"/>
        <a:ext cx="974975" cy="974992"/>
      </dsp:txXfrm>
    </dsp:sp>
    <dsp:sp modelId="{6364BF21-B2FE-432C-BE40-F594983FF752}">
      <dsp:nvSpPr>
        <dsp:cNvPr id="0" name=""/>
        <dsp:cNvSpPr/>
      </dsp:nvSpPr>
      <dsp:spPr>
        <a:xfrm>
          <a:off x="3531023" y="1997965"/>
          <a:ext cx="1378823" cy="137884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  Average rent with animal 1305.</a:t>
          </a:r>
          <a:endParaRPr lang="en-IN" sz="1400" b="0" i="0" kern="1200" dirty="0"/>
        </a:p>
      </dsp:txBody>
      <dsp:txXfrm>
        <a:off x="3732947" y="2199892"/>
        <a:ext cx="974975" cy="974992"/>
      </dsp:txXfrm>
    </dsp:sp>
    <dsp:sp modelId="{D999A802-1F9D-464F-8820-0DB977E09725}">
      <dsp:nvSpPr>
        <dsp:cNvPr id="0" name=""/>
        <dsp:cNvSpPr/>
      </dsp:nvSpPr>
      <dsp:spPr>
        <a:xfrm>
          <a:off x="4237564" y="983396"/>
          <a:ext cx="1378823" cy="137884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  Average rent with not animal 1370.</a:t>
          </a:r>
          <a:endParaRPr lang="en-IN" sz="1400" b="0" i="0" kern="1200" dirty="0"/>
        </a:p>
      </dsp:txBody>
      <dsp:txXfrm>
        <a:off x="4439488" y="1185323"/>
        <a:ext cx="974975" cy="97499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7D793B-5518-4EEA-A35E-D2EC1397273D}">
      <dsp:nvSpPr>
        <dsp:cNvPr id="0" name=""/>
        <dsp:cNvSpPr/>
      </dsp:nvSpPr>
      <dsp:spPr>
        <a:xfrm>
          <a:off x="290892" y="0"/>
          <a:ext cx="4360209" cy="4360209"/>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5EEED0-74A3-4657-9D49-D5D9BB94EE4F}">
      <dsp:nvSpPr>
        <dsp:cNvPr id="0" name=""/>
        <dsp:cNvSpPr/>
      </dsp:nvSpPr>
      <dsp:spPr>
        <a:xfrm>
          <a:off x="2450633" y="437146"/>
          <a:ext cx="2874862" cy="63756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 CAMPINAS  BEST FOR MID_SIZE FAMILY.</a:t>
          </a:r>
          <a:endParaRPr lang="en-IN" sz="2000" b="1" kern="1200" dirty="0"/>
        </a:p>
      </dsp:txBody>
      <dsp:txXfrm>
        <a:off x="2481757" y="468270"/>
        <a:ext cx="2812614" cy="575321"/>
      </dsp:txXfrm>
    </dsp:sp>
    <dsp:sp modelId="{3ED478A2-A040-4B5E-A5C7-660D166AEAAF}">
      <dsp:nvSpPr>
        <dsp:cNvPr id="0" name=""/>
        <dsp:cNvSpPr/>
      </dsp:nvSpPr>
      <dsp:spPr>
        <a:xfrm>
          <a:off x="2470996" y="1126504"/>
          <a:ext cx="2834135" cy="41430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Average total in Campinas is less(1918).</a:t>
          </a:r>
          <a:endParaRPr lang="en-IN" sz="1400" kern="1200" dirty="0"/>
        </a:p>
      </dsp:txBody>
      <dsp:txXfrm>
        <a:off x="2491221" y="1146729"/>
        <a:ext cx="2793685" cy="373855"/>
      </dsp:txXfrm>
    </dsp:sp>
    <dsp:sp modelId="{E3DC5C96-8A3B-4720-A2C4-B00A8DA502C2}">
      <dsp:nvSpPr>
        <dsp:cNvPr id="0" name=""/>
        <dsp:cNvSpPr/>
      </dsp:nvSpPr>
      <dsp:spPr>
        <a:xfrm>
          <a:off x="2470996" y="1592597"/>
          <a:ext cx="2834135" cy="41430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Average rent in Campinas is less(1416).</a:t>
          </a:r>
          <a:endParaRPr lang="en-IN" sz="1400" kern="1200" dirty="0"/>
        </a:p>
      </dsp:txBody>
      <dsp:txXfrm>
        <a:off x="2491221" y="1612822"/>
        <a:ext cx="2793685" cy="373855"/>
      </dsp:txXfrm>
    </dsp:sp>
    <dsp:sp modelId="{E79D5B65-A7D2-4D32-B1AE-A5AA88F5AAE6}">
      <dsp:nvSpPr>
        <dsp:cNvPr id="0" name=""/>
        <dsp:cNvSpPr/>
      </dsp:nvSpPr>
      <dsp:spPr>
        <a:xfrm>
          <a:off x="2470996" y="2058690"/>
          <a:ext cx="2834135" cy="41430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Average rent with furnished is 2425.</a:t>
          </a:r>
          <a:endParaRPr lang="en-IN" sz="1400" kern="1200" dirty="0"/>
        </a:p>
      </dsp:txBody>
      <dsp:txXfrm>
        <a:off x="2491221" y="2078915"/>
        <a:ext cx="2793685" cy="373855"/>
      </dsp:txXfrm>
    </dsp:sp>
    <dsp:sp modelId="{597312AE-3483-47AF-9A45-ABB472BF6188}">
      <dsp:nvSpPr>
        <dsp:cNvPr id="0" name=""/>
        <dsp:cNvSpPr/>
      </dsp:nvSpPr>
      <dsp:spPr>
        <a:xfrm>
          <a:off x="2470996" y="2524783"/>
          <a:ext cx="2834135" cy="41430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Average rent with not furnished 1476.</a:t>
          </a:r>
          <a:endParaRPr lang="en-IN" sz="1400" kern="1200" dirty="0"/>
        </a:p>
      </dsp:txBody>
      <dsp:txXfrm>
        <a:off x="2491221" y="2545008"/>
        <a:ext cx="2793685" cy="373855"/>
      </dsp:txXfrm>
    </dsp:sp>
    <dsp:sp modelId="{B200AAC1-7888-4633-B034-6E9F237F862B}">
      <dsp:nvSpPr>
        <dsp:cNvPr id="0" name=""/>
        <dsp:cNvSpPr/>
      </dsp:nvSpPr>
      <dsp:spPr>
        <a:xfrm>
          <a:off x="2470996" y="2990876"/>
          <a:ext cx="2834135" cy="41430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Average rent with animal 1617.</a:t>
          </a:r>
          <a:endParaRPr lang="en-IN" sz="1400" kern="1200" dirty="0"/>
        </a:p>
      </dsp:txBody>
      <dsp:txXfrm>
        <a:off x="2491221" y="3011101"/>
        <a:ext cx="2793685" cy="373855"/>
      </dsp:txXfrm>
    </dsp:sp>
    <dsp:sp modelId="{3CBC127F-4239-4090-BC1B-484826AFB1A4}">
      <dsp:nvSpPr>
        <dsp:cNvPr id="0" name=""/>
        <dsp:cNvSpPr/>
      </dsp:nvSpPr>
      <dsp:spPr>
        <a:xfrm>
          <a:off x="2470996" y="3456969"/>
          <a:ext cx="2834135" cy="41430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Average rent with not animal 1559.</a:t>
          </a:r>
          <a:endParaRPr lang="en-IN" sz="1400" kern="1200" dirty="0"/>
        </a:p>
      </dsp:txBody>
      <dsp:txXfrm>
        <a:off x="2491221" y="3477194"/>
        <a:ext cx="2793685" cy="37385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705B64-DD06-4C22-8C21-E0D85242ACC7}">
      <dsp:nvSpPr>
        <dsp:cNvPr id="0" name=""/>
        <dsp:cNvSpPr/>
      </dsp:nvSpPr>
      <dsp:spPr>
        <a:xfrm>
          <a:off x="17936" y="1233411"/>
          <a:ext cx="6100461" cy="22223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6B43AF-6E94-42FD-84CB-FE5E67F51829}">
      <dsp:nvSpPr>
        <dsp:cNvPr id="0" name=""/>
        <dsp:cNvSpPr/>
      </dsp:nvSpPr>
      <dsp:spPr>
        <a:xfrm>
          <a:off x="297545" y="320653"/>
          <a:ext cx="4416627" cy="11352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101" tIns="0" rIns="167101" bIns="0" numCol="1" spcCol="1270" anchor="ctr" anchorCtr="0">
          <a:noAutofit/>
        </a:bodyPr>
        <a:lstStyle/>
        <a:p>
          <a:pPr marL="0" lvl="0" indent="0" algn="l" defTabSz="400050">
            <a:lnSpc>
              <a:spcPct val="90000"/>
            </a:lnSpc>
            <a:spcBef>
              <a:spcPct val="0"/>
            </a:spcBef>
            <a:spcAft>
              <a:spcPct val="35000"/>
            </a:spcAft>
            <a:buNone/>
          </a:pPr>
          <a:r>
            <a:rPr lang="en-US" sz="900" kern="1200" dirty="0"/>
            <a:t>BELO HORIZONTE  BEST FOR LARGE FAMILY.ROOMS INCREASE RENT ALSO INCREASE.</a:t>
          </a:r>
          <a:endParaRPr lang="en-IN" sz="900" kern="1200" dirty="0"/>
        </a:p>
      </dsp:txBody>
      <dsp:txXfrm>
        <a:off x="352963" y="376071"/>
        <a:ext cx="4305791" cy="1024409"/>
      </dsp:txXfrm>
    </dsp:sp>
    <dsp:sp modelId="{B8FE5D98-5E71-4CEC-80B9-648AA38DCC0B}">
      <dsp:nvSpPr>
        <dsp:cNvPr id="0" name=""/>
        <dsp:cNvSpPr/>
      </dsp:nvSpPr>
      <dsp:spPr>
        <a:xfrm>
          <a:off x="0" y="1995673"/>
          <a:ext cx="6315635" cy="22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19A28B-CF20-457D-85A9-12CDFB786837}">
      <dsp:nvSpPr>
        <dsp:cNvPr id="0" name=""/>
        <dsp:cNvSpPr/>
      </dsp:nvSpPr>
      <dsp:spPr>
        <a:xfrm>
          <a:off x="315781" y="1853869"/>
          <a:ext cx="4420944" cy="265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101" tIns="0" rIns="167101" bIns="0" numCol="1" spcCol="1270" anchor="ctr" anchorCtr="0">
          <a:noAutofit/>
        </a:bodyPr>
        <a:lstStyle/>
        <a:p>
          <a:pPr marL="0" lvl="0" indent="0" algn="l" defTabSz="488950">
            <a:lnSpc>
              <a:spcPct val="90000"/>
            </a:lnSpc>
            <a:spcBef>
              <a:spcPct val="0"/>
            </a:spcBef>
            <a:spcAft>
              <a:spcPct val="35000"/>
            </a:spcAft>
            <a:buNone/>
          </a:pPr>
          <a:r>
            <a:rPr lang="en-US" sz="1100" kern="1200" dirty="0"/>
            <a:t>  Average total in Belo Horizonte is less(3560).</a:t>
          </a:r>
          <a:endParaRPr lang="en-IN" sz="1100" kern="1200" dirty="0"/>
        </a:p>
      </dsp:txBody>
      <dsp:txXfrm>
        <a:off x="328750" y="1866838"/>
        <a:ext cx="4395006" cy="239742"/>
      </dsp:txXfrm>
    </dsp:sp>
    <dsp:sp modelId="{8CD121D7-23A0-418D-A05B-429D9A03E751}">
      <dsp:nvSpPr>
        <dsp:cNvPr id="0" name=""/>
        <dsp:cNvSpPr/>
      </dsp:nvSpPr>
      <dsp:spPr>
        <a:xfrm>
          <a:off x="0" y="2394949"/>
          <a:ext cx="6315635" cy="22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8D8F02-8F5C-4D47-95D3-49EAF3102766}">
      <dsp:nvSpPr>
        <dsp:cNvPr id="0" name=""/>
        <dsp:cNvSpPr/>
      </dsp:nvSpPr>
      <dsp:spPr>
        <a:xfrm>
          <a:off x="315781" y="2262109"/>
          <a:ext cx="4420944" cy="265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101" tIns="0" rIns="167101" bIns="0" numCol="1" spcCol="1270" anchor="ctr" anchorCtr="0">
          <a:noAutofit/>
        </a:bodyPr>
        <a:lstStyle/>
        <a:p>
          <a:pPr marL="0" lvl="0" indent="0" algn="l" defTabSz="488950">
            <a:lnSpc>
              <a:spcPct val="90000"/>
            </a:lnSpc>
            <a:spcBef>
              <a:spcPct val="0"/>
            </a:spcBef>
            <a:spcAft>
              <a:spcPct val="35000"/>
            </a:spcAft>
            <a:buNone/>
          </a:pPr>
          <a:r>
            <a:rPr lang="en-US" sz="1100" kern="1200" dirty="0"/>
            <a:t> Average rent in Belo Horizonte is less(2857).</a:t>
          </a:r>
          <a:endParaRPr lang="en-IN" sz="1100" kern="1200" dirty="0"/>
        </a:p>
      </dsp:txBody>
      <dsp:txXfrm>
        <a:off x="328750" y="2275078"/>
        <a:ext cx="4395006" cy="239742"/>
      </dsp:txXfrm>
    </dsp:sp>
    <dsp:sp modelId="{3E49C597-F9D8-44A6-950D-BF977C8E067E}">
      <dsp:nvSpPr>
        <dsp:cNvPr id="0" name=""/>
        <dsp:cNvSpPr/>
      </dsp:nvSpPr>
      <dsp:spPr>
        <a:xfrm>
          <a:off x="0" y="2803189"/>
          <a:ext cx="6315635" cy="22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C4864A-6D2D-460A-8D1A-8B95258B8B77}">
      <dsp:nvSpPr>
        <dsp:cNvPr id="0" name=""/>
        <dsp:cNvSpPr/>
      </dsp:nvSpPr>
      <dsp:spPr>
        <a:xfrm>
          <a:off x="315781" y="2670349"/>
          <a:ext cx="4420944" cy="265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101" tIns="0" rIns="167101" bIns="0" numCol="1" spcCol="1270" anchor="ctr" anchorCtr="0">
          <a:noAutofit/>
        </a:bodyPr>
        <a:lstStyle/>
        <a:p>
          <a:pPr marL="0" lvl="0" indent="0" algn="l" defTabSz="488950">
            <a:lnSpc>
              <a:spcPct val="90000"/>
            </a:lnSpc>
            <a:spcBef>
              <a:spcPct val="0"/>
            </a:spcBef>
            <a:spcAft>
              <a:spcPct val="35000"/>
            </a:spcAft>
            <a:buNone/>
          </a:pPr>
          <a:r>
            <a:rPr lang="en-US" sz="1100" kern="1200" dirty="0"/>
            <a:t> Average rent with furnished is 4213.</a:t>
          </a:r>
          <a:endParaRPr lang="en-IN" sz="1100" kern="1200" dirty="0"/>
        </a:p>
      </dsp:txBody>
      <dsp:txXfrm>
        <a:off x="328750" y="2683318"/>
        <a:ext cx="4395006" cy="239742"/>
      </dsp:txXfrm>
    </dsp:sp>
    <dsp:sp modelId="{EC48CFA2-4AA4-4424-A930-ED71AB72AA98}">
      <dsp:nvSpPr>
        <dsp:cNvPr id="0" name=""/>
        <dsp:cNvSpPr/>
      </dsp:nvSpPr>
      <dsp:spPr>
        <a:xfrm>
          <a:off x="0" y="3211429"/>
          <a:ext cx="6315635" cy="22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31C377-C759-442C-B602-92BF42856C6D}">
      <dsp:nvSpPr>
        <dsp:cNvPr id="0" name=""/>
        <dsp:cNvSpPr/>
      </dsp:nvSpPr>
      <dsp:spPr>
        <a:xfrm>
          <a:off x="315781" y="3078589"/>
          <a:ext cx="4420944" cy="265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101" tIns="0" rIns="167101" bIns="0" numCol="1" spcCol="1270" anchor="ctr" anchorCtr="0">
          <a:noAutofit/>
        </a:bodyPr>
        <a:lstStyle/>
        <a:p>
          <a:pPr marL="0" lvl="0" indent="0" algn="l" defTabSz="488950">
            <a:lnSpc>
              <a:spcPct val="90000"/>
            </a:lnSpc>
            <a:spcBef>
              <a:spcPct val="0"/>
            </a:spcBef>
            <a:spcAft>
              <a:spcPct val="35000"/>
            </a:spcAft>
            <a:buNone/>
          </a:pPr>
          <a:r>
            <a:rPr lang="en-US" sz="1100" kern="1200" dirty="0"/>
            <a:t> Average rent with not furnished 2820.</a:t>
          </a:r>
          <a:endParaRPr lang="en-IN" sz="1100" kern="1200" dirty="0"/>
        </a:p>
      </dsp:txBody>
      <dsp:txXfrm>
        <a:off x="328750" y="3091558"/>
        <a:ext cx="4395006" cy="239742"/>
      </dsp:txXfrm>
    </dsp:sp>
    <dsp:sp modelId="{CB6F1F75-0D21-4104-8FC4-D09678F52175}">
      <dsp:nvSpPr>
        <dsp:cNvPr id="0" name=""/>
        <dsp:cNvSpPr/>
      </dsp:nvSpPr>
      <dsp:spPr>
        <a:xfrm>
          <a:off x="0" y="3619669"/>
          <a:ext cx="6315635" cy="22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869FE0-CCBB-4113-B471-D3EDA87A5C9E}">
      <dsp:nvSpPr>
        <dsp:cNvPr id="0" name=""/>
        <dsp:cNvSpPr/>
      </dsp:nvSpPr>
      <dsp:spPr>
        <a:xfrm>
          <a:off x="315781" y="3486829"/>
          <a:ext cx="4420944" cy="265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101" tIns="0" rIns="167101" bIns="0" numCol="1" spcCol="1270" anchor="ctr" anchorCtr="0">
          <a:noAutofit/>
        </a:bodyPr>
        <a:lstStyle/>
        <a:p>
          <a:pPr marL="0" lvl="0" indent="0" algn="l" defTabSz="488950">
            <a:lnSpc>
              <a:spcPct val="90000"/>
            </a:lnSpc>
            <a:spcBef>
              <a:spcPct val="0"/>
            </a:spcBef>
            <a:spcAft>
              <a:spcPct val="35000"/>
            </a:spcAft>
            <a:buNone/>
          </a:pPr>
          <a:r>
            <a:rPr lang="en-US" sz="1100" kern="1200" dirty="0"/>
            <a:t>  Average rent with animal 3014.</a:t>
          </a:r>
          <a:endParaRPr lang="en-IN" sz="1100" kern="1200" dirty="0"/>
        </a:p>
      </dsp:txBody>
      <dsp:txXfrm>
        <a:off x="328750" y="3499798"/>
        <a:ext cx="4395006" cy="239742"/>
      </dsp:txXfrm>
    </dsp:sp>
    <dsp:sp modelId="{3B0D3277-2346-4C48-AF50-6FB2D8B57772}">
      <dsp:nvSpPr>
        <dsp:cNvPr id="0" name=""/>
        <dsp:cNvSpPr/>
      </dsp:nvSpPr>
      <dsp:spPr>
        <a:xfrm>
          <a:off x="0" y="4027909"/>
          <a:ext cx="6315635" cy="22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6F1CC3-4004-412B-83D8-474C017A6C3C}">
      <dsp:nvSpPr>
        <dsp:cNvPr id="0" name=""/>
        <dsp:cNvSpPr/>
      </dsp:nvSpPr>
      <dsp:spPr>
        <a:xfrm>
          <a:off x="315781" y="3895069"/>
          <a:ext cx="4420944" cy="265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101" tIns="0" rIns="167101" bIns="0" numCol="1" spcCol="1270" anchor="ctr" anchorCtr="0">
          <a:noAutofit/>
        </a:bodyPr>
        <a:lstStyle/>
        <a:p>
          <a:pPr marL="0" lvl="0" indent="0" algn="l" defTabSz="488950">
            <a:lnSpc>
              <a:spcPct val="90000"/>
            </a:lnSpc>
            <a:spcBef>
              <a:spcPct val="0"/>
            </a:spcBef>
            <a:spcAft>
              <a:spcPct val="35000"/>
            </a:spcAft>
            <a:buNone/>
          </a:pPr>
          <a:r>
            <a:rPr lang="en-US" sz="1100" kern="1200" dirty="0"/>
            <a:t>  Average rent with not animal 3184.</a:t>
          </a:r>
          <a:endParaRPr lang="en-IN" sz="1100" kern="1200" dirty="0"/>
        </a:p>
      </dsp:txBody>
      <dsp:txXfrm>
        <a:off x="328750" y="3908038"/>
        <a:ext cx="4395006" cy="2397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8A746-3483-4183-8764-F040F3689D0D}">
      <dsp:nvSpPr>
        <dsp:cNvPr id="0" name=""/>
        <dsp:cNvSpPr/>
      </dsp:nvSpPr>
      <dsp:spPr>
        <a:xfrm>
          <a:off x="0" y="895057"/>
          <a:ext cx="4352365"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1 BATHROOMS AVAILABLE IN PORTO ALEGRE</a:t>
          </a:r>
          <a:endParaRPr lang="en-IN" sz="1900" kern="1200" dirty="0"/>
        </a:p>
      </dsp:txBody>
      <dsp:txXfrm>
        <a:off x="59399" y="954456"/>
        <a:ext cx="4233567" cy="1098002"/>
      </dsp:txXfrm>
    </dsp:sp>
    <dsp:sp modelId="{37BBFBA4-462F-41F2-B75E-EED33C8E7DA4}">
      <dsp:nvSpPr>
        <dsp:cNvPr id="0" name=""/>
        <dsp:cNvSpPr/>
      </dsp:nvSpPr>
      <dsp:spPr>
        <a:xfrm>
          <a:off x="0" y="2299058"/>
          <a:ext cx="4352365"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2 AND 3 BATHROOMS AVAILABLE IN BELO HORIZONTE</a:t>
          </a:r>
          <a:endParaRPr lang="en-IN" sz="2000" kern="1200" dirty="0"/>
        </a:p>
      </dsp:txBody>
      <dsp:txXfrm>
        <a:off x="59399" y="2358457"/>
        <a:ext cx="4233567" cy="10980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B5C2B-DC84-4B10-83DB-C0C646B87F88}">
      <dsp:nvSpPr>
        <dsp:cNvPr id="0" name=""/>
        <dsp:cNvSpPr/>
      </dsp:nvSpPr>
      <dsp:spPr>
        <a:xfrm>
          <a:off x="0" y="7439"/>
          <a:ext cx="4343400" cy="4324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PORTO ALEGRE AND BELO HORRZONTIE HAVE LESS AMOUNT OF AVERAGE RENT </a:t>
          </a:r>
          <a:endParaRPr lang="en-IN" sz="4200" kern="1200" dirty="0"/>
        </a:p>
      </dsp:txBody>
      <dsp:txXfrm>
        <a:off x="211096" y="218535"/>
        <a:ext cx="3921208" cy="39021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59C90-9FA7-4E27-BFE3-8D9BF1F744FA}">
      <dsp:nvSpPr>
        <dsp:cNvPr id="0" name=""/>
        <dsp:cNvSpPr/>
      </dsp:nvSpPr>
      <dsp:spPr>
        <a:xfrm>
          <a:off x="0" y="832304"/>
          <a:ext cx="3841376" cy="1216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1 and 2 FLOOR ENOUGH IN BELO HORIZONTE. </a:t>
          </a:r>
          <a:endParaRPr lang="en-IN" sz="1900" kern="1200" dirty="0"/>
        </a:p>
      </dsp:txBody>
      <dsp:txXfrm>
        <a:off x="59399" y="891703"/>
        <a:ext cx="3722578" cy="1098002"/>
      </dsp:txXfrm>
    </dsp:sp>
    <dsp:sp modelId="{D0C0A794-6B43-466C-9B59-0FB5210AE6AA}">
      <dsp:nvSpPr>
        <dsp:cNvPr id="0" name=""/>
        <dsp:cNvSpPr/>
      </dsp:nvSpPr>
      <dsp:spPr>
        <a:xfrm>
          <a:off x="0" y="2236305"/>
          <a:ext cx="3841376" cy="1216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3 and 4 FOR PORTO ALGEGRE</a:t>
          </a:r>
          <a:endParaRPr lang="en-IN" sz="1900" kern="1200" dirty="0"/>
        </a:p>
      </dsp:txBody>
      <dsp:txXfrm>
        <a:off x="59399" y="2295704"/>
        <a:ext cx="3722578" cy="10980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C2B800-B9C1-4992-88E0-4889C872D275}">
      <dsp:nvSpPr>
        <dsp:cNvPr id="0" name=""/>
        <dsp:cNvSpPr/>
      </dsp:nvSpPr>
      <dsp:spPr>
        <a:xfrm>
          <a:off x="0" y="881610"/>
          <a:ext cx="4289612"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1 and 2 PARKING SPACE ENOUGH IN PORTO ALGEGRE. </a:t>
          </a:r>
          <a:endParaRPr lang="en-IN" sz="2000" kern="1200" dirty="0"/>
        </a:p>
      </dsp:txBody>
      <dsp:txXfrm>
        <a:off x="59399" y="941009"/>
        <a:ext cx="4170814" cy="1098002"/>
      </dsp:txXfrm>
    </dsp:sp>
    <dsp:sp modelId="{01C4B95E-EB49-4EDA-8428-96DB78E017EA}">
      <dsp:nvSpPr>
        <dsp:cNvPr id="0" name=""/>
        <dsp:cNvSpPr/>
      </dsp:nvSpPr>
      <dsp:spPr>
        <a:xfrm>
          <a:off x="0" y="2285611"/>
          <a:ext cx="4289612"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3 and 4 FOR BELO HORIZONTE</a:t>
          </a:r>
          <a:endParaRPr lang="en-IN" sz="2000" kern="1200" dirty="0"/>
        </a:p>
      </dsp:txBody>
      <dsp:txXfrm>
        <a:off x="59399" y="2345010"/>
        <a:ext cx="4170814" cy="10980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A4C4D8-E38F-4CF3-B5B3-FF360A648EE1}">
      <dsp:nvSpPr>
        <dsp:cNvPr id="0" name=""/>
        <dsp:cNvSpPr/>
      </dsp:nvSpPr>
      <dsp:spPr>
        <a:xfrm>
          <a:off x="0" y="886093"/>
          <a:ext cx="4289612"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IF FIRE INSURANCE INCREASE RENT ALSO INCREASE</a:t>
          </a:r>
          <a:endParaRPr lang="en-IN" sz="2000" kern="1200" dirty="0"/>
        </a:p>
      </dsp:txBody>
      <dsp:txXfrm>
        <a:off x="59399" y="945492"/>
        <a:ext cx="4170814" cy="1098002"/>
      </dsp:txXfrm>
    </dsp:sp>
    <dsp:sp modelId="{81A2B07F-3CE1-40C5-B435-70D5A9327F0A}">
      <dsp:nvSpPr>
        <dsp:cNvPr id="0" name=""/>
        <dsp:cNvSpPr/>
      </dsp:nvSpPr>
      <dsp:spPr>
        <a:xfrm>
          <a:off x="0" y="2290093"/>
          <a:ext cx="4289612"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IF HOA ALSO INCREASE TOTAL ALSO INCREASE.</a:t>
          </a:r>
          <a:endParaRPr lang="en-IN" sz="2000" kern="1200" dirty="0"/>
        </a:p>
      </dsp:txBody>
      <dsp:txXfrm>
        <a:off x="59399" y="2349492"/>
        <a:ext cx="4170814" cy="10980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F4D5A8-2D7F-4787-8859-0DA3EE77C8F1}">
      <dsp:nvSpPr>
        <dsp:cNvPr id="0" name=""/>
        <dsp:cNvSpPr/>
      </dsp:nvSpPr>
      <dsp:spPr>
        <a:xfrm>
          <a:off x="0" y="868163"/>
          <a:ext cx="4307541"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  PORTO ALEGRE AND BELO HORIZONTE ARE ACCEPT THE PETS.</a:t>
          </a:r>
          <a:endParaRPr lang="en-IN" sz="2000" kern="1200" dirty="0"/>
        </a:p>
      </dsp:txBody>
      <dsp:txXfrm>
        <a:off x="59399" y="927562"/>
        <a:ext cx="4188743" cy="1098002"/>
      </dsp:txXfrm>
    </dsp:sp>
    <dsp:sp modelId="{2F552847-48D7-4C34-9459-2DB1C222A374}">
      <dsp:nvSpPr>
        <dsp:cNvPr id="0" name=""/>
        <dsp:cNvSpPr/>
      </dsp:nvSpPr>
      <dsp:spPr>
        <a:xfrm>
          <a:off x="0" y="2272164"/>
          <a:ext cx="4307541"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  PORTO ALEGRE AND BELO HORIZONTE ARE FURNISHED.</a:t>
          </a:r>
          <a:endParaRPr lang="en-IN" sz="2000" kern="1200" dirty="0"/>
        </a:p>
      </dsp:txBody>
      <dsp:txXfrm>
        <a:off x="59399" y="2331563"/>
        <a:ext cx="4188743" cy="10980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84B98A-25C8-4CD5-B909-4A4B88B42659}">
      <dsp:nvSpPr>
        <dsp:cNvPr id="0" name=""/>
        <dsp:cNvSpPr/>
      </dsp:nvSpPr>
      <dsp:spPr>
        <a:xfrm>
          <a:off x="0" y="663439"/>
          <a:ext cx="3204882" cy="128195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kern="1200" dirty="0"/>
            <a:t>In Campinas 1,2,3 rooms average total are low</a:t>
          </a:r>
          <a:endParaRPr lang="en-IN" sz="2200" kern="1200" dirty="0"/>
        </a:p>
      </dsp:txBody>
      <dsp:txXfrm>
        <a:off x="640976" y="663439"/>
        <a:ext cx="1922930" cy="1281952"/>
      </dsp:txXfrm>
    </dsp:sp>
    <dsp:sp modelId="{80BAA50E-A100-4427-B5C7-838E7471EB22}">
      <dsp:nvSpPr>
        <dsp:cNvPr id="0" name=""/>
        <dsp:cNvSpPr/>
      </dsp:nvSpPr>
      <dsp:spPr>
        <a:xfrm>
          <a:off x="0" y="2124865"/>
          <a:ext cx="3204882" cy="128195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kern="1200" dirty="0"/>
            <a:t>In porto alegre 4 and 5 rooms are less average total.</a:t>
          </a:r>
          <a:endParaRPr lang="en-IN" sz="2200" kern="1200" dirty="0"/>
        </a:p>
      </dsp:txBody>
      <dsp:txXfrm>
        <a:off x="640976" y="2124865"/>
        <a:ext cx="1922930" cy="128195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2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9/14/2023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a:t>Click icon to add picture</a:t>
            </a:r>
            <a:endParaRPr lang="en-US"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r>
              <a:rPr lang="en-US"/>
              <a:t>Click icon to add picture</a:t>
            </a:r>
            <a:endParaRPr lang="en-US"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r>
              <a:rPr lang="en-US"/>
              <a:t>Click icon to add picture</a:t>
            </a:r>
            <a:endParaRPr lang="en-US"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a:t>Click icon to add picture</a:t>
            </a:r>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r>
              <a:rPr lang="en-US" sz="1600"/>
              <a:t>Click to edit Master subtitle style</a:t>
            </a:r>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r>
              <a:rPr lang="en-US"/>
              <a:t>Click icon to add picture</a:t>
            </a:r>
            <a:endParaRPr lang="en-US"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a:t>Click icon to add picture</a:t>
            </a:r>
            <a:endParaRPr lang="en-US"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a:t>Click icon to add picture</a:t>
            </a:r>
            <a:endParaRPr lang="en-US"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a:t>Click icon to add picture</a:t>
            </a:r>
            <a:endParaRPr lang="en-US"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a:t>Click icon to add picture</a:t>
            </a:r>
            <a:endParaRPr lang="en-US"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dirty="0"/>
              <a:t>2/7/20XX</a:t>
            </a:r>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dirty="0"/>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4.png"/><Relationship Id="rId2" Type="http://schemas.openxmlformats.org/officeDocument/2006/relationships/diagramData" Target="../diagrams/data6.xml"/><Relationship Id="rId1" Type="http://schemas.openxmlformats.org/officeDocument/2006/relationships/slideLayout" Target="../slideLayouts/slideLayout1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5.png"/><Relationship Id="rId2" Type="http://schemas.openxmlformats.org/officeDocument/2006/relationships/diagramData" Target="../diagrams/data7.xml"/><Relationship Id="rId1" Type="http://schemas.openxmlformats.org/officeDocument/2006/relationships/slideLayout" Target="../slideLayouts/slideLayout1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6.png"/><Relationship Id="rId2" Type="http://schemas.openxmlformats.org/officeDocument/2006/relationships/diagramData" Target="../diagrams/data8.xml"/><Relationship Id="rId1" Type="http://schemas.openxmlformats.org/officeDocument/2006/relationships/slideLayout" Target="../slideLayouts/slideLayout1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7.png"/><Relationship Id="rId2" Type="http://schemas.openxmlformats.org/officeDocument/2006/relationships/diagramData" Target="../diagrams/data9.xml"/><Relationship Id="rId1" Type="http://schemas.openxmlformats.org/officeDocument/2006/relationships/slideLayout" Target="../slideLayouts/slideLayout1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18.png"/><Relationship Id="rId2" Type="http://schemas.openxmlformats.org/officeDocument/2006/relationships/diagramData" Target="../diagrams/data10.xml"/><Relationship Id="rId1" Type="http://schemas.openxmlformats.org/officeDocument/2006/relationships/slideLayout" Target="../slideLayouts/slideLayout1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19.png"/><Relationship Id="rId2" Type="http://schemas.openxmlformats.org/officeDocument/2006/relationships/diagramData" Target="../diagrams/data11.xml"/><Relationship Id="rId1" Type="http://schemas.openxmlformats.org/officeDocument/2006/relationships/slideLayout" Target="../slideLayouts/slideLayout1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19.png"/><Relationship Id="rId2" Type="http://schemas.openxmlformats.org/officeDocument/2006/relationships/diagramData" Target="../diagrams/data12.xml"/><Relationship Id="rId1" Type="http://schemas.openxmlformats.org/officeDocument/2006/relationships/slideLayout" Target="../slideLayouts/slideLayout1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20.png"/><Relationship Id="rId2" Type="http://schemas.openxmlformats.org/officeDocument/2006/relationships/diagramData" Target="../diagrams/data13.xml"/><Relationship Id="rId1" Type="http://schemas.openxmlformats.org/officeDocument/2006/relationships/slideLayout" Target="../slideLayouts/slideLayout1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21.png"/><Relationship Id="rId2" Type="http://schemas.openxmlformats.org/officeDocument/2006/relationships/diagramData" Target="../diagrams/data14.xml"/><Relationship Id="rId1" Type="http://schemas.openxmlformats.org/officeDocument/2006/relationships/slideLayout" Target="../slideLayouts/slideLayout1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22.png"/><Relationship Id="rId2" Type="http://schemas.openxmlformats.org/officeDocument/2006/relationships/diagramData" Target="../diagrams/data15.xml"/><Relationship Id="rId1" Type="http://schemas.openxmlformats.org/officeDocument/2006/relationships/slideLayout" Target="../slideLayouts/slideLayout17.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23.png"/><Relationship Id="rId2" Type="http://schemas.openxmlformats.org/officeDocument/2006/relationships/diagramData" Target="../diagrams/data16.xml"/><Relationship Id="rId1" Type="http://schemas.openxmlformats.org/officeDocument/2006/relationships/slideLayout" Target="../slideLayouts/slideLayout17.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18.xml"/><Relationship Id="rId13" Type="http://schemas.openxmlformats.org/officeDocument/2006/relationships/diagramLayout" Target="../diagrams/layout19.xml"/><Relationship Id="rId3" Type="http://schemas.openxmlformats.org/officeDocument/2006/relationships/diagramLayout" Target="../diagrams/layout17.xml"/><Relationship Id="rId7" Type="http://schemas.openxmlformats.org/officeDocument/2006/relationships/diagramData" Target="../diagrams/data18.xml"/><Relationship Id="rId12" Type="http://schemas.openxmlformats.org/officeDocument/2006/relationships/diagramData" Target="../diagrams/data19.xml"/><Relationship Id="rId2" Type="http://schemas.openxmlformats.org/officeDocument/2006/relationships/diagramData" Target="../diagrams/data17.xml"/><Relationship Id="rId16" Type="http://schemas.microsoft.com/office/2007/relationships/diagramDrawing" Target="../diagrams/drawing19.xml"/><Relationship Id="rId1" Type="http://schemas.openxmlformats.org/officeDocument/2006/relationships/slideLayout" Target="../slideLayouts/slideLayout11.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5" Type="http://schemas.openxmlformats.org/officeDocument/2006/relationships/diagramColors" Target="../diagrams/colors19.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 Id="rId14" Type="http://schemas.openxmlformats.org/officeDocument/2006/relationships/diagramQuickStyle" Target="../diagrams/quickStyle19.xml"/></Relationships>
</file>

<file path=ppt/slides/_rels/slide23.xml.rels><?xml version="1.0" encoding="UTF-8" standalone="yes"?>
<Relationships xmlns="http://schemas.openxmlformats.org/package/2006/relationships"><Relationship Id="rId8" Type="http://schemas.openxmlformats.org/officeDocument/2006/relationships/diagramQuickStyle" Target="../diagrams/quickStyle20.xml"/><Relationship Id="rId3" Type="http://schemas.openxmlformats.org/officeDocument/2006/relationships/image" Target="../media/image25.jpeg"/><Relationship Id="rId7" Type="http://schemas.openxmlformats.org/officeDocument/2006/relationships/diagramLayout" Target="../diagrams/layout20.xml"/><Relationship Id="rId2" Type="http://schemas.openxmlformats.org/officeDocument/2006/relationships/image" Target="../media/image24.jpeg"/><Relationship Id="rId1" Type="http://schemas.openxmlformats.org/officeDocument/2006/relationships/slideLayout" Target="../slideLayouts/slideLayout12.xml"/><Relationship Id="rId6" Type="http://schemas.openxmlformats.org/officeDocument/2006/relationships/diagramData" Target="../diagrams/data20.xml"/><Relationship Id="rId5" Type="http://schemas.openxmlformats.org/officeDocument/2006/relationships/image" Target="../media/image27.jpeg"/><Relationship Id="rId10" Type="http://schemas.microsoft.com/office/2007/relationships/diagramDrawing" Target="../diagrams/drawing20.xml"/><Relationship Id="rId4" Type="http://schemas.openxmlformats.org/officeDocument/2006/relationships/image" Target="../media/image26.jpeg"/><Relationship Id="rId9" Type="http://schemas.openxmlformats.org/officeDocument/2006/relationships/diagramColors" Target="../diagrams/colors20.xml"/></Relationships>
</file>

<file path=ppt/slides/_rels/slide24.xml.rels><?xml version="1.0" encoding="UTF-8" standalone="yes"?>
<Relationships xmlns="http://schemas.openxmlformats.org/package/2006/relationships"><Relationship Id="rId8" Type="http://schemas.openxmlformats.org/officeDocument/2006/relationships/diagramQuickStyle" Target="../diagrams/quickStyle21.xml"/><Relationship Id="rId3" Type="http://schemas.openxmlformats.org/officeDocument/2006/relationships/image" Target="../media/image25.jpeg"/><Relationship Id="rId7" Type="http://schemas.openxmlformats.org/officeDocument/2006/relationships/diagramLayout" Target="../diagrams/layout21.xml"/><Relationship Id="rId2" Type="http://schemas.openxmlformats.org/officeDocument/2006/relationships/image" Target="../media/image24.jpeg"/><Relationship Id="rId1" Type="http://schemas.openxmlformats.org/officeDocument/2006/relationships/slideLayout" Target="../slideLayouts/slideLayout12.xml"/><Relationship Id="rId6" Type="http://schemas.openxmlformats.org/officeDocument/2006/relationships/diagramData" Target="../diagrams/data21.xml"/><Relationship Id="rId5" Type="http://schemas.openxmlformats.org/officeDocument/2006/relationships/image" Target="../media/image27.jpeg"/><Relationship Id="rId10" Type="http://schemas.microsoft.com/office/2007/relationships/diagramDrawing" Target="../diagrams/drawing21.xml"/><Relationship Id="rId4" Type="http://schemas.openxmlformats.org/officeDocument/2006/relationships/image" Target="../media/image26.jpeg"/><Relationship Id="rId9" Type="http://schemas.openxmlformats.org/officeDocument/2006/relationships/diagramColors" Target="../diagrams/colors21.xml"/></Relationships>
</file>

<file path=ppt/slides/_rels/slide25.xml.rels><?xml version="1.0" encoding="UTF-8" standalone="yes"?>
<Relationships xmlns="http://schemas.openxmlformats.org/package/2006/relationships"><Relationship Id="rId8" Type="http://schemas.openxmlformats.org/officeDocument/2006/relationships/diagramQuickStyle" Target="../diagrams/quickStyle22.xml"/><Relationship Id="rId3" Type="http://schemas.openxmlformats.org/officeDocument/2006/relationships/image" Target="../media/image25.jpeg"/><Relationship Id="rId7" Type="http://schemas.openxmlformats.org/officeDocument/2006/relationships/diagramLayout" Target="../diagrams/layout22.xml"/><Relationship Id="rId2" Type="http://schemas.openxmlformats.org/officeDocument/2006/relationships/image" Target="../media/image24.jpeg"/><Relationship Id="rId1" Type="http://schemas.openxmlformats.org/officeDocument/2006/relationships/slideLayout" Target="../slideLayouts/slideLayout12.xml"/><Relationship Id="rId6" Type="http://schemas.openxmlformats.org/officeDocument/2006/relationships/diagramData" Target="../diagrams/data22.xml"/><Relationship Id="rId5" Type="http://schemas.openxmlformats.org/officeDocument/2006/relationships/image" Target="../media/image27.jpeg"/><Relationship Id="rId10" Type="http://schemas.microsoft.com/office/2007/relationships/diagramDrawing" Target="../diagrams/drawing22.xml"/><Relationship Id="rId4" Type="http://schemas.openxmlformats.org/officeDocument/2006/relationships/image" Target="../media/image26.jpeg"/><Relationship Id="rId9" Type="http://schemas.openxmlformats.org/officeDocument/2006/relationships/diagramColors" Target="../diagrams/colors22.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23.xml"/><Relationship Id="rId3" Type="http://schemas.openxmlformats.org/officeDocument/2006/relationships/image" Target="../media/image25.jpeg"/><Relationship Id="rId7" Type="http://schemas.openxmlformats.org/officeDocument/2006/relationships/diagramLayout" Target="../diagrams/layout23.xml"/><Relationship Id="rId2" Type="http://schemas.openxmlformats.org/officeDocument/2006/relationships/image" Target="../media/image24.jpeg"/><Relationship Id="rId1" Type="http://schemas.openxmlformats.org/officeDocument/2006/relationships/slideLayout" Target="../slideLayouts/slideLayout12.xml"/><Relationship Id="rId6" Type="http://schemas.openxmlformats.org/officeDocument/2006/relationships/diagramData" Target="../diagrams/data23.xml"/><Relationship Id="rId5" Type="http://schemas.openxmlformats.org/officeDocument/2006/relationships/image" Target="../media/image27.jpeg"/><Relationship Id="rId10" Type="http://schemas.microsoft.com/office/2007/relationships/diagramDrawing" Target="../diagrams/drawing23.xml"/><Relationship Id="rId4" Type="http://schemas.openxmlformats.org/officeDocument/2006/relationships/image" Target="../media/image26.jpeg"/><Relationship Id="rId9" Type="http://schemas.openxmlformats.org/officeDocument/2006/relationships/diagramColors" Target="../diagrams/colors23.xml"/></Relationships>
</file>

<file path=ppt/slides/_rels/slide27.xml.rels><?xml version="1.0" encoding="UTF-8" standalone="yes"?>
<Relationships xmlns="http://schemas.openxmlformats.org/package/2006/relationships"><Relationship Id="rId3" Type="http://schemas.openxmlformats.org/officeDocument/2006/relationships/hyperlink" Target="mailto:pandi200ns@gmail.com" TargetMode="External"/><Relationship Id="rId2" Type="http://schemas.openxmlformats.org/officeDocument/2006/relationships/image" Target="../media/image28.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jpeg"/><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png"/><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1.png"/><Relationship Id="rId2" Type="http://schemas.openxmlformats.org/officeDocument/2006/relationships/diagramData" Target="../diagrams/data3.xml"/><Relationship Id="rId1" Type="http://schemas.openxmlformats.org/officeDocument/2006/relationships/slideLayout" Target="../slideLayouts/slideLayout1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2.png"/><Relationship Id="rId2" Type="http://schemas.openxmlformats.org/officeDocument/2006/relationships/diagramData" Target="../diagrams/data4.xml"/><Relationship Id="rId1" Type="http://schemas.openxmlformats.org/officeDocument/2006/relationships/slideLayout" Target="../slideLayouts/slideLayout1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3.png"/><Relationship Id="rId2" Type="http://schemas.openxmlformats.org/officeDocument/2006/relationships/diagramData" Target="../diagrams/data5.xml"/><Relationship Id="rId1" Type="http://schemas.openxmlformats.org/officeDocument/2006/relationships/slideLayout" Target="../slideLayouts/slideLayout1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ow angle view of buildings in a city">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623279" y="0"/>
            <a:ext cx="9568721" cy="6858000"/>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520697" y="1040001"/>
            <a:ext cx="3338625" cy="3150159"/>
          </a:xfrm>
        </p:spPr>
        <p:txBody>
          <a:bodyPr>
            <a:normAutofit/>
          </a:bodyPr>
          <a:lstStyle/>
          <a:p>
            <a:r>
              <a:rPr lang="en-US" b="1" u="sng" dirty="0"/>
              <a:t>Brazil housing</a:t>
            </a:r>
            <a:br>
              <a:rPr lang="en-US" dirty="0"/>
            </a:br>
            <a:r>
              <a:rPr lang="en-US" dirty="0"/>
              <a:t>----------------------case study</a:t>
            </a:r>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490538" y="4240213"/>
            <a:ext cx="3497262" cy="1801812"/>
          </a:xfrm>
        </p:spPr>
        <p:txBody>
          <a:bodyPr/>
          <a:lstStyle/>
          <a:p>
            <a:r>
              <a:rPr lang="en-US" dirty="0"/>
              <a:t>Shanmugaiya </a:t>
            </a:r>
            <a:r>
              <a:rPr lang="en-US" dirty="0" err="1"/>
              <a:t>Pandian.V</a:t>
            </a:r>
            <a:endParaRPr lang="en-US" dirty="0"/>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8F0FDDD-C6DF-4F8F-BEAD-CCC0FFD99260}"/>
              </a:ext>
            </a:extLst>
          </p:cNvPr>
          <p:cNvSpPr>
            <a:spLocks noGrp="1"/>
          </p:cNvSpPr>
          <p:nvPr>
            <p:ph type="title"/>
          </p:nvPr>
        </p:nvSpPr>
        <p:spPr/>
        <p:txBody>
          <a:bodyPr/>
          <a:lstStyle/>
          <a:p>
            <a:r>
              <a:rPr lang="en-US" dirty="0"/>
              <a:t>Which city have lot of parking space</a:t>
            </a:r>
            <a:endParaRPr lang="en-IN" dirty="0"/>
          </a:p>
        </p:txBody>
      </p:sp>
      <p:graphicFrame>
        <p:nvGraphicFramePr>
          <p:cNvPr id="11" name="Content Placeholder 10">
            <a:extLst>
              <a:ext uri="{FF2B5EF4-FFF2-40B4-BE49-F238E27FC236}">
                <a16:creationId xmlns:a16="http://schemas.microsoft.com/office/drawing/2014/main" id="{5BC77848-3839-425E-9640-EBB15339A20F}"/>
              </a:ext>
            </a:extLst>
          </p:cNvPr>
          <p:cNvGraphicFramePr>
            <a:graphicFrameLocks noGrp="1"/>
          </p:cNvGraphicFramePr>
          <p:nvPr>
            <p:ph sz="half" idx="2"/>
            <p:extLst>
              <p:ext uri="{D42A27DB-BD31-4B8C-83A1-F6EECF244321}">
                <p14:modId xmlns:p14="http://schemas.microsoft.com/office/powerpoint/2010/main" val="1442958894"/>
              </p:ext>
            </p:extLst>
          </p:nvPr>
        </p:nvGraphicFramePr>
        <p:xfrm>
          <a:off x="7064188" y="1792941"/>
          <a:ext cx="4289612" cy="4384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87DE85DC-44F0-4524-B26A-6AA139924A51}"/>
              </a:ext>
            </a:extLst>
          </p:cNvPr>
          <p:cNvSpPr>
            <a:spLocks noGrp="1"/>
          </p:cNvSpPr>
          <p:nvPr>
            <p:ph type="dt" sz="half" idx="10"/>
          </p:nvPr>
        </p:nvSpPr>
        <p:spPr/>
        <p:txBody>
          <a:bodyPr/>
          <a:lstStyle/>
          <a:p>
            <a:r>
              <a:rPr lang="en-US" dirty="0"/>
              <a:t>10/09/2023</a:t>
            </a:r>
          </a:p>
        </p:txBody>
      </p:sp>
      <p:sp>
        <p:nvSpPr>
          <p:cNvPr id="5" name="Footer Placeholder 4">
            <a:extLst>
              <a:ext uri="{FF2B5EF4-FFF2-40B4-BE49-F238E27FC236}">
                <a16:creationId xmlns:a16="http://schemas.microsoft.com/office/drawing/2014/main" id="{80053F70-79AC-4E8E-A962-A3BC5C0AB9B6}"/>
              </a:ext>
            </a:extLst>
          </p:cNvPr>
          <p:cNvSpPr>
            <a:spLocks noGrp="1"/>
          </p:cNvSpPr>
          <p:nvPr>
            <p:ph type="ftr" sz="quarter" idx="11"/>
          </p:nvPr>
        </p:nvSpPr>
        <p:spPr/>
        <p:txBody>
          <a:bodyPr/>
          <a:lstStyle/>
          <a:p>
            <a:r>
              <a:rPr lang="en-US" b="1" u="sng" dirty="0"/>
              <a:t>Brazil housing</a:t>
            </a:r>
            <a:endParaRPr lang="en-US" dirty="0"/>
          </a:p>
        </p:txBody>
      </p:sp>
      <p:sp>
        <p:nvSpPr>
          <p:cNvPr id="7" name="Slide Number Placeholder 6">
            <a:extLst>
              <a:ext uri="{FF2B5EF4-FFF2-40B4-BE49-F238E27FC236}">
                <a16:creationId xmlns:a16="http://schemas.microsoft.com/office/drawing/2014/main" id="{6AD0EAA3-E352-4A43-836E-67166CD2D9B9}"/>
              </a:ext>
            </a:extLst>
          </p:cNvPr>
          <p:cNvSpPr>
            <a:spLocks noGrp="1"/>
          </p:cNvSpPr>
          <p:nvPr>
            <p:ph type="sldNum" sz="quarter" idx="12"/>
          </p:nvPr>
        </p:nvSpPr>
        <p:spPr/>
        <p:txBody>
          <a:bodyPr/>
          <a:lstStyle/>
          <a:p>
            <a:fld id="{312CC964-A50B-4C29-B4E4-2C30BB34CCF3}" type="slidenum">
              <a:rPr lang="en-US" smtClean="0"/>
              <a:t>10</a:t>
            </a:fld>
            <a:endParaRPr lang="en-US" dirty="0"/>
          </a:p>
        </p:txBody>
      </p:sp>
      <p:pic>
        <p:nvPicPr>
          <p:cNvPr id="4" name="Content Placeholder 3">
            <a:extLst>
              <a:ext uri="{FF2B5EF4-FFF2-40B4-BE49-F238E27FC236}">
                <a16:creationId xmlns:a16="http://schemas.microsoft.com/office/drawing/2014/main" id="{B085A35A-D36C-4AB1-AB42-B3239969D4DF}"/>
              </a:ext>
            </a:extLst>
          </p:cNvPr>
          <p:cNvPicPr>
            <a:picLocks noGrp="1" noChangeAspect="1"/>
          </p:cNvPicPr>
          <p:nvPr>
            <p:ph sz="half" idx="1"/>
          </p:nvPr>
        </p:nvPicPr>
        <p:blipFill>
          <a:blip r:embed="rId7"/>
          <a:stretch>
            <a:fillRect/>
          </a:stretch>
        </p:blipFill>
        <p:spPr>
          <a:xfrm>
            <a:off x="838200" y="2008095"/>
            <a:ext cx="6145306" cy="4222376"/>
          </a:xfrm>
        </p:spPr>
      </p:pic>
    </p:spTree>
    <p:extLst>
      <p:ext uri="{BB962C8B-B14F-4D97-AF65-F5344CB8AC3E}">
        <p14:creationId xmlns:p14="http://schemas.microsoft.com/office/powerpoint/2010/main" val="2629099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8F0FDDD-C6DF-4F8F-BEAD-CCC0FFD99260}"/>
              </a:ext>
            </a:extLst>
          </p:cNvPr>
          <p:cNvSpPr>
            <a:spLocks noGrp="1"/>
          </p:cNvSpPr>
          <p:nvPr>
            <p:ph type="title"/>
          </p:nvPr>
        </p:nvSpPr>
        <p:spPr/>
        <p:txBody>
          <a:bodyPr/>
          <a:lstStyle/>
          <a:p>
            <a:r>
              <a:rPr lang="en-US" dirty="0"/>
              <a:t>Which factors affect the tent &amp; total</a:t>
            </a:r>
            <a:endParaRPr lang="en-IN" dirty="0"/>
          </a:p>
        </p:txBody>
      </p:sp>
      <p:graphicFrame>
        <p:nvGraphicFramePr>
          <p:cNvPr id="9" name="Content Placeholder 8">
            <a:extLst>
              <a:ext uri="{FF2B5EF4-FFF2-40B4-BE49-F238E27FC236}">
                <a16:creationId xmlns:a16="http://schemas.microsoft.com/office/drawing/2014/main" id="{A4E2E3E3-F7D8-42C2-B33E-816A2A92582D}"/>
              </a:ext>
            </a:extLst>
          </p:cNvPr>
          <p:cNvGraphicFramePr>
            <a:graphicFrameLocks noGrp="1"/>
          </p:cNvGraphicFramePr>
          <p:nvPr>
            <p:ph sz="half" idx="2"/>
            <p:extLst>
              <p:ext uri="{D42A27DB-BD31-4B8C-83A1-F6EECF244321}">
                <p14:modId xmlns:p14="http://schemas.microsoft.com/office/powerpoint/2010/main" val="103658643"/>
              </p:ext>
            </p:extLst>
          </p:nvPr>
        </p:nvGraphicFramePr>
        <p:xfrm>
          <a:off x="7064188" y="1783976"/>
          <a:ext cx="4289612" cy="4392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87DE85DC-44F0-4524-B26A-6AA139924A51}"/>
              </a:ext>
            </a:extLst>
          </p:cNvPr>
          <p:cNvSpPr>
            <a:spLocks noGrp="1"/>
          </p:cNvSpPr>
          <p:nvPr>
            <p:ph type="dt" sz="half" idx="10"/>
          </p:nvPr>
        </p:nvSpPr>
        <p:spPr/>
        <p:txBody>
          <a:bodyPr/>
          <a:lstStyle/>
          <a:p>
            <a:r>
              <a:rPr lang="en-US" dirty="0"/>
              <a:t>10/09/2023</a:t>
            </a:r>
          </a:p>
        </p:txBody>
      </p:sp>
      <p:sp>
        <p:nvSpPr>
          <p:cNvPr id="5" name="Footer Placeholder 4">
            <a:extLst>
              <a:ext uri="{FF2B5EF4-FFF2-40B4-BE49-F238E27FC236}">
                <a16:creationId xmlns:a16="http://schemas.microsoft.com/office/drawing/2014/main" id="{80053F70-79AC-4E8E-A962-A3BC5C0AB9B6}"/>
              </a:ext>
            </a:extLst>
          </p:cNvPr>
          <p:cNvSpPr>
            <a:spLocks noGrp="1"/>
          </p:cNvSpPr>
          <p:nvPr>
            <p:ph type="ftr" sz="quarter" idx="11"/>
          </p:nvPr>
        </p:nvSpPr>
        <p:spPr/>
        <p:txBody>
          <a:bodyPr/>
          <a:lstStyle/>
          <a:p>
            <a:r>
              <a:rPr lang="en-US" b="1" u="sng" dirty="0"/>
              <a:t>Brazil housing</a:t>
            </a:r>
            <a:endParaRPr lang="en-US" dirty="0"/>
          </a:p>
        </p:txBody>
      </p:sp>
      <p:sp>
        <p:nvSpPr>
          <p:cNvPr id="7" name="Slide Number Placeholder 6">
            <a:extLst>
              <a:ext uri="{FF2B5EF4-FFF2-40B4-BE49-F238E27FC236}">
                <a16:creationId xmlns:a16="http://schemas.microsoft.com/office/drawing/2014/main" id="{6AD0EAA3-E352-4A43-836E-67166CD2D9B9}"/>
              </a:ext>
            </a:extLst>
          </p:cNvPr>
          <p:cNvSpPr>
            <a:spLocks noGrp="1"/>
          </p:cNvSpPr>
          <p:nvPr>
            <p:ph type="sldNum" sz="quarter" idx="12"/>
          </p:nvPr>
        </p:nvSpPr>
        <p:spPr/>
        <p:txBody>
          <a:bodyPr/>
          <a:lstStyle/>
          <a:p>
            <a:fld id="{312CC964-A50B-4C29-B4E4-2C30BB34CCF3}" type="slidenum">
              <a:rPr lang="en-US" smtClean="0"/>
              <a:t>11</a:t>
            </a:fld>
            <a:endParaRPr lang="en-US" dirty="0"/>
          </a:p>
        </p:txBody>
      </p:sp>
      <p:pic>
        <p:nvPicPr>
          <p:cNvPr id="4" name="Content Placeholder 3">
            <a:extLst>
              <a:ext uri="{FF2B5EF4-FFF2-40B4-BE49-F238E27FC236}">
                <a16:creationId xmlns:a16="http://schemas.microsoft.com/office/drawing/2014/main" id="{71CDCA94-7015-412D-B0A5-0CD471993B63}"/>
              </a:ext>
            </a:extLst>
          </p:cNvPr>
          <p:cNvPicPr>
            <a:picLocks noGrp="1" noChangeAspect="1"/>
          </p:cNvPicPr>
          <p:nvPr>
            <p:ph sz="half" idx="1"/>
          </p:nvPr>
        </p:nvPicPr>
        <p:blipFill>
          <a:blip r:embed="rId7"/>
          <a:stretch>
            <a:fillRect/>
          </a:stretch>
        </p:blipFill>
        <p:spPr>
          <a:xfrm>
            <a:off x="838199" y="2088775"/>
            <a:ext cx="6136341" cy="4043084"/>
          </a:xfrm>
        </p:spPr>
      </p:pic>
    </p:spTree>
    <p:extLst>
      <p:ext uri="{BB962C8B-B14F-4D97-AF65-F5344CB8AC3E}">
        <p14:creationId xmlns:p14="http://schemas.microsoft.com/office/powerpoint/2010/main" val="1222049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8F0FDDD-C6DF-4F8F-BEAD-CCC0FFD99260}"/>
              </a:ext>
            </a:extLst>
          </p:cNvPr>
          <p:cNvSpPr>
            <a:spLocks noGrp="1"/>
          </p:cNvSpPr>
          <p:nvPr>
            <p:ph type="title"/>
          </p:nvPr>
        </p:nvSpPr>
        <p:spPr/>
        <p:txBody>
          <a:bodyPr/>
          <a:lstStyle/>
          <a:p>
            <a:r>
              <a:rPr lang="en-US" dirty="0"/>
              <a:t>Is all flats animal accepted &amp; furniture</a:t>
            </a:r>
            <a:endParaRPr lang="en-IN" dirty="0"/>
          </a:p>
        </p:txBody>
      </p:sp>
      <p:graphicFrame>
        <p:nvGraphicFramePr>
          <p:cNvPr id="9" name="Content Placeholder 8">
            <a:extLst>
              <a:ext uri="{FF2B5EF4-FFF2-40B4-BE49-F238E27FC236}">
                <a16:creationId xmlns:a16="http://schemas.microsoft.com/office/drawing/2014/main" id="{6346932D-C863-42B8-BA49-62A0E9090841}"/>
              </a:ext>
            </a:extLst>
          </p:cNvPr>
          <p:cNvGraphicFramePr>
            <a:graphicFrameLocks noGrp="1"/>
          </p:cNvGraphicFramePr>
          <p:nvPr>
            <p:ph sz="half" idx="2"/>
            <p:extLst>
              <p:ext uri="{D42A27DB-BD31-4B8C-83A1-F6EECF244321}">
                <p14:modId xmlns:p14="http://schemas.microsoft.com/office/powerpoint/2010/main" val="2233240573"/>
              </p:ext>
            </p:extLst>
          </p:nvPr>
        </p:nvGraphicFramePr>
        <p:xfrm>
          <a:off x="7046258" y="1819835"/>
          <a:ext cx="4307541" cy="4357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87DE85DC-44F0-4524-B26A-6AA139924A51}"/>
              </a:ext>
            </a:extLst>
          </p:cNvPr>
          <p:cNvSpPr>
            <a:spLocks noGrp="1"/>
          </p:cNvSpPr>
          <p:nvPr>
            <p:ph type="dt" sz="half" idx="10"/>
          </p:nvPr>
        </p:nvSpPr>
        <p:spPr/>
        <p:txBody>
          <a:bodyPr/>
          <a:lstStyle/>
          <a:p>
            <a:r>
              <a:rPr lang="en-US" dirty="0"/>
              <a:t>10/09/2023</a:t>
            </a:r>
          </a:p>
        </p:txBody>
      </p:sp>
      <p:sp>
        <p:nvSpPr>
          <p:cNvPr id="5" name="Footer Placeholder 4">
            <a:extLst>
              <a:ext uri="{FF2B5EF4-FFF2-40B4-BE49-F238E27FC236}">
                <a16:creationId xmlns:a16="http://schemas.microsoft.com/office/drawing/2014/main" id="{80053F70-79AC-4E8E-A962-A3BC5C0AB9B6}"/>
              </a:ext>
            </a:extLst>
          </p:cNvPr>
          <p:cNvSpPr>
            <a:spLocks noGrp="1"/>
          </p:cNvSpPr>
          <p:nvPr>
            <p:ph type="ftr" sz="quarter" idx="11"/>
          </p:nvPr>
        </p:nvSpPr>
        <p:spPr/>
        <p:txBody>
          <a:bodyPr/>
          <a:lstStyle/>
          <a:p>
            <a:r>
              <a:rPr lang="en-US" b="1" u="sng" dirty="0"/>
              <a:t>Brazil housing</a:t>
            </a:r>
            <a:endParaRPr lang="en-US" dirty="0"/>
          </a:p>
        </p:txBody>
      </p:sp>
      <p:sp>
        <p:nvSpPr>
          <p:cNvPr id="7" name="Slide Number Placeholder 6">
            <a:extLst>
              <a:ext uri="{FF2B5EF4-FFF2-40B4-BE49-F238E27FC236}">
                <a16:creationId xmlns:a16="http://schemas.microsoft.com/office/drawing/2014/main" id="{6AD0EAA3-E352-4A43-836E-67166CD2D9B9}"/>
              </a:ext>
            </a:extLst>
          </p:cNvPr>
          <p:cNvSpPr>
            <a:spLocks noGrp="1"/>
          </p:cNvSpPr>
          <p:nvPr>
            <p:ph type="sldNum" sz="quarter" idx="12"/>
          </p:nvPr>
        </p:nvSpPr>
        <p:spPr/>
        <p:txBody>
          <a:bodyPr/>
          <a:lstStyle/>
          <a:p>
            <a:fld id="{312CC964-A50B-4C29-B4E4-2C30BB34CCF3}" type="slidenum">
              <a:rPr lang="en-US" smtClean="0"/>
              <a:t>12</a:t>
            </a:fld>
            <a:endParaRPr lang="en-US" dirty="0"/>
          </a:p>
        </p:txBody>
      </p:sp>
      <p:pic>
        <p:nvPicPr>
          <p:cNvPr id="4" name="Content Placeholder 3">
            <a:extLst>
              <a:ext uri="{FF2B5EF4-FFF2-40B4-BE49-F238E27FC236}">
                <a16:creationId xmlns:a16="http://schemas.microsoft.com/office/drawing/2014/main" id="{2A14A73A-54D6-4720-8E77-C879CBC982D6}"/>
              </a:ext>
            </a:extLst>
          </p:cNvPr>
          <p:cNvPicPr>
            <a:picLocks noGrp="1" noChangeAspect="1"/>
          </p:cNvPicPr>
          <p:nvPr>
            <p:ph sz="half" idx="1"/>
          </p:nvPr>
        </p:nvPicPr>
        <p:blipFill>
          <a:blip r:embed="rId7"/>
          <a:stretch>
            <a:fillRect/>
          </a:stretch>
        </p:blipFill>
        <p:spPr>
          <a:xfrm>
            <a:off x="690283" y="2070846"/>
            <a:ext cx="6149788" cy="4052047"/>
          </a:xfrm>
        </p:spPr>
      </p:pic>
    </p:spTree>
    <p:extLst>
      <p:ext uri="{BB962C8B-B14F-4D97-AF65-F5344CB8AC3E}">
        <p14:creationId xmlns:p14="http://schemas.microsoft.com/office/powerpoint/2010/main" val="4125354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8F0FDDD-C6DF-4F8F-BEAD-CCC0FFD99260}"/>
              </a:ext>
            </a:extLst>
          </p:cNvPr>
          <p:cNvSpPr>
            <a:spLocks noGrp="1"/>
          </p:cNvSpPr>
          <p:nvPr>
            <p:ph type="title"/>
          </p:nvPr>
        </p:nvSpPr>
        <p:spPr/>
        <p:txBody>
          <a:bodyPr/>
          <a:lstStyle/>
          <a:p>
            <a:r>
              <a:rPr lang="en-US" dirty="0"/>
              <a:t>What is the average Total in rooms wise</a:t>
            </a:r>
            <a:endParaRPr lang="en-IN" dirty="0"/>
          </a:p>
        </p:txBody>
      </p:sp>
      <p:graphicFrame>
        <p:nvGraphicFramePr>
          <p:cNvPr id="2" name="Content Placeholder 1">
            <a:extLst>
              <a:ext uri="{FF2B5EF4-FFF2-40B4-BE49-F238E27FC236}">
                <a16:creationId xmlns:a16="http://schemas.microsoft.com/office/drawing/2014/main" id="{DBBE3C79-4681-4D1E-B59B-25A7B2690B9D}"/>
              </a:ext>
            </a:extLst>
          </p:cNvPr>
          <p:cNvGraphicFramePr>
            <a:graphicFrameLocks noGrp="1"/>
          </p:cNvGraphicFramePr>
          <p:nvPr>
            <p:ph sz="half" idx="2"/>
            <p:extLst>
              <p:ext uri="{D42A27DB-BD31-4B8C-83A1-F6EECF244321}">
                <p14:modId xmlns:p14="http://schemas.microsoft.com/office/powerpoint/2010/main" val="929703689"/>
              </p:ext>
            </p:extLst>
          </p:nvPr>
        </p:nvGraphicFramePr>
        <p:xfrm>
          <a:off x="8148918" y="2106705"/>
          <a:ext cx="3204882" cy="40702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87DE85DC-44F0-4524-B26A-6AA139924A51}"/>
              </a:ext>
            </a:extLst>
          </p:cNvPr>
          <p:cNvSpPr>
            <a:spLocks noGrp="1"/>
          </p:cNvSpPr>
          <p:nvPr>
            <p:ph type="dt" sz="half" idx="10"/>
          </p:nvPr>
        </p:nvSpPr>
        <p:spPr/>
        <p:txBody>
          <a:bodyPr/>
          <a:lstStyle/>
          <a:p>
            <a:r>
              <a:rPr lang="en-US" dirty="0"/>
              <a:t>10/09/2023</a:t>
            </a:r>
          </a:p>
        </p:txBody>
      </p:sp>
      <p:sp>
        <p:nvSpPr>
          <p:cNvPr id="5" name="Footer Placeholder 4">
            <a:extLst>
              <a:ext uri="{FF2B5EF4-FFF2-40B4-BE49-F238E27FC236}">
                <a16:creationId xmlns:a16="http://schemas.microsoft.com/office/drawing/2014/main" id="{80053F70-79AC-4E8E-A962-A3BC5C0AB9B6}"/>
              </a:ext>
            </a:extLst>
          </p:cNvPr>
          <p:cNvSpPr>
            <a:spLocks noGrp="1"/>
          </p:cNvSpPr>
          <p:nvPr>
            <p:ph type="ftr" sz="quarter" idx="11"/>
          </p:nvPr>
        </p:nvSpPr>
        <p:spPr/>
        <p:txBody>
          <a:bodyPr/>
          <a:lstStyle/>
          <a:p>
            <a:r>
              <a:rPr lang="en-US" b="1" u="sng" dirty="0"/>
              <a:t>Brazil housing</a:t>
            </a:r>
            <a:endParaRPr lang="en-US" dirty="0"/>
          </a:p>
        </p:txBody>
      </p:sp>
      <p:sp>
        <p:nvSpPr>
          <p:cNvPr id="7" name="Slide Number Placeholder 6">
            <a:extLst>
              <a:ext uri="{FF2B5EF4-FFF2-40B4-BE49-F238E27FC236}">
                <a16:creationId xmlns:a16="http://schemas.microsoft.com/office/drawing/2014/main" id="{6AD0EAA3-E352-4A43-836E-67166CD2D9B9}"/>
              </a:ext>
            </a:extLst>
          </p:cNvPr>
          <p:cNvSpPr>
            <a:spLocks noGrp="1"/>
          </p:cNvSpPr>
          <p:nvPr>
            <p:ph type="sldNum" sz="quarter" idx="12"/>
          </p:nvPr>
        </p:nvSpPr>
        <p:spPr/>
        <p:txBody>
          <a:bodyPr/>
          <a:lstStyle/>
          <a:p>
            <a:fld id="{312CC964-A50B-4C29-B4E4-2C30BB34CCF3}" type="slidenum">
              <a:rPr lang="en-US" smtClean="0"/>
              <a:t>13</a:t>
            </a:fld>
            <a:endParaRPr lang="en-US" dirty="0"/>
          </a:p>
        </p:txBody>
      </p:sp>
      <p:pic>
        <p:nvPicPr>
          <p:cNvPr id="1026" name="Picture 2">
            <a:extLst>
              <a:ext uri="{FF2B5EF4-FFF2-40B4-BE49-F238E27FC236}">
                <a16:creationId xmlns:a16="http://schemas.microsoft.com/office/drawing/2014/main" id="{B9B186A8-3CE7-4AF9-9ABF-D51659F2AA96}"/>
              </a:ext>
            </a:extLst>
          </p:cNvPr>
          <p:cNvPicPr>
            <a:picLocks noGrp="1" noChangeAspect="1" noChangeArrowheads="1"/>
          </p:cNvPicPr>
          <p:nvPr>
            <p:ph sz="half" idx="1"/>
          </p:nvPr>
        </p:nvPicPr>
        <p:blipFill>
          <a:blip r:embed="rId7">
            <a:extLst>
              <a:ext uri="{28A0092B-C50C-407E-A947-70E740481C1C}">
                <a14:useLocalDpi xmlns:a14="http://schemas.microsoft.com/office/drawing/2010/main" val="0"/>
              </a:ext>
            </a:extLst>
          </a:blip>
          <a:srcRect/>
          <a:stretch>
            <a:fillRect/>
          </a:stretch>
        </p:blipFill>
        <p:spPr bwMode="auto">
          <a:xfrm>
            <a:off x="756543" y="2088778"/>
            <a:ext cx="7299186" cy="3935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490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8F0FDDD-C6DF-4F8F-BEAD-CCC0FFD99260}"/>
              </a:ext>
            </a:extLst>
          </p:cNvPr>
          <p:cNvSpPr>
            <a:spLocks noGrp="1"/>
          </p:cNvSpPr>
          <p:nvPr>
            <p:ph type="title"/>
          </p:nvPr>
        </p:nvSpPr>
        <p:spPr/>
        <p:txBody>
          <a:bodyPr/>
          <a:lstStyle/>
          <a:p>
            <a:r>
              <a:rPr lang="en-US" dirty="0"/>
              <a:t>What is the average rent in rooms wise</a:t>
            </a:r>
            <a:endParaRPr lang="en-IN" dirty="0"/>
          </a:p>
        </p:txBody>
      </p:sp>
      <p:graphicFrame>
        <p:nvGraphicFramePr>
          <p:cNvPr id="4" name="Content Placeholder 3">
            <a:extLst>
              <a:ext uri="{FF2B5EF4-FFF2-40B4-BE49-F238E27FC236}">
                <a16:creationId xmlns:a16="http://schemas.microsoft.com/office/drawing/2014/main" id="{D74E435C-BA27-4F81-8145-477C250BC592}"/>
              </a:ext>
            </a:extLst>
          </p:cNvPr>
          <p:cNvGraphicFramePr>
            <a:graphicFrameLocks noGrp="1"/>
          </p:cNvGraphicFramePr>
          <p:nvPr>
            <p:ph sz="half" idx="2"/>
            <p:extLst>
              <p:ext uri="{D42A27DB-BD31-4B8C-83A1-F6EECF244321}">
                <p14:modId xmlns:p14="http://schemas.microsoft.com/office/powerpoint/2010/main" val="1210029006"/>
              </p:ext>
            </p:extLst>
          </p:nvPr>
        </p:nvGraphicFramePr>
        <p:xfrm>
          <a:off x="8641976" y="2088775"/>
          <a:ext cx="2711824" cy="4088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87DE85DC-44F0-4524-B26A-6AA139924A51}"/>
              </a:ext>
            </a:extLst>
          </p:cNvPr>
          <p:cNvSpPr>
            <a:spLocks noGrp="1"/>
          </p:cNvSpPr>
          <p:nvPr>
            <p:ph type="dt" sz="half" idx="10"/>
          </p:nvPr>
        </p:nvSpPr>
        <p:spPr/>
        <p:txBody>
          <a:bodyPr/>
          <a:lstStyle/>
          <a:p>
            <a:r>
              <a:rPr lang="en-US" dirty="0"/>
              <a:t>10/09/2023</a:t>
            </a:r>
          </a:p>
        </p:txBody>
      </p:sp>
      <p:sp>
        <p:nvSpPr>
          <p:cNvPr id="5" name="Footer Placeholder 4">
            <a:extLst>
              <a:ext uri="{FF2B5EF4-FFF2-40B4-BE49-F238E27FC236}">
                <a16:creationId xmlns:a16="http://schemas.microsoft.com/office/drawing/2014/main" id="{80053F70-79AC-4E8E-A962-A3BC5C0AB9B6}"/>
              </a:ext>
            </a:extLst>
          </p:cNvPr>
          <p:cNvSpPr>
            <a:spLocks noGrp="1"/>
          </p:cNvSpPr>
          <p:nvPr>
            <p:ph type="ftr" sz="quarter" idx="11"/>
          </p:nvPr>
        </p:nvSpPr>
        <p:spPr/>
        <p:txBody>
          <a:bodyPr/>
          <a:lstStyle/>
          <a:p>
            <a:r>
              <a:rPr lang="en-US" b="1" u="sng" dirty="0"/>
              <a:t>Brazil housing</a:t>
            </a:r>
            <a:endParaRPr lang="en-US" dirty="0"/>
          </a:p>
        </p:txBody>
      </p:sp>
      <p:sp>
        <p:nvSpPr>
          <p:cNvPr id="7" name="Slide Number Placeholder 6">
            <a:extLst>
              <a:ext uri="{FF2B5EF4-FFF2-40B4-BE49-F238E27FC236}">
                <a16:creationId xmlns:a16="http://schemas.microsoft.com/office/drawing/2014/main" id="{6AD0EAA3-E352-4A43-836E-67166CD2D9B9}"/>
              </a:ext>
            </a:extLst>
          </p:cNvPr>
          <p:cNvSpPr>
            <a:spLocks noGrp="1"/>
          </p:cNvSpPr>
          <p:nvPr>
            <p:ph type="sldNum" sz="quarter" idx="12"/>
          </p:nvPr>
        </p:nvSpPr>
        <p:spPr/>
        <p:txBody>
          <a:bodyPr/>
          <a:lstStyle/>
          <a:p>
            <a:fld id="{312CC964-A50B-4C29-B4E4-2C30BB34CCF3}" type="slidenum">
              <a:rPr lang="en-US" smtClean="0"/>
              <a:t>14</a:t>
            </a:fld>
            <a:endParaRPr lang="en-US" dirty="0"/>
          </a:p>
        </p:txBody>
      </p:sp>
      <p:pic>
        <p:nvPicPr>
          <p:cNvPr id="2052" name="Picture 4">
            <a:extLst>
              <a:ext uri="{FF2B5EF4-FFF2-40B4-BE49-F238E27FC236}">
                <a16:creationId xmlns:a16="http://schemas.microsoft.com/office/drawing/2014/main" id="{3D8FE978-3D3A-4483-A215-966FBF8D6A6A}"/>
              </a:ext>
            </a:extLst>
          </p:cNvPr>
          <p:cNvPicPr>
            <a:picLocks noGrp="1" noChangeAspect="1" noChangeArrowheads="1"/>
          </p:cNvPicPr>
          <p:nvPr>
            <p:ph sz="half" idx="1"/>
          </p:nvPr>
        </p:nvPicPr>
        <p:blipFill>
          <a:blip r:embed="rId7">
            <a:extLst>
              <a:ext uri="{28A0092B-C50C-407E-A947-70E740481C1C}">
                <a14:useLocalDpi xmlns:a14="http://schemas.microsoft.com/office/drawing/2010/main" val="0"/>
              </a:ext>
            </a:extLst>
          </a:blip>
          <a:srcRect/>
          <a:stretch>
            <a:fillRect/>
          </a:stretch>
        </p:blipFill>
        <p:spPr bwMode="auto">
          <a:xfrm>
            <a:off x="739587" y="1855695"/>
            <a:ext cx="7758953" cy="4500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493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8F0FDDD-C6DF-4F8F-BEAD-CCC0FFD99260}"/>
              </a:ext>
            </a:extLst>
          </p:cNvPr>
          <p:cNvSpPr>
            <a:spLocks noGrp="1"/>
          </p:cNvSpPr>
          <p:nvPr>
            <p:ph type="title"/>
          </p:nvPr>
        </p:nvSpPr>
        <p:spPr/>
        <p:txBody>
          <a:bodyPr/>
          <a:lstStyle/>
          <a:p>
            <a:r>
              <a:rPr lang="en-US" dirty="0"/>
              <a:t>What is the total bathrooms wish</a:t>
            </a:r>
            <a:endParaRPr lang="en-IN" dirty="0"/>
          </a:p>
        </p:txBody>
      </p:sp>
      <p:graphicFrame>
        <p:nvGraphicFramePr>
          <p:cNvPr id="4" name="Content Placeholder 3">
            <a:extLst>
              <a:ext uri="{FF2B5EF4-FFF2-40B4-BE49-F238E27FC236}">
                <a16:creationId xmlns:a16="http://schemas.microsoft.com/office/drawing/2014/main" id="{7C64599F-6FC8-4CC2-8491-0E34188CA60D}"/>
              </a:ext>
            </a:extLst>
          </p:cNvPr>
          <p:cNvGraphicFramePr>
            <a:graphicFrameLocks noGrp="1"/>
          </p:cNvGraphicFramePr>
          <p:nvPr>
            <p:ph sz="half" idx="2"/>
            <p:extLst>
              <p:ext uri="{D42A27DB-BD31-4B8C-83A1-F6EECF244321}">
                <p14:modId xmlns:p14="http://schemas.microsoft.com/office/powerpoint/2010/main" val="2313211553"/>
              </p:ext>
            </p:extLst>
          </p:nvPr>
        </p:nvGraphicFramePr>
        <p:xfrm>
          <a:off x="7763434" y="2008093"/>
          <a:ext cx="3590365" cy="4168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87DE85DC-44F0-4524-B26A-6AA139924A51}"/>
              </a:ext>
            </a:extLst>
          </p:cNvPr>
          <p:cNvSpPr>
            <a:spLocks noGrp="1"/>
          </p:cNvSpPr>
          <p:nvPr>
            <p:ph type="dt" sz="half" idx="10"/>
          </p:nvPr>
        </p:nvSpPr>
        <p:spPr/>
        <p:txBody>
          <a:bodyPr/>
          <a:lstStyle/>
          <a:p>
            <a:r>
              <a:rPr lang="en-US" dirty="0"/>
              <a:t>10/09/2023</a:t>
            </a:r>
          </a:p>
        </p:txBody>
      </p:sp>
      <p:sp>
        <p:nvSpPr>
          <p:cNvPr id="5" name="Footer Placeholder 4">
            <a:extLst>
              <a:ext uri="{FF2B5EF4-FFF2-40B4-BE49-F238E27FC236}">
                <a16:creationId xmlns:a16="http://schemas.microsoft.com/office/drawing/2014/main" id="{80053F70-79AC-4E8E-A962-A3BC5C0AB9B6}"/>
              </a:ext>
            </a:extLst>
          </p:cNvPr>
          <p:cNvSpPr>
            <a:spLocks noGrp="1"/>
          </p:cNvSpPr>
          <p:nvPr>
            <p:ph type="ftr" sz="quarter" idx="11"/>
          </p:nvPr>
        </p:nvSpPr>
        <p:spPr/>
        <p:txBody>
          <a:bodyPr/>
          <a:lstStyle/>
          <a:p>
            <a:r>
              <a:rPr lang="en-US" b="1" u="sng" dirty="0"/>
              <a:t>Brazil housing</a:t>
            </a:r>
            <a:endParaRPr lang="en-US" dirty="0"/>
          </a:p>
        </p:txBody>
      </p:sp>
      <p:sp>
        <p:nvSpPr>
          <p:cNvPr id="7" name="Slide Number Placeholder 6">
            <a:extLst>
              <a:ext uri="{FF2B5EF4-FFF2-40B4-BE49-F238E27FC236}">
                <a16:creationId xmlns:a16="http://schemas.microsoft.com/office/drawing/2014/main" id="{6AD0EAA3-E352-4A43-836E-67166CD2D9B9}"/>
              </a:ext>
            </a:extLst>
          </p:cNvPr>
          <p:cNvSpPr>
            <a:spLocks noGrp="1"/>
          </p:cNvSpPr>
          <p:nvPr>
            <p:ph type="sldNum" sz="quarter" idx="12"/>
          </p:nvPr>
        </p:nvSpPr>
        <p:spPr/>
        <p:txBody>
          <a:bodyPr/>
          <a:lstStyle/>
          <a:p>
            <a:fld id="{312CC964-A50B-4C29-B4E4-2C30BB34CCF3}" type="slidenum">
              <a:rPr lang="en-US" smtClean="0"/>
              <a:t>15</a:t>
            </a:fld>
            <a:endParaRPr lang="en-US" dirty="0"/>
          </a:p>
        </p:txBody>
      </p:sp>
      <p:pic>
        <p:nvPicPr>
          <p:cNvPr id="11" name="Picture 3">
            <a:extLst>
              <a:ext uri="{FF2B5EF4-FFF2-40B4-BE49-F238E27FC236}">
                <a16:creationId xmlns:a16="http://schemas.microsoft.com/office/drawing/2014/main" id="{7339B75E-3A80-492B-8117-99BEA786791C}"/>
              </a:ext>
            </a:extLst>
          </p:cNvPr>
          <p:cNvPicPr>
            <a:picLocks noGrp="1" noChangeAspect="1" noChangeArrowheads="1"/>
          </p:cNvPicPr>
          <p:nvPr>
            <p:ph sz="half" idx="1"/>
          </p:nvPr>
        </p:nvPicPr>
        <p:blipFill rotWithShape="1">
          <a:blip r:embed="rId7">
            <a:extLst>
              <a:ext uri="{28A0092B-C50C-407E-A947-70E740481C1C}">
                <a14:useLocalDpi xmlns:a14="http://schemas.microsoft.com/office/drawing/2010/main" val="0"/>
              </a:ext>
            </a:extLst>
          </a:blip>
          <a:srcRect l="-2121" t="-597" r="51689" b="597"/>
          <a:stretch/>
        </p:blipFill>
        <p:spPr bwMode="auto">
          <a:xfrm>
            <a:off x="307641" y="1972235"/>
            <a:ext cx="7142479" cy="3944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494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8F0FDDD-C6DF-4F8F-BEAD-CCC0FFD99260}"/>
              </a:ext>
            </a:extLst>
          </p:cNvPr>
          <p:cNvSpPr>
            <a:spLocks noGrp="1"/>
          </p:cNvSpPr>
          <p:nvPr>
            <p:ph type="title"/>
          </p:nvPr>
        </p:nvSpPr>
        <p:spPr/>
        <p:txBody>
          <a:bodyPr/>
          <a:lstStyle/>
          <a:p>
            <a:r>
              <a:rPr lang="en-US" dirty="0"/>
              <a:t>What is the Rent bathrooms wish</a:t>
            </a:r>
            <a:endParaRPr lang="en-IN" dirty="0"/>
          </a:p>
        </p:txBody>
      </p:sp>
      <p:graphicFrame>
        <p:nvGraphicFramePr>
          <p:cNvPr id="2" name="Content Placeholder 1">
            <a:extLst>
              <a:ext uri="{FF2B5EF4-FFF2-40B4-BE49-F238E27FC236}">
                <a16:creationId xmlns:a16="http://schemas.microsoft.com/office/drawing/2014/main" id="{F72AC777-31F3-4020-B944-A57FD2C8D37A}"/>
              </a:ext>
            </a:extLst>
          </p:cNvPr>
          <p:cNvGraphicFramePr>
            <a:graphicFrameLocks noGrp="1"/>
          </p:cNvGraphicFramePr>
          <p:nvPr>
            <p:ph sz="half" idx="2"/>
            <p:extLst>
              <p:ext uri="{D42A27DB-BD31-4B8C-83A1-F6EECF244321}">
                <p14:modId xmlns:p14="http://schemas.microsoft.com/office/powerpoint/2010/main" val="1715499463"/>
              </p:ext>
            </p:extLst>
          </p:nvPr>
        </p:nvGraphicFramePr>
        <p:xfrm>
          <a:off x="8373034" y="1918447"/>
          <a:ext cx="2980765" cy="4258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87DE85DC-44F0-4524-B26A-6AA139924A51}"/>
              </a:ext>
            </a:extLst>
          </p:cNvPr>
          <p:cNvSpPr>
            <a:spLocks noGrp="1"/>
          </p:cNvSpPr>
          <p:nvPr>
            <p:ph type="dt" sz="half" idx="10"/>
          </p:nvPr>
        </p:nvSpPr>
        <p:spPr/>
        <p:txBody>
          <a:bodyPr/>
          <a:lstStyle/>
          <a:p>
            <a:r>
              <a:rPr lang="en-US" dirty="0"/>
              <a:t>10/09/2023</a:t>
            </a:r>
          </a:p>
        </p:txBody>
      </p:sp>
      <p:sp>
        <p:nvSpPr>
          <p:cNvPr id="5" name="Footer Placeholder 4">
            <a:extLst>
              <a:ext uri="{FF2B5EF4-FFF2-40B4-BE49-F238E27FC236}">
                <a16:creationId xmlns:a16="http://schemas.microsoft.com/office/drawing/2014/main" id="{80053F70-79AC-4E8E-A962-A3BC5C0AB9B6}"/>
              </a:ext>
            </a:extLst>
          </p:cNvPr>
          <p:cNvSpPr>
            <a:spLocks noGrp="1"/>
          </p:cNvSpPr>
          <p:nvPr>
            <p:ph type="ftr" sz="quarter" idx="11"/>
          </p:nvPr>
        </p:nvSpPr>
        <p:spPr/>
        <p:txBody>
          <a:bodyPr/>
          <a:lstStyle/>
          <a:p>
            <a:r>
              <a:rPr lang="en-US" b="1" u="sng" dirty="0"/>
              <a:t>Brazil housing</a:t>
            </a:r>
            <a:endParaRPr lang="en-US" dirty="0"/>
          </a:p>
        </p:txBody>
      </p:sp>
      <p:sp>
        <p:nvSpPr>
          <p:cNvPr id="7" name="Slide Number Placeholder 6">
            <a:extLst>
              <a:ext uri="{FF2B5EF4-FFF2-40B4-BE49-F238E27FC236}">
                <a16:creationId xmlns:a16="http://schemas.microsoft.com/office/drawing/2014/main" id="{6AD0EAA3-E352-4A43-836E-67166CD2D9B9}"/>
              </a:ext>
            </a:extLst>
          </p:cNvPr>
          <p:cNvSpPr>
            <a:spLocks noGrp="1"/>
          </p:cNvSpPr>
          <p:nvPr>
            <p:ph type="sldNum" sz="quarter" idx="12"/>
          </p:nvPr>
        </p:nvSpPr>
        <p:spPr/>
        <p:txBody>
          <a:bodyPr/>
          <a:lstStyle/>
          <a:p>
            <a:fld id="{312CC964-A50B-4C29-B4E4-2C30BB34CCF3}" type="slidenum">
              <a:rPr lang="en-US" smtClean="0"/>
              <a:t>16</a:t>
            </a:fld>
            <a:endParaRPr lang="en-US" dirty="0"/>
          </a:p>
        </p:txBody>
      </p:sp>
      <p:pic>
        <p:nvPicPr>
          <p:cNvPr id="11" name="Picture 2">
            <a:extLst>
              <a:ext uri="{FF2B5EF4-FFF2-40B4-BE49-F238E27FC236}">
                <a16:creationId xmlns:a16="http://schemas.microsoft.com/office/drawing/2014/main" id="{D65A40F2-0825-482E-B585-074703D87BD0}"/>
              </a:ext>
            </a:extLst>
          </p:cNvPr>
          <p:cNvPicPr>
            <a:picLocks noGrp="1" noChangeAspect="1" noChangeArrowheads="1"/>
          </p:cNvPicPr>
          <p:nvPr>
            <p:ph sz="half" idx="1"/>
          </p:nvPr>
        </p:nvPicPr>
        <p:blipFill rotWithShape="1">
          <a:blip r:embed="rId7">
            <a:extLst>
              <a:ext uri="{28A0092B-C50C-407E-A947-70E740481C1C}">
                <a14:useLocalDpi xmlns:a14="http://schemas.microsoft.com/office/drawing/2010/main" val="0"/>
              </a:ext>
            </a:extLst>
          </a:blip>
          <a:srcRect l="49412"/>
          <a:stretch/>
        </p:blipFill>
        <p:spPr bwMode="auto">
          <a:xfrm>
            <a:off x="905435" y="1900518"/>
            <a:ext cx="7288306" cy="4586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220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8F0FDDD-C6DF-4F8F-BEAD-CCC0FFD99260}"/>
              </a:ext>
            </a:extLst>
          </p:cNvPr>
          <p:cNvSpPr>
            <a:spLocks noGrp="1"/>
          </p:cNvSpPr>
          <p:nvPr>
            <p:ph type="title"/>
          </p:nvPr>
        </p:nvSpPr>
        <p:spPr/>
        <p:txBody>
          <a:bodyPr/>
          <a:lstStyle/>
          <a:p>
            <a:r>
              <a:rPr lang="en-US" dirty="0"/>
              <a:t>What is the average total and rent if animal accept </a:t>
            </a:r>
            <a:endParaRPr lang="en-IN" dirty="0"/>
          </a:p>
        </p:txBody>
      </p:sp>
      <p:graphicFrame>
        <p:nvGraphicFramePr>
          <p:cNvPr id="2" name="Content Placeholder 1">
            <a:extLst>
              <a:ext uri="{FF2B5EF4-FFF2-40B4-BE49-F238E27FC236}">
                <a16:creationId xmlns:a16="http://schemas.microsoft.com/office/drawing/2014/main" id="{A997F804-2366-4466-8C07-520E8A4E881B}"/>
              </a:ext>
            </a:extLst>
          </p:cNvPr>
          <p:cNvGraphicFramePr>
            <a:graphicFrameLocks noGrp="1"/>
          </p:cNvGraphicFramePr>
          <p:nvPr>
            <p:ph sz="half" idx="2"/>
            <p:extLst>
              <p:ext uri="{D42A27DB-BD31-4B8C-83A1-F6EECF244321}">
                <p14:modId xmlns:p14="http://schemas.microsoft.com/office/powerpoint/2010/main" val="4202727719"/>
              </p:ext>
            </p:extLst>
          </p:nvPr>
        </p:nvGraphicFramePr>
        <p:xfrm>
          <a:off x="7826188" y="2142565"/>
          <a:ext cx="3527612" cy="40343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87DE85DC-44F0-4524-B26A-6AA139924A51}"/>
              </a:ext>
            </a:extLst>
          </p:cNvPr>
          <p:cNvSpPr>
            <a:spLocks noGrp="1"/>
          </p:cNvSpPr>
          <p:nvPr>
            <p:ph type="dt" sz="half" idx="10"/>
          </p:nvPr>
        </p:nvSpPr>
        <p:spPr/>
        <p:txBody>
          <a:bodyPr/>
          <a:lstStyle/>
          <a:p>
            <a:r>
              <a:rPr lang="en-US" dirty="0"/>
              <a:t>10/09/2023</a:t>
            </a:r>
          </a:p>
        </p:txBody>
      </p:sp>
      <p:sp>
        <p:nvSpPr>
          <p:cNvPr id="5" name="Footer Placeholder 4">
            <a:extLst>
              <a:ext uri="{FF2B5EF4-FFF2-40B4-BE49-F238E27FC236}">
                <a16:creationId xmlns:a16="http://schemas.microsoft.com/office/drawing/2014/main" id="{80053F70-79AC-4E8E-A962-A3BC5C0AB9B6}"/>
              </a:ext>
            </a:extLst>
          </p:cNvPr>
          <p:cNvSpPr>
            <a:spLocks noGrp="1"/>
          </p:cNvSpPr>
          <p:nvPr>
            <p:ph type="ftr" sz="quarter" idx="11"/>
          </p:nvPr>
        </p:nvSpPr>
        <p:spPr/>
        <p:txBody>
          <a:bodyPr/>
          <a:lstStyle/>
          <a:p>
            <a:r>
              <a:rPr lang="en-US" b="1" u="sng" dirty="0"/>
              <a:t>Brazil housing</a:t>
            </a:r>
            <a:endParaRPr lang="en-US" dirty="0"/>
          </a:p>
        </p:txBody>
      </p:sp>
      <p:sp>
        <p:nvSpPr>
          <p:cNvPr id="7" name="Slide Number Placeholder 6">
            <a:extLst>
              <a:ext uri="{FF2B5EF4-FFF2-40B4-BE49-F238E27FC236}">
                <a16:creationId xmlns:a16="http://schemas.microsoft.com/office/drawing/2014/main" id="{6AD0EAA3-E352-4A43-836E-67166CD2D9B9}"/>
              </a:ext>
            </a:extLst>
          </p:cNvPr>
          <p:cNvSpPr>
            <a:spLocks noGrp="1"/>
          </p:cNvSpPr>
          <p:nvPr>
            <p:ph type="sldNum" sz="quarter" idx="12"/>
          </p:nvPr>
        </p:nvSpPr>
        <p:spPr/>
        <p:txBody>
          <a:bodyPr/>
          <a:lstStyle/>
          <a:p>
            <a:fld id="{312CC964-A50B-4C29-B4E4-2C30BB34CCF3}" type="slidenum">
              <a:rPr lang="en-US" smtClean="0"/>
              <a:t>17</a:t>
            </a:fld>
            <a:endParaRPr lang="en-US" dirty="0"/>
          </a:p>
        </p:txBody>
      </p:sp>
      <p:pic>
        <p:nvPicPr>
          <p:cNvPr id="9" name="Picture 2">
            <a:extLst>
              <a:ext uri="{FF2B5EF4-FFF2-40B4-BE49-F238E27FC236}">
                <a16:creationId xmlns:a16="http://schemas.microsoft.com/office/drawing/2014/main" id="{F89606E1-C5AF-42C7-8BED-803D8905926F}"/>
              </a:ext>
            </a:extLst>
          </p:cNvPr>
          <p:cNvPicPr>
            <a:picLocks noGrp="1" noChangeAspect="1" noChangeArrowheads="1"/>
          </p:cNvPicPr>
          <p:nvPr>
            <p:ph sz="half" idx="1"/>
          </p:nvPr>
        </p:nvPicPr>
        <p:blipFill>
          <a:blip r:embed="rId7">
            <a:extLst>
              <a:ext uri="{28A0092B-C50C-407E-A947-70E740481C1C}">
                <a14:useLocalDpi xmlns:a14="http://schemas.microsoft.com/office/drawing/2010/main" val="0"/>
              </a:ext>
            </a:extLst>
          </a:blip>
          <a:srcRect/>
          <a:stretch>
            <a:fillRect/>
          </a:stretch>
        </p:blipFill>
        <p:spPr bwMode="auto">
          <a:xfrm>
            <a:off x="466165" y="2241175"/>
            <a:ext cx="7198659" cy="3836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74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8F0FDDD-C6DF-4F8F-BEAD-CCC0FFD99260}"/>
              </a:ext>
            </a:extLst>
          </p:cNvPr>
          <p:cNvSpPr>
            <a:spLocks noGrp="1"/>
          </p:cNvSpPr>
          <p:nvPr>
            <p:ph type="title"/>
          </p:nvPr>
        </p:nvSpPr>
        <p:spPr/>
        <p:txBody>
          <a:bodyPr/>
          <a:lstStyle/>
          <a:p>
            <a:r>
              <a:rPr lang="en-US" dirty="0"/>
              <a:t>What is the average total and rent</a:t>
            </a:r>
            <a:br>
              <a:rPr lang="en-US" dirty="0"/>
            </a:br>
            <a:r>
              <a:rPr lang="en-US" dirty="0"/>
              <a:t>furniture and not furniture flats</a:t>
            </a:r>
            <a:endParaRPr lang="en-IN" dirty="0"/>
          </a:p>
        </p:txBody>
      </p:sp>
      <p:graphicFrame>
        <p:nvGraphicFramePr>
          <p:cNvPr id="2" name="Content Placeholder 1">
            <a:extLst>
              <a:ext uri="{FF2B5EF4-FFF2-40B4-BE49-F238E27FC236}">
                <a16:creationId xmlns:a16="http://schemas.microsoft.com/office/drawing/2014/main" id="{6E64CB35-1B7C-4208-BA72-78DBB698C73F}"/>
              </a:ext>
            </a:extLst>
          </p:cNvPr>
          <p:cNvGraphicFramePr>
            <a:graphicFrameLocks noGrp="1"/>
          </p:cNvGraphicFramePr>
          <p:nvPr>
            <p:ph sz="half" idx="2"/>
            <p:extLst>
              <p:ext uri="{D42A27DB-BD31-4B8C-83A1-F6EECF244321}">
                <p14:modId xmlns:p14="http://schemas.microsoft.com/office/powerpoint/2010/main" val="4194993490"/>
              </p:ext>
            </p:extLst>
          </p:nvPr>
        </p:nvGraphicFramePr>
        <p:xfrm>
          <a:off x="7969625" y="2070847"/>
          <a:ext cx="3384176" cy="4106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87DE85DC-44F0-4524-B26A-6AA139924A51}"/>
              </a:ext>
            </a:extLst>
          </p:cNvPr>
          <p:cNvSpPr>
            <a:spLocks noGrp="1"/>
          </p:cNvSpPr>
          <p:nvPr>
            <p:ph type="dt" sz="half" idx="10"/>
          </p:nvPr>
        </p:nvSpPr>
        <p:spPr/>
        <p:txBody>
          <a:bodyPr/>
          <a:lstStyle/>
          <a:p>
            <a:r>
              <a:rPr lang="en-US" dirty="0"/>
              <a:t>10/09/2023</a:t>
            </a:r>
          </a:p>
        </p:txBody>
      </p:sp>
      <p:sp>
        <p:nvSpPr>
          <p:cNvPr id="5" name="Footer Placeholder 4">
            <a:extLst>
              <a:ext uri="{FF2B5EF4-FFF2-40B4-BE49-F238E27FC236}">
                <a16:creationId xmlns:a16="http://schemas.microsoft.com/office/drawing/2014/main" id="{80053F70-79AC-4E8E-A962-A3BC5C0AB9B6}"/>
              </a:ext>
            </a:extLst>
          </p:cNvPr>
          <p:cNvSpPr>
            <a:spLocks noGrp="1"/>
          </p:cNvSpPr>
          <p:nvPr>
            <p:ph type="ftr" sz="quarter" idx="11"/>
          </p:nvPr>
        </p:nvSpPr>
        <p:spPr/>
        <p:txBody>
          <a:bodyPr/>
          <a:lstStyle/>
          <a:p>
            <a:r>
              <a:rPr lang="en-US" b="1" u="sng" dirty="0"/>
              <a:t>Brazil housing</a:t>
            </a:r>
            <a:endParaRPr lang="en-US" dirty="0"/>
          </a:p>
        </p:txBody>
      </p:sp>
      <p:sp>
        <p:nvSpPr>
          <p:cNvPr id="7" name="Slide Number Placeholder 6">
            <a:extLst>
              <a:ext uri="{FF2B5EF4-FFF2-40B4-BE49-F238E27FC236}">
                <a16:creationId xmlns:a16="http://schemas.microsoft.com/office/drawing/2014/main" id="{6AD0EAA3-E352-4A43-836E-67166CD2D9B9}"/>
              </a:ext>
            </a:extLst>
          </p:cNvPr>
          <p:cNvSpPr>
            <a:spLocks noGrp="1"/>
          </p:cNvSpPr>
          <p:nvPr>
            <p:ph type="sldNum" sz="quarter" idx="12"/>
          </p:nvPr>
        </p:nvSpPr>
        <p:spPr/>
        <p:txBody>
          <a:bodyPr/>
          <a:lstStyle/>
          <a:p>
            <a:fld id="{312CC964-A50B-4C29-B4E4-2C30BB34CCF3}" type="slidenum">
              <a:rPr lang="en-US" smtClean="0"/>
              <a:t>18</a:t>
            </a:fld>
            <a:endParaRPr lang="en-US" dirty="0"/>
          </a:p>
        </p:txBody>
      </p:sp>
      <p:pic>
        <p:nvPicPr>
          <p:cNvPr id="9218" name="Picture 2">
            <a:extLst>
              <a:ext uri="{FF2B5EF4-FFF2-40B4-BE49-F238E27FC236}">
                <a16:creationId xmlns:a16="http://schemas.microsoft.com/office/drawing/2014/main" id="{4FB3C690-D029-4251-AC13-29CAAC70A299}"/>
              </a:ext>
            </a:extLst>
          </p:cNvPr>
          <p:cNvPicPr>
            <a:picLocks noGrp="1" noChangeAspect="1" noChangeArrowheads="1"/>
          </p:cNvPicPr>
          <p:nvPr>
            <p:ph sz="half" idx="1"/>
          </p:nvPr>
        </p:nvPicPr>
        <p:blipFill>
          <a:blip r:embed="rId7">
            <a:extLst>
              <a:ext uri="{28A0092B-C50C-407E-A947-70E740481C1C}">
                <a14:useLocalDpi xmlns:a14="http://schemas.microsoft.com/office/drawing/2010/main" val="0"/>
              </a:ext>
            </a:extLst>
          </a:blip>
          <a:srcRect/>
          <a:stretch>
            <a:fillRect/>
          </a:stretch>
        </p:blipFill>
        <p:spPr bwMode="auto">
          <a:xfrm>
            <a:off x="722022" y="1954305"/>
            <a:ext cx="7005554" cy="416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33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8F0FDDD-C6DF-4F8F-BEAD-CCC0FFD99260}"/>
              </a:ext>
            </a:extLst>
          </p:cNvPr>
          <p:cNvSpPr>
            <a:spLocks noGrp="1"/>
          </p:cNvSpPr>
          <p:nvPr>
            <p:ph type="title"/>
          </p:nvPr>
        </p:nvSpPr>
        <p:spPr/>
        <p:txBody>
          <a:bodyPr/>
          <a:lstStyle/>
          <a:p>
            <a:r>
              <a:rPr lang="en-US" dirty="0"/>
              <a:t>Rooms wise rent furniture and animals </a:t>
            </a:r>
            <a:endParaRPr lang="en-IN" dirty="0"/>
          </a:p>
        </p:txBody>
      </p:sp>
      <p:graphicFrame>
        <p:nvGraphicFramePr>
          <p:cNvPr id="2" name="Content Placeholder 1">
            <a:extLst>
              <a:ext uri="{FF2B5EF4-FFF2-40B4-BE49-F238E27FC236}">
                <a16:creationId xmlns:a16="http://schemas.microsoft.com/office/drawing/2014/main" id="{05DEFBF9-02A3-4A57-BAD0-7E3033F43A18}"/>
              </a:ext>
            </a:extLst>
          </p:cNvPr>
          <p:cNvGraphicFramePr>
            <a:graphicFrameLocks noGrp="1"/>
          </p:cNvGraphicFramePr>
          <p:nvPr>
            <p:ph sz="half" idx="2"/>
            <p:extLst>
              <p:ext uri="{D42A27DB-BD31-4B8C-83A1-F6EECF244321}">
                <p14:modId xmlns:p14="http://schemas.microsoft.com/office/powerpoint/2010/main" val="3677192280"/>
              </p:ext>
            </p:extLst>
          </p:nvPr>
        </p:nvGraphicFramePr>
        <p:xfrm>
          <a:off x="8328212" y="1999129"/>
          <a:ext cx="3025588" cy="41778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87DE85DC-44F0-4524-B26A-6AA139924A51}"/>
              </a:ext>
            </a:extLst>
          </p:cNvPr>
          <p:cNvSpPr>
            <a:spLocks noGrp="1"/>
          </p:cNvSpPr>
          <p:nvPr>
            <p:ph type="dt" sz="half" idx="10"/>
          </p:nvPr>
        </p:nvSpPr>
        <p:spPr/>
        <p:txBody>
          <a:bodyPr/>
          <a:lstStyle/>
          <a:p>
            <a:r>
              <a:rPr lang="en-US" dirty="0"/>
              <a:t>10/09/2023</a:t>
            </a:r>
          </a:p>
        </p:txBody>
      </p:sp>
      <p:sp>
        <p:nvSpPr>
          <p:cNvPr id="5" name="Footer Placeholder 4">
            <a:extLst>
              <a:ext uri="{FF2B5EF4-FFF2-40B4-BE49-F238E27FC236}">
                <a16:creationId xmlns:a16="http://schemas.microsoft.com/office/drawing/2014/main" id="{80053F70-79AC-4E8E-A962-A3BC5C0AB9B6}"/>
              </a:ext>
            </a:extLst>
          </p:cNvPr>
          <p:cNvSpPr>
            <a:spLocks noGrp="1"/>
          </p:cNvSpPr>
          <p:nvPr>
            <p:ph type="ftr" sz="quarter" idx="11"/>
          </p:nvPr>
        </p:nvSpPr>
        <p:spPr/>
        <p:txBody>
          <a:bodyPr/>
          <a:lstStyle/>
          <a:p>
            <a:r>
              <a:rPr lang="en-US" b="1" u="sng" dirty="0"/>
              <a:t>Brazil housing</a:t>
            </a:r>
            <a:endParaRPr lang="en-US" dirty="0"/>
          </a:p>
        </p:txBody>
      </p:sp>
      <p:sp>
        <p:nvSpPr>
          <p:cNvPr id="7" name="Slide Number Placeholder 6">
            <a:extLst>
              <a:ext uri="{FF2B5EF4-FFF2-40B4-BE49-F238E27FC236}">
                <a16:creationId xmlns:a16="http://schemas.microsoft.com/office/drawing/2014/main" id="{6AD0EAA3-E352-4A43-836E-67166CD2D9B9}"/>
              </a:ext>
            </a:extLst>
          </p:cNvPr>
          <p:cNvSpPr>
            <a:spLocks noGrp="1"/>
          </p:cNvSpPr>
          <p:nvPr>
            <p:ph type="sldNum" sz="quarter" idx="12"/>
          </p:nvPr>
        </p:nvSpPr>
        <p:spPr/>
        <p:txBody>
          <a:bodyPr/>
          <a:lstStyle/>
          <a:p>
            <a:fld id="{312CC964-A50B-4C29-B4E4-2C30BB34CCF3}" type="slidenum">
              <a:rPr lang="en-US" smtClean="0"/>
              <a:t>19</a:t>
            </a:fld>
            <a:endParaRPr lang="en-US" dirty="0"/>
          </a:p>
        </p:txBody>
      </p:sp>
      <p:pic>
        <p:nvPicPr>
          <p:cNvPr id="10242" name="Picture 2">
            <a:extLst>
              <a:ext uri="{FF2B5EF4-FFF2-40B4-BE49-F238E27FC236}">
                <a16:creationId xmlns:a16="http://schemas.microsoft.com/office/drawing/2014/main" id="{04B0B088-6A20-42A6-951A-6B6C8A68D7F6}"/>
              </a:ext>
            </a:extLst>
          </p:cNvPr>
          <p:cNvPicPr>
            <a:picLocks noGrp="1" noChangeAspect="1" noChangeArrowheads="1"/>
          </p:cNvPicPr>
          <p:nvPr>
            <p:ph sz="half" idx="1"/>
          </p:nvPr>
        </p:nvPicPr>
        <p:blipFill>
          <a:blip r:embed="rId7">
            <a:extLst>
              <a:ext uri="{28A0092B-C50C-407E-A947-70E740481C1C}">
                <a14:useLocalDpi xmlns:a14="http://schemas.microsoft.com/office/drawing/2010/main" val="0"/>
              </a:ext>
            </a:extLst>
          </a:blip>
          <a:srcRect/>
          <a:stretch>
            <a:fillRect/>
          </a:stretch>
        </p:blipFill>
        <p:spPr bwMode="auto">
          <a:xfrm>
            <a:off x="519953" y="2142565"/>
            <a:ext cx="7654678" cy="4096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467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680485" y="675167"/>
            <a:ext cx="3761862" cy="3055078"/>
          </a:xfrm>
        </p:spPr>
        <p:txBody>
          <a:bodyPr/>
          <a:lstStyle/>
          <a:p>
            <a:r>
              <a:rPr lang="en-US" dirty="0"/>
              <a:t>Agenda	</a:t>
            </a:r>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5167424" y="533400"/>
            <a:ext cx="3794512" cy="5797237"/>
          </a:xfrm>
        </p:spPr>
        <p:txBody>
          <a:bodyPr/>
          <a:lstStyle/>
          <a:p>
            <a:r>
              <a:rPr lang="en-US" dirty="0"/>
              <a:t>Objective</a:t>
            </a:r>
          </a:p>
          <a:p>
            <a:r>
              <a:rPr lang="en-US" dirty="0"/>
              <a:t>Tools</a:t>
            </a:r>
          </a:p>
          <a:p>
            <a:r>
              <a:rPr lang="en-US" dirty="0"/>
              <a:t>Graphs</a:t>
            </a:r>
          </a:p>
          <a:p>
            <a:r>
              <a:rPr lang="en-US" dirty="0"/>
              <a:t>Interpretation</a:t>
            </a:r>
          </a:p>
          <a:p>
            <a:r>
              <a:rPr lang="en-US" dirty="0"/>
              <a:t>Recommendation</a:t>
            </a:r>
          </a:p>
        </p:txBody>
      </p:sp>
      <p:sp>
        <p:nvSpPr>
          <p:cNvPr id="39" name="Footer Placeholder 38">
            <a:extLst>
              <a:ext uri="{FF2B5EF4-FFF2-40B4-BE49-F238E27FC236}">
                <a16:creationId xmlns:a16="http://schemas.microsoft.com/office/drawing/2014/main" id="{F98A8A15-91B5-4554-95A4-612A5FC0ECC7}"/>
              </a:ext>
            </a:extLst>
          </p:cNvPr>
          <p:cNvSpPr>
            <a:spLocks noGrp="1"/>
          </p:cNvSpPr>
          <p:nvPr>
            <p:ph type="ftr" sz="quarter" idx="11"/>
          </p:nvPr>
        </p:nvSpPr>
        <p:spPr>
          <a:xfrm>
            <a:off x="154429" y="6398878"/>
            <a:ext cx="4497315" cy="365125"/>
          </a:xfrm>
        </p:spPr>
        <p:txBody>
          <a:bodyPr/>
          <a:lstStyle/>
          <a:p>
            <a:r>
              <a:rPr lang="en-US" b="1" u="sng" dirty="0"/>
              <a:t>Brazil housing</a:t>
            </a:r>
            <a:endParaRPr lang="en-US" dirty="0"/>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10/09/2023</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a:t>
            </a:fld>
            <a:endParaRPr lang="en-US" dirty="0"/>
          </a:p>
        </p:txBody>
      </p:sp>
    </p:spTree>
    <p:extLst>
      <p:ext uri="{BB962C8B-B14F-4D97-AF65-F5344CB8AC3E}">
        <p14:creationId xmlns:p14="http://schemas.microsoft.com/office/powerpoint/2010/main" val="2976291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8F0FDDD-C6DF-4F8F-BEAD-CCC0FFD99260}"/>
              </a:ext>
            </a:extLst>
          </p:cNvPr>
          <p:cNvSpPr>
            <a:spLocks noGrp="1"/>
          </p:cNvSpPr>
          <p:nvPr>
            <p:ph type="title"/>
          </p:nvPr>
        </p:nvSpPr>
        <p:spPr/>
        <p:txBody>
          <a:bodyPr/>
          <a:lstStyle/>
          <a:p>
            <a:r>
              <a:rPr lang="en-US" dirty="0"/>
              <a:t>Is animal and furniture affect the fire insurance</a:t>
            </a:r>
            <a:endParaRPr lang="en-IN" dirty="0"/>
          </a:p>
        </p:txBody>
      </p:sp>
      <p:graphicFrame>
        <p:nvGraphicFramePr>
          <p:cNvPr id="2" name="Content Placeholder 1">
            <a:extLst>
              <a:ext uri="{FF2B5EF4-FFF2-40B4-BE49-F238E27FC236}">
                <a16:creationId xmlns:a16="http://schemas.microsoft.com/office/drawing/2014/main" id="{05DEFBF9-02A3-4A57-BAD0-7E3033F43A18}"/>
              </a:ext>
            </a:extLst>
          </p:cNvPr>
          <p:cNvGraphicFramePr>
            <a:graphicFrameLocks noGrp="1"/>
          </p:cNvGraphicFramePr>
          <p:nvPr>
            <p:ph sz="half" idx="2"/>
            <p:extLst>
              <p:ext uri="{D42A27DB-BD31-4B8C-83A1-F6EECF244321}">
                <p14:modId xmlns:p14="http://schemas.microsoft.com/office/powerpoint/2010/main" val="3856670560"/>
              </p:ext>
            </p:extLst>
          </p:nvPr>
        </p:nvGraphicFramePr>
        <p:xfrm>
          <a:off x="8328212" y="1999129"/>
          <a:ext cx="3025588" cy="41778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87DE85DC-44F0-4524-B26A-6AA139924A51}"/>
              </a:ext>
            </a:extLst>
          </p:cNvPr>
          <p:cNvSpPr>
            <a:spLocks noGrp="1"/>
          </p:cNvSpPr>
          <p:nvPr>
            <p:ph type="dt" sz="half" idx="10"/>
          </p:nvPr>
        </p:nvSpPr>
        <p:spPr/>
        <p:txBody>
          <a:bodyPr/>
          <a:lstStyle/>
          <a:p>
            <a:r>
              <a:rPr lang="en-US" dirty="0"/>
              <a:t>10/09/2023</a:t>
            </a:r>
          </a:p>
        </p:txBody>
      </p:sp>
      <p:sp>
        <p:nvSpPr>
          <p:cNvPr id="5" name="Footer Placeholder 4">
            <a:extLst>
              <a:ext uri="{FF2B5EF4-FFF2-40B4-BE49-F238E27FC236}">
                <a16:creationId xmlns:a16="http://schemas.microsoft.com/office/drawing/2014/main" id="{80053F70-79AC-4E8E-A962-A3BC5C0AB9B6}"/>
              </a:ext>
            </a:extLst>
          </p:cNvPr>
          <p:cNvSpPr>
            <a:spLocks noGrp="1"/>
          </p:cNvSpPr>
          <p:nvPr>
            <p:ph type="ftr" sz="quarter" idx="11"/>
          </p:nvPr>
        </p:nvSpPr>
        <p:spPr/>
        <p:txBody>
          <a:bodyPr/>
          <a:lstStyle/>
          <a:p>
            <a:r>
              <a:rPr lang="en-US" b="1" u="sng" dirty="0"/>
              <a:t>Brazil housing</a:t>
            </a:r>
            <a:endParaRPr lang="en-US" dirty="0"/>
          </a:p>
        </p:txBody>
      </p:sp>
      <p:sp>
        <p:nvSpPr>
          <p:cNvPr id="7" name="Slide Number Placeholder 6">
            <a:extLst>
              <a:ext uri="{FF2B5EF4-FFF2-40B4-BE49-F238E27FC236}">
                <a16:creationId xmlns:a16="http://schemas.microsoft.com/office/drawing/2014/main" id="{6AD0EAA3-E352-4A43-836E-67166CD2D9B9}"/>
              </a:ext>
            </a:extLst>
          </p:cNvPr>
          <p:cNvSpPr>
            <a:spLocks noGrp="1"/>
          </p:cNvSpPr>
          <p:nvPr>
            <p:ph type="sldNum" sz="quarter" idx="12"/>
          </p:nvPr>
        </p:nvSpPr>
        <p:spPr/>
        <p:txBody>
          <a:bodyPr/>
          <a:lstStyle/>
          <a:p>
            <a:fld id="{312CC964-A50B-4C29-B4E4-2C30BB34CCF3}" type="slidenum">
              <a:rPr lang="en-US" smtClean="0"/>
              <a:t>20</a:t>
            </a:fld>
            <a:endParaRPr lang="en-US" dirty="0"/>
          </a:p>
        </p:txBody>
      </p:sp>
      <p:pic>
        <p:nvPicPr>
          <p:cNvPr id="11268" name="Picture 4">
            <a:extLst>
              <a:ext uri="{FF2B5EF4-FFF2-40B4-BE49-F238E27FC236}">
                <a16:creationId xmlns:a16="http://schemas.microsoft.com/office/drawing/2014/main" id="{A42DDBD6-817E-45BB-BE13-BEA07875955E}"/>
              </a:ext>
            </a:extLst>
          </p:cNvPr>
          <p:cNvPicPr>
            <a:picLocks noGrp="1" noChangeAspect="1" noChangeArrowheads="1"/>
          </p:cNvPicPr>
          <p:nvPr>
            <p:ph sz="half" idx="1"/>
          </p:nvPr>
        </p:nvPicPr>
        <p:blipFill>
          <a:blip r:embed="rId7">
            <a:extLst>
              <a:ext uri="{28A0092B-C50C-407E-A947-70E740481C1C}">
                <a14:useLocalDpi xmlns:a14="http://schemas.microsoft.com/office/drawing/2010/main" val="0"/>
              </a:ext>
            </a:extLst>
          </a:blip>
          <a:srcRect/>
          <a:stretch>
            <a:fillRect/>
          </a:stretch>
        </p:blipFill>
        <p:spPr bwMode="auto">
          <a:xfrm>
            <a:off x="614081" y="1898814"/>
            <a:ext cx="7856263" cy="4233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414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2856847" y="96184"/>
            <a:ext cx="4108730" cy="567204"/>
          </a:xfrm>
        </p:spPr>
        <p:txBody>
          <a:bodyPr>
            <a:normAutofit/>
          </a:bodyPr>
          <a:lstStyle/>
          <a:p>
            <a:r>
              <a:rPr lang="en-US" sz="2800" b="1" dirty="0"/>
              <a:t>Brazil</a:t>
            </a:r>
            <a:r>
              <a:rPr lang="en-US" sz="2800" dirty="0"/>
              <a:t> </a:t>
            </a:r>
            <a:r>
              <a:rPr lang="en-US" sz="2800" b="1" dirty="0"/>
              <a:t>housing</a:t>
            </a:r>
          </a:p>
        </p:txBody>
      </p:sp>
      <p:sp>
        <p:nvSpPr>
          <p:cNvPr id="3" name="Text Placeholder 2">
            <a:extLst>
              <a:ext uri="{FF2B5EF4-FFF2-40B4-BE49-F238E27FC236}">
                <a16:creationId xmlns:a16="http://schemas.microsoft.com/office/drawing/2014/main" id="{7F14164C-CD4F-433C-8B7E-A0156DB2F947}"/>
              </a:ext>
            </a:extLst>
          </p:cNvPr>
          <p:cNvSpPr>
            <a:spLocks noGrp="1"/>
          </p:cNvSpPr>
          <p:nvPr>
            <p:ph type="body" idx="1"/>
          </p:nvPr>
        </p:nvSpPr>
        <p:spPr>
          <a:xfrm>
            <a:off x="992189" y="873713"/>
            <a:ext cx="5157787" cy="823912"/>
          </a:xfrm>
        </p:spPr>
        <p:txBody>
          <a:bodyPr>
            <a:normAutofit/>
          </a:bodyPr>
          <a:lstStyle/>
          <a:p>
            <a:r>
              <a:rPr lang="en-US" sz="4000" dirty="0"/>
              <a:t>Interpretation -1 </a:t>
            </a:r>
          </a:p>
        </p:txBody>
      </p:sp>
      <p:sp>
        <p:nvSpPr>
          <p:cNvPr id="4" name="Content Placeholder 3">
            <a:extLst>
              <a:ext uri="{FF2B5EF4-FFF2-40B4-BE49-F238E27FC236}">
                <a16:creationId xmlns:a16="http://schemas.microsoft.com/office/drawing/2014/main" id="{CDE237F4-D8FA-4EB0-8875-57E81F3EA824}"/>
              </a:ext>
            </a:extLst>
          </p:cNvPr>
          <p:cNvSpPr>
            <a:spLocks noGrp="1"/>
          </p:cNvSpPr>
          <p:nvPr>
            <p:ph sz="half" idx="2"/>
          </p:nvPr>
        </p:nvSpPr>
        <p:spPr>
          <a:xfrm>
            <a:off x="851647" y="1945340"/>
            <a:ext cx="4007224" cy="4204447"/>
          </a:xfrm>
        </p:spPr>
        <p:txBody>
          <a:bodyPr>
            <a:noAutofit/>
          </a:bodyPr>
          <a:lstStyle/>
          <a:p>
            <a:r>
              <a:rPr lang="en-US" sz="1200" dirty="0"/>
              <a:t>In Campinas 1,2,3 Rooms Average Total Are Low And In Porto Alegre 4 And 5 Rooms Are Less Average Total.</a:t>
            </a:r>
          </a:p>
          <a:p>
            <a:r>
              <a:rPr lang="en-US" sz="1200" dirty="0"/>
              <a:t>In Campinas 1,2,3 Rooms Average Rents Are Low And In Porto Alegre 4 And 5 Rooms Are Less Average Rents</a:t>
            </a:r>
          </a:p>
          <a:p>
            <a:r>
              <a:rPr lang="en-US" sz="1200" dirty="0"/>
              <a:t>One Bathroom Houses Are Low Total In Campinas And Belo Horizonte.</a:t>
            </a:r>
          </a:p>
          <a:p>
            <a:r>
              <a:rPr lang="en-US" sz="1200" dirty="0"/>
              <a:t>Bathroom Houses Are Less Total In Campinas.</a:t>
            </a:r>
          </a:p>
          <a:p>
            <a:r>
              <a:rPr lang="en-US" sz="1200" dirty="0"/>
              <a:t>Three Bathroom Houses Are Less Total In Campinas.</a:t>
            </a:r>
          </a:p>
          <a:p>
            <a:r>
              <a:rPr lang="en-US" sz="1200" dirty="0"/>
              <a:t>One Bathroom Rent Low In Campinas.</a:t>
            </a:r>
          </a:p>
          <a:p>
            <a:r>
              <a:rPr lang="en-US" sz="1200" dirty="0"/>
              <a:t>Two Bathroom Rent Low In Campinas.</a:t>
            </a:r>
          </a:p>
          <a:p>
            <a:r>
              <a:rPr lang="en-US" sz="1200" dirty="0"/>
              <a:t>Three Bathroom Rent Low In Campinas.</a:t>
            </a:r>
          </a:p>
          <a:p>
            <a:r>
              <a:rPr lang="en-US" sz="1200" dirty="0"/>
              <a:t> One Bathroom And 2 Rooms Are Less Average Total. Two Bathroom And 2 Rooms Are Less Average Total. Three Bathroom And 3 Rooms Are Less Average Total.1 Bathroom With 1 And 2 Room Are Less Average Rent. 1 Bathroom With 1 And 2 Room Are Less Average Rent. 3 Bathroom With 2 And 3 Room Are Less Average Rent.</a:t>
            </a:r>
          </a:p>
          <a:p>
            <a:endParaRPr lang="en-US" sz="1200" dirty="0"/>
          </a:p>
          <a:p>
            <a:endParaRPr lang="en-US" sz="1200" dirty="0"/>
          </a:p>
        </p:txBody>
      </p:sp>
      <p:sp>
        <p:nvSpPr>
          <p:cNvPr id="5" name="Text Placeholder 4">
            <a:extLst>
              <a:ext uri="{FF2B5EF4-FFF2-40B4-BE49-F238E27FC236}">
                <a16:creationId xmlns:a16="http://schemas.microsoft.com/office/drawing/2014/main" id="{77A2ABE5-0226-49ED-8CCF-C68A5DC8C37A}"/>
              </a:ext>
            </a:extLst>
          </p:cNvPr>
          <p:cNvSpPr>
            <a:spLocks noGrp="1"/>
          </p:cNvSpPr>
          <p:nvPr>
            <p:ph type="body" sz="quarter" idx="3"/>
          </p:nvPr>
        </p:nvSpPr>
        <p:spPr>
          <a:xfrm>
            <a:off x="5966012" y="788895"/>
            <a:ext cx="5183188" cy="690282"/>
          </a:xfrm>
        </p:spPr>
        <p:txBody>
          <a:bodyPr/>
          <a:lstStyle/>
          <a:p>
            <a:r>
              <a:rPr lang="en-US" dirty="0"/>
              <a:t> </a:t>
            </a:r>
          </a:p>
        </p:txBody>
      </p:sp>
      <p:sp>
        <p:nvSpPr>
          <p:cNvPr id="6" name="Content Placeholder 5">
            <a:extLst>
              <a:ext uri="{FF2B5EF4-FFF2-40B4-BE49-F238E27FC236}">
                <a16:creationId xmlns:a16="http://schemas.microsoft.com/office/drawing/2014/main" id="{B05028CE-DA21-47EC-B483-3CE6A8E62CF1}"/>
              </a:ext>
            </a:extLst>
          </p:cNvPr>
          <p:cNvSpPr>
            <a:spLocks noGrp="1"/>
          </p:cNvSpPr>
          <p:nvPr>
            <p:ph sz="quarter" idx="4"/>
          </p:nvPr>
        </p:nvSpPr>
        <p:spPr>
          <a:xfrm>
            <a:off x="5029200" y="1093694"/>
            <a:ext cx="5949670" cy="5423647"/>
          </a:xfrm>
        </p:spPr>
        <p:txBody>
          <a:bodyPr>
            <a:noAutofit/>
          </a:bodyPr>
          <a:lstStyle/>
          <a:p>
            <a:r>
              <a:rPr lang="en-US" sz="1200" dirty="0"/>
              <a:t>In The Porto Alegre And Campinas Not Accept The Pets Are Average Total Price Less And In Belo Horizonte Accept Pets Houses Are Less Average Rent. If You Have Pets Porto Alegre Best Otherwise You Don't Have Pet You Will Move To Campinas.</a:t>
            </a:r>
          </a:p>
          <a:p>
            <a:r>
              <a:rPr lang="en-US" sz="1200" dirty="0"/>
              <a:t>In Rent Not Accept Pets Houses Are Less Rent.</a:t>
            </a:r>
          </a:p>
          <a:p>
            <a:r>
              <a:rPr lang="en-US" sz="1200" dirty="0"/>
              <a:t>In The Porto Alegre And Campinas Not Furnished Houses Are Average Total Price Less And In Belo Horizonte Furnished Houses Are Less Average Total.</a:t>
            </a:r>
          </a:p>
          <a:p>
            <a:r>
              <a:rPr lang="en-US" sz="1200" dirty="0"/>
              <a:t>In The Porto Alegre And Campinas Not Furnished Houses Are Average Rent Less And In Belo Horizonte Furnished Houses Are Less Average Rent.</a:t>
            </a:r>
          </a:p>
          <a:p>
            <a:r>
              <a:rPr lang="en-US" sz="1200" dirty="0"/>
              <a:t>In Porto Alegre ,Animal Not Affect The Fire Insurance Price .but Remaining 2 Cities If Pets Accept Fire Insurance Increase.</a:t>
            </a:r>
          </a:p>
          <a:p>
            <a:r>
              <a:rPr lang="en-US" sz="1200" dirty="0"/>
              <a:t>if Rooms Increases Rent Also Increases.</a:t>
            </a:r>
          </a:p>
          <a:p>
            <a:r>
              <a:rPr lang="en-US" sz="1200" dirty="0"/>
              <a:t> Animals Doesn't Affect The Rent.</a:t>
            </a:r>
          </a:p>
          <a:p>
            <a:r>
              <a:rPr lang="en-US" sz="1200" dirty="0"/>
              <a:t> In Campinas Only , Furnished Affect The Fire Insurance Least.</a:t>
            </a:r>
          </a:p>
          <a:p>
            <a:r>
              <a:rPr lang="en-US" sz="1200" dirty="0"/>
              <a:t> Rooms Increases Rent Amount Also Increases. Compare To Not Furnished , Furnished Houses Are Rent High.</a:t>
            </a:r>
          </a:p>
          <a:p>
            <a:r>
              <a:rPr lang="en-US" sz="1200" dirty="0"/>
              <a:t> Porto Alegre Is Not Furnished House Rent Low And In Campinas Furnished House Are Rent Low.</a:t>
            </a:r>
          </a:p>
          <a:p>
            <a:r>
              <a:rPr lang="en-US" sz="1200" dirty="0"/>
              <a:t> 0 And 1 Parking Space Are Total Amount Is Same. So Wee Take The 1 Parking Space Houses. 2 And 3 Parking Space Houses In Campinas Is Less Total.</a:t>
            </a:r>
          </a:p>
          <a:p>
            <a:r>
              <a:rPr lang="en-US" sz="1200" dirty="0"/>
              <a:t> 0 And 1 Parking Space Are Rent Amount Is Same. So Wee Take The 1 Parking Space Houses In Campinas. 2 And 3 Parking Space Houses In Campinas Is Less Total.</a:t>
            </a:r>
          </a:p>
          <a:p>
            <a:r>
              <a:rPr lang="en-US" sz="1200" dirty="0"/>
              <a:t>     </a:t>
            </a:r>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a:xfrm>
            <a:off x="154429" y="6398878"/>
            <a:ext cx="4497315" cy="365125"/>
          </a:xfrm>
        </p:spPr>
        <p:txBody>
          <a:bodyPr/>
          <a:lstStyle/>
          <a:p>
            <a:r>
              <a:rPr lang="en-US" b="1" u="sng" dirty="0"/>
              <a:t>Brazil housing</a:t>
            </a:r>
            <a:endParaRPr lang="en-US" dirty="0"/>
          </a:p>
        </p:txBody>
      </p:sp>
      <p:sp>
        <p:nvSpPr>
          <p:cNvPr id="7" name="Date Placeholder 6">
            <a:extLst>
              <a:ext uri="{FF2B5EF4-FFF2-40B4-BE49-F238E27FC236}">
                <a16:creationId xmlns:a16="http://schemas.microsoft.com/office/drawing/2014/main" id="{AF3C5F2A-97FD-42D5-B08A-F20B3EFD7D84}"/>
              </a:ext>
            </a:extLst>
          </p:cNvPr>
          <p:cNvSpPr>
            <a:spLocks noGrp="1"/>
          </p:cNvSpPr>
          <p:nvPr>
            <p:ph type="dt" sz="half" idx="10"/>
          </p:nvPr>
        </p:nvSpPr>
        <p:spPr>
          <a:xfrm>
            <a:off x="7337102" y="6398878"/>
            <a:ext cx="4193908" cy="365125"/>
          </a:xfrm>
        </p:spPr>
        <p:txBody>
          <a:bodyPr/>
          <a:lstStyle/>
          <a:p>
            <a:r>
              <a:rPr lang="en-US" dirty="0"/>
              <a:t>10/09/2023</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21</a:t>
            </a:fld>
            <a:endParaRPr lang="en-US" dirty="0"/>
          </a:p>
        </p:txBody>
      </p:sp>
    </p:spTree>
    <p:extLst>
      <p:ext uri="{BB962C8B-B14F-4D97-AF65-F5344CB8AC3E}">
        <p14:creationId xmlns:p14="http://schemas.microsoft.com/office/powerpoint/2010/main" val="742158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E736-254A-4657-A88B-DE71C47DA880}"/>
              </a:ext>
            </a:extLst>
          </p:cNvPr>
          <p:cNvSpPr>
            <a:spLocks noGrp="1"/>
          </p:cNvSpPr>
          <p:nvPr>
            <p:ph type="title"/>
          </p:nvPr>
        </p:nvSpPr>
        <p:spPr>
          <a:xfrm>
            <a:off x="3242329" y="-143434"/>
            <a:ext cx="3597741" cy="1174376"/>
          </a:xfrm>
        </p:spPr>
        <p:txBody>
          <a:bodyPr>
            <a:normAutofit/>
          </a:bodyPr>
          <a:lstStyle/>
          <a:p>
            <a:r>
              <a:rPr lang="en-US" sz="2800" b="1" dirty="0"/>
              <a:t>Brazil</a:t>
            </a:r>
            <a:r>
              <a:rPr lang="en-US" sz="2800" dirty="0"/>
              <a:t> </a:t>
            </a:r>
            <a:r>
              <a:rPr lang="en-US" sz="2800" b="1" dirty="0"/>
              <a:t>housing</a:t>
            </a:r>
            <a:endParaRPr lang="en-US" sz="2800" dirty="0"/>
          </a:p>
        </p:txBody>
      </p:sp>
      <p:sp>
        <p:nvSpPr>
          <p:cNvPr id="3" name="Text Placeholder 2">
            <a:extLst>
              <a:ext uri="{FF2B5EF4-FFF2-40B4-BE49-F238E27FC236}">
                <a16:creationId xmlns:a16="http://schemas.microsoft.com/office/drawing/2014/main" id="{DFAB32D2-0B50-4101-875F-A81D7538524C}"/>
              </a:ext>
            </a:extLst>
          </p:cNvPr>
          <p:cNvSpPr>
            <a:spLocks noGrp="1"/>
          </p:cNvSpPr>
          <p:nvPr>
            <p:ph type="body" idx="1"/>
          </p:nvPr>
        </p:nvSpPr>
        <p:spPr>
          <a:xfrm>
            <a:off x="929435" y="784066"/>
            <a:ext cx="3200400" cy="823912"/>
          </a:xfrm>
        </p:spPr>
        <p:txBody>
          <a:bodyPr/>
          <a:lstStyle/>
          <a:p>
            <a:r>
              <a:rPr lang="en-US" dirty="0"/>
              <a:t>One Room 	</a:t>
            </a:r>
          </a:p>
        </p:txBody>
      </p:sp>
      <p:sp>
        <p:nvSpPr>
          <p:cNvPr id="5" name="Text Placeholder 4">
            <a:extLst>
              <a:ext uri="{FF2B5EF4-FFF2-40B4-BE49-F238E27FC236}">
                <a16:creationId xmlns:a16="http://schemas.microsoft.com/office/drawing/2014/main" id="{ECAC1A88-D97A-4F1E-9C4A-665733C70659}"/>
              </a:ext>
            </a:extLst>
          </p:cNvPr>
          <p:cNvSpPr>
            <a:spLocks noGrp="1"/>
          </p:cNvSpPr>
          <p:nvPr>
            <p:ph type="body" sz="quarter" idx="3"/>
          </p:nvPr>
        </p:nvSpPr>
        <p:spPr>
          <a:xfrm>
            <a:off x="4468906" y="828890"/>
            <a:ext cx="3200400" cy="823912"/>
          </a:xfrm>
        </p:spPr>
        <p:txBody>
          <a:bodyPr/>
          <a:lstStyle/>
          <a:p>
            <a:r>
              <a:rPr lang="en-US" dirty="0"/>
              <a:t>Two rooms</a:t>
            </a:r>
          </a:p>
        </p:txBody>
      </p:sp>
      <p:sp>
        <p:nvSpPr>
          <p:cNvPr id="7" name="Text Placeholder 6">
            <a:extLst>
              <a:ext uri="{FF2B5EF4-FFF2-40B4-BE49-F238E27FC236}">
                <a16:creationId xmlns:a16="http://schemas.microsoft.com/office/drawing/2014/main" id="{35BB4409-7785-40D0-9762-248A959B6DE2}"/>
              </a:ext>
            </a:extLst>
          </p:cNvPr>
          <p:cNvSpPr>
            <a:spLocks noGrp="1"/>
          </p:cNvSpPr>
          <p:nvPr>
            <p:ph type="body" sz="quarter" idx="13"/>
          </p:nvPr>
        </p:nvSpPr>
        <p:spPr>
          <a:xfrm>
            <a:off x="8358000" y="837855"/>
            <a:ext cx="3200400" cy="823912"/>
          </a:xfrm>
        </p:spPr>
        <p:txBody>
          <a:bodyPr/>
          <a:lstStyle/>
          <a:p>
            <a:r>
              <a:rPr lang="en-US" dirty="0"/>
              <a:t>Three rooms</a:t>
            </a:r>
          </a:p>
        </p:txBody>
      </p:sp>
      <p:sp>
        <p:nvSpPr>
          <p:cNvPr id="12" name="Footer Placeholder 11">
            <a:extLst>
              <a:ext uri="{FF2B5EF4-FFF2-40B4-BE49-F238E27FC236}">
                <a16:creationId xmlns:a16="http://schemas.microsoft.com/office/drawing/2014/main" id="{64A4EE82-5E82-4F50-9452-91AD29BC019C}"/>
              </a:ext>
            </a:extLst>
          </p:cNvPr>
          <p:cNvSpPr>
            <a:spLocks noGrp="1"/>
          </p:cNvSpPr>
          <p:nvPr>
            <p:ph type="ftr" sz="quarter" idx="11"/>
          </p:nvPr>
        </p:nvSpPr>
        <p:spPr>
          <a:xfrm>
            <a:off x="154429" y="6398878"/>
            <a:ext cx="4497315" cy="365125"/>
          </a:xfrm>
        </p:spPr>
        <p:txBody>
          <a:bodyPr/>
          <a:lstStyle/>
          <a:p>
            <a:r>
              <a:rPr lang="en-US" b="1" u="sng" dirty="0"/>
              <a:t>Brazil housing</a:t>
            </a:r>
            <a:endParaRPr lang="en-US" dirty="0"/>
          </a:p>
        </p:txBody>
      </p:sp>
      <p:sp>
        <p:nvSpPr>
          <p:cNvPr id="11" name="Date Placeholder 10">
            <a:extLst>
              <a:ext uri="{FF2B5EF4-FFF2-40B4-BE49-F238E27FC236}">
                <a16:creationId xmlns:a16="http://schemas.microsoft.com/office/drawing/2014/main" id="{196AD7FA-BD30-47CA-B1E9-5A3261C7892A}"/>
              </a:ext>
            </a:extLst>
          </p:cNvPr>
          <p:cNvSpPr>
            <a:spLocks noGrp="1"/>
          </p:cNvSpPr>
          <p:nvPr>
            <p:ph type="dt" sz="half" idx="10"/>
          </p:nvPr>
        </p:nvSpPr>
        <p:spPr>
          <a:xfrm>
            <a:off x="7337102" y="6398878"/>
            <a:ext cx="4193908" cy="365125"/>
          </a:xfrm>
        </p:spPr>
        <p:txBody>
          <a:bodyPr/>
          <a:lstStyle/>
          <a:p>
            <a:r>
              <a:rPr lang="en-US" dirty="0"/>
              <a:t>10/09/2023</a:t>
            </a:r>
          </a:p>
        </p:txBody>
      </p:sp>
      <p:sp>
        <p:nvSpPr>
          <p:cNvPr id="13" name="Slide Number Placeholder 12">
            <a:extLst>
              <a:ext uri="{FF2B5EF4-FFF2-40B4-BE49-F238E27FC236}">
                <a16:creationId xmlns:a16="http://schemas.microsoft.com/office/drawing/2014/main" id="{BF6287AF-451B-4FEA-A984-C734DD46F5F2}"/>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22</a:t>
            </a:fld>
            <a:endParaRPr lang="en-US" dirty="0"/>
          </a:p>
        </p:txBody>
      </p:sp>
      <p:graphicFrame>
        <p:nvGraphicFramePr>
          <p:cNvPr id="15" name="Content Placeholder 14">
            <a:extLst>
              <a:ext uri="{FF2B5EF4-FFF2-40B4-BE49-F238E27FC236}">
                <a16:creationId xmlns:a16="http://schemas.microsoft.com/office/drawing/2014/main" id="{3EEA27A5-BB3F-4826-8EF2-3E07CD530190}"/>
              </a:ext>
            </a:extLst>
          </p:cNvPr>
          <p:cNvGraphicFramePr>
            <a:graphicFrameLocks noGrp="1"/>
          </p:cNvGraphicFramePr>
          <p:nvPr>
            <p:ph sz="half" idx="2"/>
            <p:extLst>
              <p:ext uri="{D42A27DB-BD31-4B8C-83A1-F6EECF244321}">
                <p14:modId xmlns:p14="http://schemas.microsoft.com/office/powerpoint/2010/main" val="424066548"/>
              </p:ext>
            </p:extLst>
          </p:nvPr>
        </p:nvGraphicFramePr>
        <p:xfrm>
          <a:off x="176400" y="1443319"/>
          <a:ext cx="3248118" cy="4347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Content Placeholder 16">
            <a:extLst>
              <a:ext uri="{FF2B5EF4-FFF2-40B4-BE49-F238E27FC236}">
                <a16:creationId xmlns:a16="http://schemas.microsoft.com/office/drawing/2014/main" id="{59E3B8A5-F5F2-4CB1-8BF5-CBA073572918}"/>
              </a:ext>
            </a:extLst>
          </p:cNvPr>
          <p:cNvGraphicFramePr>
            <a:graphicFrameLocks noGrp="1"/>
          </p:cNvGraphicFramePr>
          <p:nvPr>
            <p:ph sz="quarter" idx="4"/>
            <p:extLst>
              <p:ext uri="{D42A27DB-BD31-4B8C-83A1-F6EECF244321}">
                <p14:modId xmlns:p14="http://schemas.microsoft.com/office/powerpoint/2010/main" val="3214930516"/>
              </p:ext>
            </p:extLst>
          </p:nvPr>
        </p:nvGraphicFramePr>
        <p:xfrm>
          <a:off x="4074459" y="1335742"/>
          <a:ext cx="3200400" cy="45028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9" name="Content Placeholder 18">
            <a:extLst>
              <a:ext uri="{FF2B5EF4-FFF2-40B4-BE49-F238E27FC236}">
                <a16:creationId xmlns:a16="http://schemas.microsoft.com/office/drawing/2014/main" id="{0D585754-5A57-4C15-955D-48251B33C58D}"/>
              </a:ext>
            </a:extLst>
          </p:cNvPr>
          <p:cNvGraphicFramePr>
            <a:graphicFrameLocks noGrp="1"/>
          </p:cNvGraphicFramePr>
          <p:nvPr>
            <p:ph sz="quarter" idx="14"/>
            <p:extLst>
              <p:ext uri="{D42A27DB-BD31-4B8C-83A1-F6EECF244321}">
                <p14:modId xmlns:p14="http://schemas.microsoft.com/office/powerpoint/2010/main" val="633297846"/>
              </p:ext>
            </p:extLst>
          </p:nvPr>
        </p:nvGraphicFramePr>
        <p:xfrm>
          <a:off x="8008378" y="1795463"/>
          <a:ext cx="3200400" cy="368458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4081779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1143001" y="533400"/>
            <a:ext cx="5496636" cy="1685898"/>
          </a:xfrm>
        </p:spPr>
        <p:txBody>
          <a:bodyPr>
            <a:normAutofit fontScale="90000"/>
          </a:bodyPr>
          <a:lstStyle/>
          <a:p>
            <a:r>
              <a:rPr lang="en-US" dirty="0"/>
              <a:t>Recommendation</a:t>
            </a:r>
            <a:br>
              <a:rPr lang="en-US" dirty="0"/>
            </a:br>
            <a:endParaRPr lang="en-US" dirty="0"/>
          </a:p>
        </p:txBody>
      </p:sp>
      <p:sp>
        <p:nvSpPr>
          <p:cNvPr id="17" name="Footer Placeholder 16">
            <a:extLst>
              <a:ext uri="{FF2B5EF4-FFF2-40B4-BE49-F238E27FC236}">
                <a16:creationId xmlns:a16="http://schemas.microsoft.com/office/drawing/2014/main" id="{A372FF69-5317-4BE5-B218-0E85D7FE0FB1}"/>
              </a:ext>
            </a:extLst>
          </p:cNvPr>
          <p:cNvSpPr>
            <a:spLocks noGrp="1"/>
          </p:cNvSpPr>
          <p:nvPr>
            <p:ph type="ftr" sz="quarter" idx="11"/>
          </p:nvPr>
        </p:nvSpPr>
        <p:spPr>
          <a:xfrm>
            <a:off x="154429" y="6398878"/>
            <a:ext cx="4497315" cy="365125"/>
          </a:xfrm>
        </p:spPr>
        <p:txBody>
          <a:bodyPr/>
          <a:lstStyle/>
          <a:p>
            <a:r>
              <a:rPr lang="en-US" b="1" u="sng" dirty="0"/>
              <a:t>Brazil housing</a:t>
            </a:r>
            <a:endParaRPr lang="en-US" dirty="0"/>
          </a:p>
        </p:txBody>
      </p:sp>
      <p:pic>
        <p:nvPicPr>
          <p:cNvPr id="68" name="Picture Placeholder 67" descr="View of city buildings over the water">
            <a:extLst>
              <a:ext uri="{FF2B5EF4-FFF2-40B4-BE49-F238E27FC236}">
                <a16:creationId xmlns:a16="http://schemas.microsoft.com/office/drawing/2014/main" id="{C700B77F-91C5-4642-9ABF-EA81F3CF691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a:ext>
            </a:extLst>
          </a:blip>
          <a:srcRect/>
          <a:stretch/>
        </p:blipFill>
        <p:spPr>
          <a:xfrm>
            <a:off x="7186070" y="0"/>
            <a:ext cx="2463897" cy="3429000"/>
          </a:xfrm>
        </p:spPr>
      </p:pic>
      <p:pic>
        <p:nvPicPr>
          <p:cNvPr id="72" name="Picture Placeholder 71" descr="A picture containing blue glass buildings with reflection">
            <a:extLst>
              <a:ext uri="{FF2B5EF4-FFF2-40B4-BE49-F238E27FC236}">
                <a16:creationId xmlns:a16="http://schemas.microsoft.com/office/drawing/2014/main" id="{781FD203-6B96-4232-92C2-850AD4DA0F7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a:ext>
            </a:extLst>
          </a:blip>
          <a:srcRect/>
          <a:stretch/>
        </p:blipFill>
        <p:spPr>
          <a:xfrm>
            <a:off x="9649155" y="0"/>
            <a:ext cx="2539797" cy="3429000"/>
          </a:xfrm>
        </p:spPr>
      </p:pic>
      <p:pic>
        <p:nvPicPr>
          <p:cNvPr id="74" name="Picture Placeholder 73" descr="Aerial view of city buildings at sunset">
            <a:extLst>
              <a:ext uri="{FF2B5EF4-FFF2-40B4-BE49-F238E27FC236}">
                <a16:creationId xmlns:a16="http://schemas.microsoft.com/office/drawing/2014/main" id="{A84AF2F7-9744-4960-8C3C-77190198196B}"/>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a:ext>
            </a:extLst>
          </a:blip>
          <a:srcRect/>
          <a:stretch/>
        </p:blipFill>
        <p:spPr>
          <a:xfrm>
            <a:off x="7186070" y="3383280"/>
            <a:ext cx="2463897" cy="3474720"/>
          </a:xfrm>
        </p:spPr>
      </p:pic>
      <p:pic>
        <p:nvPicPr>
          <p:cNvPr id="78" name="Picture Placeholder 77" descr="View of city buildings over the water from a track">
            <a:extLst>
              <a:ext uri="{FF2B5EF4-FFF2-40B4-BE49-F238E27FC236}">
                <a16:creationId xmlns:a16="http://schemas.microsoft.com/office/drawing/2014/main" id="{D76BFBCE-A55E-4F19-9A0A-78307FDBE964}"/>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a:ext>
            </a:extLst>
          </a:blip>
          <a:srcRect/>
          <a:stretch/>
        </p:blipFill>
        <p:spPr>
          <a:xfrm>
            <a:off x="9649155" y="3383280"/>
            <a:ext cx="2539797" cy="3474720"/>
          </a:xfrm>
        </p:spPr>
      </p:pic>
      <p:sp>
        <p:nvSpPr>
          <p:cNvPr id="16" name="Date Placeholder 15">
            <a:extLst>
              <a:ext uri="{FF2B5EF4-FFF2-40B4-BE49-F238E27FC236}">
                <a16:creationId xmlns:a16="http://schemas.microsoft.com/office/drawing/2014/main" id="{4A857185-E16C-40A5-8032-8049177473D1}"/>
              </a:ext>
            </a:extLst>
          </p:cNvPr>
          <p:cNvSpPr>
            <a:spLocks noGrp="1"/>
          </p:cNvSpPr>
          <p:nvPr>
            <p:ph type="dt" sz="half" idx="10"/>
          </p:nvPr>
        </p:nvSpPr>
        <p:spPr>
          <a:xfrm>
            <a:off x="7337102" y="6398878"/>
            <a:ext cx="4193908" cy="365125"/>
          </a:xfrm>
        </p:spPr>
        <p:txBody>
          <a:bodyPr/>
          <a:lstStyle/>
          <a:p>
            <a:r>
              <a:rPr lang="en-US" dirty="0"/>
              <a:t>10/09/2023</a:t>
            </a:r>
          </a:p>
        </p:txBody>
      </p:sp>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23</a:t>
            </a:fld>
            <a:endParaRPr lang="en-US" dirty="0"/>
          </a:p>
        </p:txBody>
      </p:sp>
      <p:graphicFrame>
        <p:nvGraphicFramePr>
          <p:cNvPr id="6" name="Content Placeholder 5">
            <a:extLst>
              <a:ext uri="{FF2B5EF4-FFF2-40B4-BE49-F238E27FC236}">
                <a16:creationId xmlns:a16="http://schemas.microsoft.com/office/drawing/2014/main" id="{C4405720-A34F-4128-9147-91B353F0F1F9}"/>
              </a:ext>
            </a:extLst>
          </p:cNvPr>
          <p:cNvGraphicFramePr>
            <a:graphicFrameLocks noGrp="1"/>
          </p:cNvGraphicFramePr>
          <p:nvPr>
            <p:ph idx="1"/>
            <p:extLst>
              <p:ext uri="{D42A27DB-BD31-4B8C-83A1-F6EECF244321}">
                <p14:modId xmlns:p14="http://schemas.microsoft.com/office/powerpoint/2010/main" val="1125691988"/>
              </p:ext>
            </p:extLst>
          </p:nvPr>
        </p:nvGraphicFramePr>
        <p:xfrm>
          <a:off x="1080247" y="1592355"/>
          <a:ext cx="5616388" cy="436020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495264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1143001" y="533400"/>
            <a:ext cx="5496636" cy="1685898"/>
          </a:xfrm>
        </p:spPr>
        <p:txBody>
          <a:bodyPr>
            <a:normAutofit fontScale="90000"/>
          </a:bodyPr>
          <a:lstStyle/>
          <a:p>
            <a:r>
              <a:rPr lang="en-US" dirty="0"/>
              <a:t>Recommendation</a:t>
            </a:r>
            <a:br>
              <a:rPr lang="en-US" dirty="0"/>
            </a:br>
            <a:endParaRPr lang="en-US" dirty="0"/>
          </a:p>
        </p:txBody>
      </p:sp>
      <p:sp>
        <p:nvSpPr>
          <p:cNvPr id="17" name="Footer Placeholder 16">
            <a:extLst>
              <a:ext uri="{FF2B5EF4-FFF2-40B4-BE49-F238E27FC236}">
                <a16:creationId xmlns:a16="http://schemas.microsoft.com/office/drawing/2014/main" id="{A372FF69-5317-4BE5-B218-0E85D7FE0FB1}"/>
              </a:ext>
            </a:extLst>
          </p:cNvPr>
          <p:cNvSpPr>
            <a:spLocks noGrp="1"/>
          </p:cNvSpPr>
          <p:nvPr>
            <p:ph type="ftr" sz="quarter" idx="11"/>
          </p:nvPr>
        </p:nvSpPr>
        <p:spPr>
          <a:xfrm>
            <a:off x="154429" y="6398878"/>
            <a:ext cx="4497315" cy="365125"/>
          </a:xfrm>
        </p:spPr>
        <p:txBody>
          <a:bodyPr/>
          <a:lstStyle/>
          <a:p>
            <a:r>
              <a:rPr lang="en-US" b="1" u="sng" dirty="0"/>
              <a:t>Brazil housing</a:t>
            </a:r>
            <a:endParaRPr lang="en-US" dirty="0"/>
          </a:p>
        </p:txBody>
      </p:sp>
      <p:pic>
        <p:nvPicPr>
          <p:cNvPr id="68" name="Picture Placeholder 67" descr="View of city buildings over the water">
            <a:extLst>
              <a:ext uri="{FF2B5EF4-FFF2-40B4-BE49-F238E27FC236}">
                <a16:creationId xmlns:a16="http://schemas.microsoft.com/office/drawing/2014/main" id="{C700B77F-91C5-4642-9ABF-EA81F3CF691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a:ext>
            </a:extLst>
          </a:blip>
          <a:srcRect/>
          <a:stretch/>
        </p:blipFill>
        <p:spPr>
          <a:xfrm>
            <a:off x="7186070" y="0"/>
            <a:ext cx="2463897" cy="3429000"/>
          </a:xfrm>
        </p:spPr>
      </p:pic>
      <p:pic>
        <p:nvPicPr>
          <p:cNvPr id="72" name="Picture Placeholder 71" descr="A picture containing blue glass buildings with reflection">
            <a:extLst>
              <a:ext uri="{FF2B5EF4-FFF2-40B4-BE49-F238E27FC236}">
                <a16:creationId xmlns:a16="http://schemas.microsoft.com/office/drawing/2014/main" id="{781FD203-6B96-4232-92C2-850AD4DA0F7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a:ext>
            </a:extLst>
          </a:blip>
          <a:srcRect/>
          <a:stretch/>
        </p:blipFill>
        <p:spPr>
          <a:xfrm>
            <a:off x="9649155" y="0"/>
            <a:ext cx="2539797" cy="3429000"/>
          </a:xfrm>
        </p:spPr>
      </p:pic>
      <p:pic>
        <p:nvPicPr>
          <p:cNvPr id="74" name="Picture Placeholder 73" descr="Aerial view of city buildings at sunset">
            <a:extLst>
              <a:ext uri="{FF2B5EF4-FFF2-40B4-BE49-F238E27FC236}">
                <a16:creationId xmlns:a16="http://schemas.microsoft.com/office/drawing/2014/main" id="{A84AF2F7-9744-4960-8C3C-77190198196B}"/>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a:ext>
            </a:extLst>
          </a:blip>
          <a:srcRect/>
          <a:stretch/>
        </p:blipFill>
        <p:spPr>
          <a:xfrm>
            <a:off x="7186070" y="3383280"/>
            <a:ext cx="2463897" cy="3474720"/>
          </a:xfrm>
        </p:spPr>
      </p:pic>
      <p:pic>
        <p:nvPicPr>
          <p:cNvPr id="78" name="Picture Placeholder 77" descr="View of city buildings over the water from a track">
            <a:extLst>
              <a:ext uri="{FF2B5EF4-FFF2-40B4-BE49-F238E27FC236}">
                <a16:creationId xmlns:a16="http://schemas.microsoft.com/office/drawing/2014/main" id="{D76BFBCE-A55E-4F19-9A0A-78307FDBE964}"/>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a:ext>
            </a:extLst>
          </a:blip>
          <a:srcRect/>
          <a:stretch/>
        </p:blipFill>
        <p:spPr>
          <a:xfrm>
            <a:off x="9649155" y="3383280"/>
            <a:ext cx="2539797" cy="3474720"/>
          </a:xfrm>
        </p:spPr>
      </p:pic>
      <p:sp>
        <p:nvSpPr>
          <p:cNvPr id="16" name="Date Placeholder 15">
            <a:extLst>
              <a:ext uri="{FF2B5EF4-FFF2-40B4-BE49-F238E27FC236}">
                <a16:creationId xmlns:a16="http://schemas.microsoft.com/office/drawing/2014/main" id="{4A857185-E16C-40A5-8032-8049177473D1}"/>
              </a:ext>
            </a:extLst>
          </p:cNvPr>
          <p:cNvSpPr>
            <a:spLocks noGrp="1"/>
          </p:cNvSpPr>
          <p:nvPr>
            <p:ph type="dt" sz="half" idx="10"/>
          </p:nvPr>
        </p:nvSpPr>
        <p:spPr>
          <a:xfrm>
            <a:off x="7337102" y="6398878"/>
            <a:ext cx="4193908" cy="365125"/>
          </a:xfrm>
        </p:spPr>
        <p:txBody>
          <a:bodyPr/>
          <a:lstStyle/>
          <a:p>
            <a:r>
              <a:rPr lang="en-US" dirty="0"/>
              <a:t>10/09/2023</a:t>
            </a:r>
          </a:p>
        </p:txBody>
      </p:sp>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24</a:t>
            </a:fld>
            <a:endParaRPr lang="en-US" dirty="0"/>
          </a:p>
        </p:txBody>
      </p:sp>
      <p:graphicFrame>
        <p:nvGraphicFramePr>
          <p:cNvPr id="6" name="Content Placeholder 5">
            <a:extLst>
              <a:ext uri="{FF2B5EF4-FFF2-40B4-BE49-F238E27FC236}">
                <a16:creationId xmlns:a16="http://schemas.microsoft.com/office/drawing/2014/main" id="{C4405720-A34F-4128-9147-91B353F0F1F9}"/>
              </a:ext>
            </a:extLst>
          </p:cNvPr>
          <p:cNvGraphicFramePr>
            <a:graphicFrameLocks noGrp="1"/>
          </p:cNvGraphicFramePr>
          <p:nvPr>
            <p:ph idx="1"/>
            <p:extLst>
              <p:ext uri="{D42A27DB-BD31-4B8C-83A1-F6EECF244321}">
                <p14:modId xmlns:p14="http://schemas.microsoft.com/office/powerpoint/2010/main" val="1704631762"/>
              </p:ext>
            </p:extLst>
          </p:nvPr>
        </p:nvGraphicFramePr>
        <p:xfrm>
          <a:off x="1080247" y="1592355"/>
          <a:ext cx="5616388" cy="436020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58746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1143001" y="533400"/>
            <a:ext cx="5496636" cy="1685898"/>
          </a:xfrm>
        </p:spPr>
        <p:txBody>
          <a:bodyPr>
            <a:normAutofit fontScale="90000"/>
          </a:bodyPr>
          <a:lstStyle/>
          <a:p>
            <a:r>
              <a:rPr lang="en-US" dirty="0"/>
              <a:t>Recommendation</a:t>
            </a:r>
            <a:br>
              <a:rPr lang="en-US" dirty="0"/>
            </a:br>
            <a:endParaRPr lang="en-US" dirty="0"/>
          </a:p>
        </p:txBody>
      </p:sp>
      <p:sp>
        <p:nvSpPr>
          <p:cNvPr id="17" name="Footer Placeholder 16">
            <a:extLst>
              <a:ext uri="{FF2B5EF4-FFF2-40B4-BE49-F238E27FC236}">
                <a16:creationId xmlns:a16="http://schemas.microsoft.com/office/drawing/2014/main" id="{A372FF69-5317-4BE5-B218-0E85D7FE0FB1}"/>
              </a:ext>
            </a:extLst>
          </p:cNvPr>
          <p:cNvSpPr>
            <a:spLocks noGrp="1"/>
          </p:cNvSpPr>
          <p:nvPr>
            <p:ph type="ftr" sz="quarter" idx="11"/>
          </p:nvPr>
        </p:nvSpPr>
        <p:spPr>
          <a:xfrm>
            <a:off x="154429" y="6398878"/>
            <a:ext cx="4497315" cy="365125"/>
          </a:xfrm>
        </p:spPr>
        <p:txBody>
          <a:bodyPr/>
          <a:lstStyle/>
          <a:p>
            <a:r>
              <a:rPr lang="en-US" b="1" u="sng" dirty="0"/>
              <a:t>Brazil housing</a:t>
            </a:r>
            <a:endParaRPr lang="en-US" dirty="0"/>
          </a:p>
        </p:txBody>
      </p:sp>
      <p:pic>
        <p:nvPicPr>
          <p:cNvPr id="68" name="Picture Placeholder 67" descr="View of city buildings over the water">
            <a:extLst>
              <a:ext uri="{FF2B5EF4-FFF2-40B4-BE49-F238E27FC236}">
                <a16:creationId xmlns:a16="http://schemas.microsoft.com/office/drawing/2014/main" id="{C700B77F-91C5-4642-9ABF-EA81F3CF691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a:ext>
            </a:extLst>
          </a:blip>
          <a:srcRect/>
          <a:stretch/>
        </p:blipFill>
        <p:spPr>
          <a:xfrm>
            <a:off x="7186070" y="0"/>
            <a:ext cx="2463897" cy="3429000"/>
          </a:xfrm>
        </p:spPr>
      </p:pic>
      <p:pic>
        <p:nvPicPr>
          <p:cNvPr id="72" name="Picture Placeholder 71" descr="A picture containing blue glass buildings with reflection">
            <a:extLst>
              <a:ext uri="{FF2B5EF4-FFF2-40B4-BE49-F238E27FC236}">
                <a16:creationId xmlns:a16="http://schemas.microsoft.com/office/drawing/2014/main" id="{781FD203-6B96-4232-92C2-850AD4DA0F7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a:ext>
            </a:extLst>
          </a:blip>
          <a:srcRect/>
          <a:stretch/>
        </p:blipFill>
        <p:spPr>
          <a:xfrm>
            <a:off x="9649155" y="0"/>
            <a:ext cx="2539797" cy="3429000"/>
          </a:xfrm>
        </p:spPr>
      </p:pic>
      <p:pic>
        <p:nvPicPr>
          <p:cNvPr id="74" name="Picture Placeholder 73" descr="Aerial view of city buildings at sunset">
            <a:extLst>
              <a:ext uri="{FF2B5EF4-FFF2-40B4-BE49-F238E27FC236}">
                <a16:creationId xmlns:a16="http://schemas.microsoft.com/office/drawing/2014/main" id="{A84AF2F7-9744-4960-8C3C-77190198196B}"/>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a:ext>
            </a:extLst>
          </a:blip>
          <a:srcRect/>
          <a:stretch/>
        </p:blipFill>
        <p:spPr>
          <a:xfrm>
            <a:off x="7186070" y="3383280"/>
            <a:ext cx="2463897" cy="3474720"/>
          </a:xfrm>
        </p:spPr>
      </p:pic>
      <p:pic>
        <p:nvPicPr>
          <p:cNvPr id="78" name="Picture Placeholder 77" descr="View of city buildings over the water from a track">
            <a:extLst>
              <a:ext uri="{FF2B5EF4-FFF2-40B4-BE49-F238E27FC236}">
                <a16:creationId xmlns:a16="http://schemas.microsoft.com/office/drawing/2014/main" id="{D76BFBCE-A55E-4F19-9A0A-78307FDBE964}"/>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a:ext>
            </a:extLst>
          </a:blip>
          <a:srcRect/>
          <a:stretch/>
        </p:blipFill>
        <p:spPr>
          <a:xfrm>
            <a:off x="9649155" y="3383280"/>
            <a:ext cx="2539797" cy="3474720"/>
          </a:xfrm>
        </p:spPr>
      </p:pic>
      <p:sp>
        <p:nvSpPr>
          <p:cNvPr id="16" name="Date Placeholder 15">
            <a:extLst>
              <a:ext uri="{FF2B5EF4-FFF2-40B4-BE49-F238E27FC236}">
                <a16:creationId xmlns:a16="http://schemas.microsoft.com/office/drawing/2014/main" id="{4A857185-E16C-40A5-8032-8049177473D1}"/>
              </a:ext>
            </a:extLst>
          </p:cNvPr>
          <p:cNvSpPr>
            <a:spLocks noGrp="1"/>
          </p:cNvSpPr>
          <p:nvPr>
            <p:ph type="dt" sz="half" idx="10"/>
          </p:nvPr>
        </p:nvSpPr>
        <p:spPr>
          <a:xfrm>
            <a:off x="7337102" y="6398878"/>
            <a:ext cx="4193908" cy="365125"/>
          </a:xfrm>
        </p:spPr>
        <p:txBody>
          <a:bodyPr/>
          <a:lstStyle/>
          <a:p>
            <a:r>
              <a:rPr lang="en-US" dirty="0"/>
              <a:t>10/09/2023</a:t>
            </a:r>
          </a:p>
        </p:txBody>
      </p:sp>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25</a:t>
            </a:fld>
            <a:endParaRPr lang="en-US" dirty="0"/>
          </a:p>
        </p:txBody>
      </p:sp>
      <p:graphicFrame>
        <p:nvGraphicFramePr>
          <p:cNvPr id="6" name="Content Placeholder 5">
            <a:extLst>
              <a:ext uri="{FF2B5EF4-FFF2-40B4-BE49-F238E27FC236}">
                <a16:creationId xmlns:a16="http://schemas.microsoft.com/office/drawing/2014/main" id="{C4405720-A34F-4128-9147-91B353F0F1F9}"/>
              </a:ext>
            </a:extLst>
          </p:cNvPr>
          <p:cNvGraphicFramePr>
            <a:graphicFrameLocks noGrp="1"/>
          </p:cNvGraphicFramePr>
          <p:nvPr>
            <p:ph idx="1"/>
            <p:extLst>
              <p:ext uri="{D42A27DB-BD31-4B8C-83A1-F6EECF244321}">
                <p14:modId xmlns:p14="http://schemas.microsoft.com/office/powerpoint/2010/main" val="2211885095"/>
              </p:ext>
            </p:extLst>
          </p:nvPr>
        </p:nvGraphicFramePr>
        <p:xfrm>
          <a:off x="1080247" y="1592355"/>
          <a:ext cx="5616388" cy="436020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631654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1143001" y="533400"/>
            <a:ext cx="5496636" cy="1685898"/>
          </a:xfrm>
        </p:spPr>
        <p:txBody>
          <a:bodyPr>
            <a:normAutofit fontScale="90000"/>
          </a:bodyPr>
          <a:lstStyle/>
          <a:p>
            <a:r>
              <a:rPr lang="en-US" dirty="0"/>
              <a:t>Recommendation</a:t>
            </a:r>
            <a:br>
              <a:rPr lang="en-US" dirty="0"/>
            </a:br>
            <a:endParaRPr lang="en-US" dirty="0"/>
          </a:p>
        </p:txBody>
      </p:sp>
      <p:sp>
        <p:nvSpPr>
          <p:cNvPr id="17" name="Footer Placeholder 16">
            <a:extLst>
              <a:ext uri="{FF2B5EF4-FFF2-40B4-BE49-F238E27FC236}">
                <a16:creationId xmlns:a16="http://schemas.microsoft.com/office/drawing/2014/main" id="{A372FF69-5317-4BE5-B218-0E85D7FE0FB1}"/>
              </a:ext>
            </a:extLst>
          </p:cNvPr>
          <p:cNvSpPr>
            <a:spLocks noGrp="1"/>
          </p:cNvSpPr>
          <p:nvPr>
            <p:ph type="ftr" sz="quarter" idx="11"/>
          </p:nvPr>
        </p:nvSpPr>
        <p:spPr>
          <a:xfrm>
            <a:off x="154429" y="6398878"/>
            <a:ext cx="4497315" cy="365125"/>
          </a:xfrm>
        </p:spPr>
        <p:txBody>
          <a:bodyPr/>
          <a:lstStyle/>
          <a:p>
            <a:r>
              <a:rPr lang="en-US" b="1" u="sng" dirty="0"/>
              <a:t>Brazil housing</a:t>
            </a:r>
            <a:endParaRPr lang="en-US" dirty="0"/>
          </a:p>
        </p:txBody>
      </p:sp>
      <p:pic>
        <p:nvPicPr>
          <p:cNvPr id="68" name="Picture Placeholder 67" descr="View of city buildings over the water">
            <a:extLst>
              <a:ext uri="{FF2B5EF4-FFF2-40B4-BE49-F238E27FC236}">
                <a16:creationId xmlns:a16="http://schemas.microsoft.com/office/drawing/2014/main" id="{C700B77F-91C5-4642-9ABF-EA81F3CF691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a:ext>
            </a:extLst>
          </a:blip>
          <a:srcRect/>
          <a:stretch/>
        </p:blipFill>
        <p:spPr>
          <a:xfrm>
            <a:off x="7186070" y="0"/>
            <a:ext cx="2463897" cy="3429000"/>
          </a:xfrm>
        </p:spPr>
      </p:pic>
      <p:pic>
        <p:nvPicPr>
          <p:cNvPr id="72" name="Picture Placeholder 71" descr="A picture containing blue glass buildings with reflection">
            <a:extLst>
              <a:ext uri="{FF2B5EF4-FFF2-40B4-BE49-F238E27FC236}">
                <a16:creationId xmlns:a16="http://schemas.microsoft.com/office/drawing/2014/main" id="{781FD203-6B96-4232-92C2-850AD4DA0F7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a:ext>
            </a:extLst>
          </a:blip>
          <a:srcRect/>
          <a:stretch/>
        </p:blipFill>
        <p:spPr>
          <a:xfrm>
            <a:off x="9649155" y="0"/>
            <a:ext cx="2539797" cy="3429000"/>
          </a:xfrm>
        </p:spPr>
      </p:pic>
      <p:pic>
        <p:nvPicPr>
          <p:cNvPr id="74" name="Picture Placeholder 73" descr="Aerial view of city buildings at sunset">
            <a:extLst>
              <a:ext uri="{FF2B5EF4-FFF2-40B4-BE49-F238E27FC236}">
                <a16:creationId xmlns:a16="http://schemas.microsoft.com/office/drawing/2014/main" id="{A84AF2F7-9744-4960-8C3C-77190198196B}"/>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a:ext>
            </a:extLst>
          </a:blip>
          <a:srcRect/>
          <a:stretch/>
        </p:blipFill>
        <p:spPr>
          <a:xfrm>
            <a:off x="7186070" y="3383280"/>
            <a:ext cx="2463897" cy="3474720"/>
          </a:xfrm>
        </p:spPr>
      </p:pic>
      <p:pic>
        <p:nvPicPr>
          <p:cNvPr id="78" name="Picture Placeholder 77" descr="View of city buildings over the water from a track">
            <a:extLst>
              <a:ext uri="{FF2B5EF4-FFF2-40B4-BE49-F238E27FC236}">
                <a16:creationId xmlns:a16="http://schemas.microsoft.com/office/drawing/2014/main" id="{D76BFBCE-A55E-4F19-9A0A-78307FDBE964}"/>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a:ext>
            </a:extLst>
          </a:blip>
          <a:srcRect/>
          <a:stretch/>
        </p:blipFill>
        <p:spPr>
          <a:xfrm>
            <a:off x="9649155" y="3383280"/>
            <a:ext cx="2539797" cy="3474720"/>
          </a:xfrm>
        </p:spPr>
      </p:pic>
      <p:sp>
        <p:nvSpPr>
          <p:cNvPr id="16" name="Date Placeholder 15">
            <a:extLst>
              <a:ext uri="{FF2B5EF4-FFF2-40B4-BE49-F238E27FC236}">
                <a16:creationId xmlns:a16="http://schemas.microsoft.com/office/drawing/2014/main" id="{4A857185-E16C-40A5-8032-8049177473D1}"/>
              </a:ext>
            </a:extLst>
          </p:cNvPr>
          <p:cNvSpPr>
            <a:spLocks noGrp="1"/>
          </p:cNvSpPr>
          <p:nvPr>
            <p:ph type="dt" sz="half" idx="10"/>
          </p:nvPr>
        </p:nvSpPr>
        <p:spPr>
          <a:xfrm>
            <a:off x="7337102" y="6398878"/>
            <a:ext cx="4193908" cy="365125"/>
          </a:xfrm>
        </p:spPr>
        <p:txBody>
          <a:bodyPr>
            <a:normAutofit/>
          </a:bodyPr>
          <a:lstStyle/>
          <a:p>
            <a:r>
              <a:rPr lang="en-US" dirty="0"/>
              <a:t>10/09/2023</a:t>
            </a:r>
          </a:p>
        </p:txBody>
      </p:sp>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26</a:t>
            </a:fld>
            <a:endParaRPr lang="en-US" dirty="0"/>
          </a:p>
        </p:txBody>
      </p:sp>
      <p:graphicFrame>
        <p:nvGraphicFramePr>
          <p:cNvPr id="6" name="Content Placeholder 5">
            <a:extLst>
              <a:ext uri="{FF2B5EF4-FFF2-40B4-BE49-F238E27FC236}">
                <a16:creationId xmlns:a16="http://schemas.microsoft.com/office/drawing/2014/main" id="{C4405720-A34F-4128-9147-91B353F0F1F9}"/>
              </a:ext>
            </a:extLst>
          </p:cNvPr>
          <p:cNvGraphicFramePr>
            <a:graphicFrameLocks noGrp="1"/>
          </p:cNvGraphicFramePr>
          <p:nvPr>
            <p:ph idx="1"/>
            <p:extLst>
              <p:ext uri="{D42A27DB-BD31-4B8C-83A1-F6EECF244321}">
                <p14:modId xmlns:p14="http://schemas.microsoft.com/office/powerpoint/2010/main" val="1481722655"/>
              </p:ext>
            </p:extLst>
          </p:nvPr>
        </p:nvGraphicFramePr>
        <p:xfrm>
          <a:off x="1080246" y="1592355"/>
          <a:ext cx="6315635" cy="483533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759334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593976" y="3227294"/>
            <a:ext cx="6525976" cy="2238363"/>
          </a:xfrm>
        </p:spPr>
        <p:txBody>
          <a:bodyPr/>
          <a:lstStyle/>
          <a:p>
            <a:r>
              <a:rPr lang="en-US" b="1" dirty="0"/>
              <a:t>Thank</a:t>
            </a:r>
            <a:r>
              <a:rPr lang="en-US" dirty="0"/>
              <a:t> </a:t>
            </a:r>
            <a:r>
              <a:rPr lang="en-US" b="1" dirty="0"/>
              <a:t>you</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5" name="Footer Placeholder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a:lstStyle>
            <a:lvl1pPr>
              <a:defRPr>
                <a:solidFill>
                  <a:schemeClr val="bg1"/>
                </a:solidFill>
              </a:defRPr>
            </a:lvl1pPr>
          </a:lstStyle>
          <a:p>
            <a:r>
              <a:rPr lang="en-US" b="1" u="sng" dirty="0"/>
              <a:t>Brazil housing</a:t>
            </a:r>
            <a:endParaRPr lang="en-US" dirty="0"/>
          </a:p>
        </p:txBody>
      </p:sp>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5146158" y="986118"/>
            <a:ext cx="6238687" cy="5338481"/>
          </a:xfrm>
        </p:spPr>
        <p:txBody>
          <a:bodyPr/>
          <a:lstStyle/>
          <a:p>
            <a:r>
              <a:rPr lang="en-US" dirty="0"/>
              <a:t>Name    : Shanmugaiya Pandian.V</a:t>
            </a:r>
          </a:p>
          <a:p>
            <a:r>
              <a:rPr lang="en-US" dirty="0">
                <a:hlinkClick r:id="rId3"/>
              </a:rPr>
              <a:t>Email 	: pandi200ns@gmail.com</a:t>
            </a:r>
            <a:endParaRPr lang="en-US" dirty="0"/>
          </a:p>
          <a:p>
            <a:endParaRPr lang="en-US" dirty="0"/>
          </a:p>
          <a:p>
            <a:endParaRPr lang="en-US" dirty="0"/>
          </a:p>
          <a:p>
            <a:endParaRPr lang="en-US" dirty="0"/>
          </a:p>
        </p:txBody>
      </p:sp>
      <p:sp>
        <p:nvSpPr>
          <p:cNvPr id="7" name="Date Placeholder 6">
            <a:extLst>
              <a:ext uri="{FF2B5EF4-FFF2-40B4-BE49-F238E27FC236}">
                <a16:creationId xmlns:a16="http://schemas.microsoft.com/office/drawing/2014/main" id="{FF14FC5E-CD12-447F-80A6-B27D30095D2C}"/>
              </a:ext>
            </a:extLst>
          </p:cNvPr>
          <p:cNvSpPr>
            <a:spLocks noGrp="1"/>
          </p:cNvSpPr>
          <p:nvPr>
            <p:ph type="dt" sz="half" idx="10"/>
          </p:nvPr>
        </p:nvSpPr>
        <p:spPr>
          <a:xfrm>
            <a:off x="7337102" y="6398878"/>
            <a:ext cx="4193908" cy="365125"/>
          </a:xfrm>
        </p:spPr>
        <p:txBody>
          <a:bodyPr/>
          <a:lstStyle/>
          <a:p>
            <a:r>
              <a:rPr lang="en-US" dirty="0"/>
              <a:t>10/09/2023</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27</a:t>
            </a:fld>
            <a:endParaRPr lang="en-US" dirty="0"/>
          </a:p>
        </p:txBody>
      </p:sp>
    </p:spTree>
    <p:extLst>
      <p:ext uri="{BB962C8B-B14F-4D97-AF65-F5344CB8AC3E}">
        <p14:creationId xmlns:p14="http://schemas.microsoft.com/office/powerpoint/2010/main" val="3043070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693734" y="557304"/>
            <a:ext cx="5355265" cy="1625731"/>
          </a:xfrm>
        </p:spPr>
        <p:txBody>
          <a:bodyPr/>
          <a:lstStyle/>
          <a:p>
            <a:r>
              <a:rPr lang="en-US" dirty="0"/>
              <a:t>objective</a:t>
            </a:r>
          </a:p>
        </p:txBody>
      </p:sp>
      <p:pic>
        <p:nvPicPr>
          <p:cNvPr id="7" name="Picture Placeholder 6" descr="Aerial view of city buildings">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 y="0"/>
            <a:ext cx="4742121" cy="3434316"/>
          </a:xfrm>
        </p:spPr>
      </p:pic>
      <p:pic>
        <p:nvPicPr>
          <p:cNvPr id="9" name="Picture Placeholder 8" descr="A picture containing blue glass buildings with reflection">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5" y="3450550"/>
            <a:ext cx="5178056" cy="3425380"/>
          </a:xfrm>
        </p:spPr>
      </p:pic>
      <p:sp>
        <p:nvSpPr>
          <p:cNvPr id="3" name="Content Placeholder 2">
            <a:extLst>
              <a:ext uri="{FF2B5EF4-FFF2-40B4-BE49-F238E27FC236}">
                <a16:creationId xmlns:a16="http://schemas.microsoft.com/office/drawing/2014/main" id="{AF5130D8-AD6A-4638-9059-326759848895}"/>
              </a:ext>
            </a:extLst>
          </p:cNvPr>
          <p:cNvSpPr>
            <a:spLocks noGrp="1"/>
          </p:cNvSpPr>
          <p:nvPr>
            <p:ph idx="1"/>
          </p:nvPr>
        </p:nvSpPr>
        <p:spPr>
          <a:xfrm>
            <a:off x="5926817" y="2120282"/>
            <a:ext cx="5355266" cy="4121845"/>
          </a:xfrm>
        </p:spPr>
        <p:txBody>
          <a:bodyPr>
            <a:normAutofit fontScale="92500" lnSpcReduction="20000"/>
          </a:bodyPr>
          <a:lstStyle/>
          <a:p>
            <a:r>
              <a:rPr lang="en-US" b="1" dirty="0">
                <a:latin typeface="Californian FB" panose="0207040306080B030204" pitchFamily="18" charset="0"/>
              </a:rPr>
              <a:t>São Paulo And Porto Alegre Most Expensive city. They want to move less amount of city with same facility.</a:t>
            </a:r>
          </a:p>
          <a:p>
            <a:endParaRPr lang="en-US" b="1" dirty="0">
              <a:latin typeface="Californian FB" panose="0207040306080B030204" pitchFamily="18" charset="0"/>
            </a:endParaRPr>
          </a:p>
          <a:p>
            <a:r>
              <a:rPr lang="en-US" b="1" dirty="0">
                <a:latin typeface="Californian FB" panose="0207040306080B030204" pitchFamily="18" charset="0"/>
              </a:rPr>
              <a:t>Castro Brazila Inc., a top real estate management firm with a nationwide presence in Brazil wishes to help people choose an alternate city to relocate to.</a:t>
            </a:r>
          </a:p>
          <a:p>
            <a:endParaRPr lang="en-US" b="1" dirty="0">
              <a:latin typeface="Californian FB" panose="0207040306080B030204" pitchFamily="18" charset="0"/>
            </a:endParaRPr>
          </a:p>
          <a:p>
            <a:r>
              <a:rPr lang="en-US" b="1" dirty="0">
                <a:latin typeface="Californian FB" panose="0207040306080B030204" pitchFamily="18" charset="0"/>
              </a:rPr>
              <a:t>As a data analyst, help the firm figure out suitable cities for relocation for bachelors, for mid-sized families, and for large families.</a:t>
            </a:r>
          </a:p>
        </p:txBody>
      </p:sp>
      <p:sp>
        <p:nvSpPr>
          <p:cNvPr id="182" name="Footer Placeholder 181">
            <a:extLst>
              <a:ext uri="{FF2B5EF4-FFF2-40B4-BE49-F238E27FC236}">
                <a16:creationId xmlns:a16="http://schemas.microsoft.com/office/drawing/2014/main" id="{8BB1C063-9855-4E9A-936C-931C7C65E3C1}"/>
              </a:ext>
            </a:extLst>
          </p:cNvPr>
          <p:cNvSpPr>
            <a:spLocks noGrp="1"/>
          </p:cNvSpPr>
          <p:nvPr>
            <p:ph type="ftr" sz="quarter" idx="11"/>
          </p:nvPr>
        </p:nvSpPr>
        <p:spPr>
          <a:xfrm>
            <a:off x="154429" y="6398878"/>
            <a:ext cx="4497315" cy="365125"/>
          </a:xfrm>
        </p:spPr>
        <p:txBody>
          <a:bodyPr/>
          <a:lstStyle/>
          <a:p>
            <a:r>
              <a:rPr lang="en-US" b="1" u="sng" dirty="0"/>
              <a:t>Brazil housing</a:t>
            </a:r>
            <a:endParaRPr lang="en-US" dirty="0"/>
          </a:p>
        </p:txBody>
      </p:sp>
      <p:sp>
        <p:nvSpPr>
          <p:cNvPr id="181" name="Date Placeholder 180">
            <a:extLst>
              <a:ext uri="{FF2B5EF4-FFF2-40B4-BE49-F238E27FC236}">
                <a16:creationId xmlns:a16="http://schemas.microsoft.com/office/drawing/2014/main" id="{374E17A0-656A-4A3F-B8F1-F9FF01F33E5C}"/>
              </a:ext>
            </a:extLst>
          </p:cNvPr>
          <p:cNvSpPr>
            <a:spLocks noGrp="1"/>
          </p:cNvSpPr>
          <p:nvPr>
            <p:ph type="dt" sz="half" idx="10"/>
          </p:nvPr>
        </p:nvSpPr>
        <p:spPr>
          <a:xfrm>
            <a:off x="7337102" y="6398878"/>
            <a:ext cx="4193908" cy="365125"/>
          </a:xfrm>
        </p:spPr>
        <p:txBody>
          <a:bodyPr/>
          <a:lstStyle/>
          <a:p>
            <a:r>
              <a:rPr lang="en-US" dirty="0"/>
              <a:t>10/09/2023</a:t>
            </a:r>
          </a:p>
        </p:txBody>
      </p:sp>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3</a:t>
            </a:fld>
            <a:endParaRPr lang="en-US" dirty="0"/>
          </a:p>
        </p:txBody>
      </p:sp>
    </p:spTree>
    <p:extLst>
      <p:ext uri="{BB962C8B-B14F-4D97-AF65-F5344CB8AC3E}">
        <p14:creationId xmlns:p14="http://schemas.microsoft.com/office/powerpoint/2010/main" val="1790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969264" y="2679192"/>
            <a:ext cx="4946904" cy="3273552"/>
          </a:xfrm>
        </p:spPr>
        <p:txBody>
          <a:bodyPr>
            <a:normAutofit/>
          </a:bodyPr>
          <a:lstStyle/>
          <a:p>
            <a:r>
              <a:rPr lang="en-US" sz="2400" i="0" dirty="0"/>
              <a:t>* Python</a:t>
            </a:r>
            <a:br>
              <a:rPr lang="en-US" sz="2400" i="0" dirty="0"/>
            </a:br>
            <a:r>
              <a:rPr lang="en-US" sz="2400" i="0" dirty="0"/>
              <a:t>* Library.</a:t>
            </a:r>
            <a:br>
              <a:rPr lang="en-US" sz="2400" i="0" dirty="0"/>
            </a:br>
            <a:r>
              <a:rPr lang="en-US" sz="2400" i="0" dirty="0"/>
              <a:t>* Pre defined functions.</a:t>
            </a:r>
            <a:br>
              <a:rPr lang="en-US" sz="2400" i="0" dirty="0"/>
            </a:br>
            <a:r>
              <a:rPr lang="en-US" sz="2400" i="0" dirty="0"/>
              <a:t>* Loops (if, for)</a:t>
            </a:r>
            <a:br>
              <a:rPr lang="en-US" sz="2400" i="0" dirty="0"/>
            </a:br>
            <a:endParaRPr lang="en-US" sz="2400" i="0" dirty="0"/>
          </a:p>
        </p:txBody>
      </p:sp>
      <p:sp>
        <p:nvSpPr>
          <p:cNvPr id="3" name="Subtitle 2">
            <a:extLst>
              <a:ext uri="{FF2B5EF4-FFF2-40B4-BE49-F238E27FC236}">
                <a16:creationId xmlns:a16="http://schemas.microsoft.com/office/drawing/2014/main" id="{B7D98F09-AA82-4443-B901-71F5DF765C10}"/>
              </a:ext>
            </a:extLst>
          </p:cNvPr>
          <p:cNvSpPr>
            <a:spLocks noGrp="1"/>
          </p:cNvSpPr>
          <p:nvPr>
            <p:ph type="subTitle" idx="1"/>
          </p:nvPr>
        </p:nvSpPr>
        <p:spPr>
          <a:xfrm>
            <a:off x="967750" y="975816"/>
            <a:ext cx="2979897" cy="1264340"/>
          </a:xfrm>
        </p:spPr>
        <p:txBody>
          <a:bodyPr>
            <a:normAutofit/>
          </a:bodyPr>
          <a:lstStyle/>
          <a:p>
            <a:r>
              <a:rPr lang="en-US" sz="6000" dirty="0">
                <a:latin typeface="Californian FB" panose="0207040306080B030204" pitchFamily="18" charset="0"/>
              </a:rPr>
              <a:t>Tools</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387156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0A23603A-22EA-497B-A7CC-537949A1C649}"/>
              </a:ext>
            </a:extLst>
          </p:cNvPr>
          <p:cNvGraphicFramePr/>
          <p:nvPr>
            <p:extLst>
              <p:ext uri="{D42A27DB-BD31-4B8C-83A1-F6EECF244321}">
                <p14:modId xmlns:p14="http://schemas.microsoft.com/office/powerpoint/2010/main" val="1439081586"/>
              </p:ext>
            </p:extLst>
          </p:nvPr>
        </p:nvGraphicFramePr>
        <p:xfrm>
          <a:off x="4913460" y="1353672"/>
          <a:ext cx="6153912" cy="49247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ubtitle 5">
            <a:extLst>
              <a:ext uri="{FF2B5EF4-FFF2-40B4-BE49-F238E27FC236}">
                <a16:creationId xmlns:a16="http://schemas.microsoft.com/office/drawing/2014/main" id="{BD4CE57B-A125-4D72-839E-A7A6A044FC38}"/>
              </a:ext>
            </a:extLst>
          </p:cNvPr>
          <p:cNvSpPr>
            <a:spLocks noGrp="1"/>
          </p:cNvSpPr>
          <p:nvPr>
            <p:ph type="subTitle" idx="1"/>
          </p:nvPr>
        </p:nvSpPr>
        <p:spPr>
          <a:xfrm>
            <a:off x="5603742" y="273080"/>
            <a:ext cx="6157951" cy="820614"/>
          </a:xfrm>
        </p:spPr>
        <p:txBody>
          <a:bodyPr>
            <a:noAutofit/>
          </a:bodyPr>
          <a:lstStyle/>
          <a:p>
            <a:r>
              <a:rPr lang="en-US" sz="4800" dirty="0">
                <a:latin typeface="Californian FB" panose="0207040306080B030204" pitchFamily="18" charset="0"/>
              </a:rPr>
              <a:t>Analysis The Data(File)</a:t>
            </a:r>
          </a:p>
        </p:txBody>
      </p:sp>
      <p:pic>
        <p:nvPicPr>
          <p:cNvPr id="9" name="Picture Placeholder 8" descr="A picture containing blue glass buildings with reflection">
            <a:extLst>
              <a:ext uri="{FF2B5EF4-FFF2-40B4-BE49-F238E27FC236}">
                <a16:creationId xmlns:a16="http://schemas.microsoft.com/office/drawing/2014/main" id="{EB5E1FEF-1282-4779-83BA-2F3F6D476B6F}"/>
              </a:ext>
            </a:extLst>
          </p:cNvPr>
          <p:cNvPicPr>
            <a:picLocks noGrp="1" noChangeAspect="1"/>
          </p:cNvPicPr>
          <p:nvPr>
            <p:ph type="pic" sz="quarter" idx="13"/>
          </p:nvPr>
        </p:nvPicPr>
        <p:blipFill rotWithShape="1">
          <a:blip r:embed="rId7" cstate="screen">
            <a:extLst>
              <a:ext uri="{28A0092B-C50C-407E-A947-70E740481C1C}">
                <a14:useLocalDpi xmlns:a14="http://schemas.microsoft.com/office/drawing/2010/main"/>
              </a:ext>
            </a:extLst>
          </a:blip>
          <a:srcRect/>
          <a:stretch/>
        </p:blipFill>
        <p:spPr>
          <a:xfrm>
            <a:off x="16822" y="0"/>
            <a:ext cx="4811317" cy="6857998"/>
          </a:xfrm>
        </p:spPr>
      </p:pic>
      <p:sp>
        <p:nvSpPr>
          <p:cNvPr id="2" name="Date Placeholder 1">
            <a:extLst>
              <a:ext uri="{FF2B5EF4-FFF2-40B4-BE49-F238E27FC236}">
                <a16:creationId xmlns:a16="http://schemas.microsoft.com/office/drawing/2014/main" id="{D81ADD0E-60C9-4DBB-AFBA-7492513A4C8F}"/>
              </a:ext>
            </a:extLst>
          </p:cNvPr>
          <p:cNvSpPr>
            <a:spLocks noGrp="1"/>
          </p:cNvSpPr>
          <p:nvPr>
            <p:ph type="dt" sz="half" idx="10"/>
          </p:nvPr>
        </p:nvSpPr>
        <p:spPr>
          <a:xfrm>
            <a:off x="7337102" y="6398878"/>
            <a:ext cx="4193908" cy="365125"/>
          </a:xfrm>
        </p:spPr>
        <p:txBody>
          <a:bodyPr/>
          <a:lstStyle/>
          <a:p>
            <a:r>
              <a:rPr lang="en-US" dirty="0"/>
              <a:t>10/09/2023</a:t>
            </a:r>
          </a:p>
        </p:txBody>
      </p:sp>
      <p:sp>
        <p:nvSpPr>
          <p:cNvPr id="4" name="Slide Number Placeholder 3">
            <a:extLst>
              <a:ext uri="{FF2B5EF4-FFF2-40B4-BE49-F238E27FC236}">
                <a16:creationId xmlns:a16="http://schemas.microsoft.com/office/drawing/2014/main" id="{05F8C04B-250D-4AE1-9F65-682FB4830BA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5</a:t>
            </a:fld>
            <a:endParaRPr lang="en-US" dirty="0"/>
          </a:p>
        </p:txBody>
      </p:sp>
      <p:sp>
        <p:nvSpPr>
          <p:cNvPr id="3" name="Footer Placeholder 2">
            <a:extLst>
              <a:ext uri="{FF2B5EF4-FFF2-40B4-BE49-F238E27FC236}">
                <a16:creationId xmlns:a16="http://schemas.microsoft.com/office/drawing/2014/main" id="{9E3B0AEB-C993-4B3B-B038-0B905739807E}"/>
              </a:ext>
            </a:extLst>
          </p:cNvPr>
          <p:cNvSpPr>
            <a:spLocks noGrp="1"/>
          </p:cNvSpPr>
          <p:nvPr>
            <p:ph type="ftr" sz="quarter" idx="11"/>
          </p:nvPr>
        </p:nvSpPr>
        <p:spPr/>
        <p:txBody>
          <a:bodyPr/>
          <a:lstStyle/>
          <a:p>
            <a:r>
              <a:rPr lang="en-US" b="1" u="sng" dirty="0"/>
              <a:t>Brazil housing</a:t>
            </a:r>
            <a:endParaRPr lang="en-US" dirty="0"/>
          </a:p>
        </p:txBody>
      </p:sp>
    </p:spTree>
    <p:extLst>
      <p:ext uri="{BB962C8B-B14F-4D97-AF65-F5344CB8AC3E}">
        <p14:creationId xmlns:p14="http://schemas.microsoft.com/office/powerpoint/2010/main" val="3677753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8F0FDDD-C6DF-4F8F-BEAD-CCC0FFD99260}"/>
              </a:ext>
            </a:extLst>
          </p:cNvPr>
          <p:cNvSpPr>
            <a:spLocks noGrp="1"/>
          </p:cNvSpPr>
          <p:nvPr>
            <p:ph type="title"/>
          </p:nvPr>
        </p:nvSpPr>
        <p:spPr/>
        <p:txBody>
          <a:bodyPr/>
          <a:lstStyle/>
          <a:p>
            <a:r>
              <a:rPr lang="en-US" dirty="0"/>
              <a:t>Which CITY have lot of rooms </a:t>
            </a:r>
            <a:endParaRPr lang="en-IN" dirty="0"/>
          </a:p>
        </p:txBody>
      </p:sp>
      <p:pic>
        <p:nvPicPr>
          <p:cNvPr id="12" name="Content Placeholder 11">
            <a:extLst>
              <a:ext uri="{FF2B5EF4-FFF2-40B4-BE49-F238E27FC236}">
                <a16:creationId xmlns:a16="http://schemas.microsoft.com/office/drawing/2014/main" id="{CFFFB0CA-2C54-4F92-B69A-22B048B6AF37}"/>
              </a:ext>
            </a:extLst>
          </p:cNvPr>
          <p:cNvPicPr>
            <a:picLocks noGrp="1" noChangeAspect="1"/>
          </p:cNvPicPr>
          <p:nvPr>
            <p:ph sz="half" idx="1"/>
          </p:nvPr>
        </p:nvPicPr>
        <p:blipFill>
          <a:blip r:embed="rId2"/>
          <a:stretch>
            <a:fillRect/>
          </a:stretch>
        </p:blipFill>
        <p:spPr>
          <a:xfrm>
            <a:off x="645459" y="2151529"/>
            <a:ext cx="6006353" cy="4294095"/>
          </a:xfrm>
        </p:spPr>
      </p:pic>
      <p:graphicFrame>
        <p:nvGraphicFramePr>
          <p:cNvPr id="13" name="Content Placeholder 12">
            <a:extLst>
              <a:ext uri="{FF2B5EF4-FFF2-40B4-BE49-F238E27FC236}">
                <a16:creationId xmlns:a16="http://schemas.microsoft.com/office/drawing/2014/main" id="{05A82330-4C71-4EA6-9F89-41E2D23420F0}"/>
              </a:ext>
            </a:extLst>
          </p:cNvPr>
          <p:cNvGraphicFramePr>
            <a:graphicFrameLocks noGrp="1"/>
          </p:cNvGraphicFramePr>
          <p:nvPr>
            <p:ph sz="half" idx="2"/>
            <p:extLst>
              <p:ext uri="{D42A27DB-BD31-4B8C-83A1-F6EECF244321}">
                <p14:modId xmlns:p14="http://schemas.microsoft.com/office/powerpoint/2010/main" val="3571031784"/>
              </p:ext>
            </p:extLst>
          </p:nvPr>
        </p:nvGraphicFramePr>
        <p:xfrm>
          <a:off x="6929718" y="3182471"/>
          <a:ext cx="4424082" cy="16226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Date Placeholder 5">
            <a:extLst>
              <a:ext uri="{FF2B5EF4-FFF2-40B4-BE49-F238E27FC236}">
                <a16:creationId xmlns:a16="http://schemas.microsoft.com/office/drawing/2014/main" id="{87DE85DC-44F0-4524-B26A-6AA139924A51}"/>
              </a:ext>
            </a:extLst>
          </p:cNvPr>
          <p:cNvSpPr>
            <a:spLocks noGrp="1"/>
          </p:cNvSpPr>
          <p:nvPr>
            <p:ph type="dt" sz="half" idx="10"/>
          </p:nvPr>
        </p:nvSpPr>
        <p:spPr/>
        <p:txBody>
          <a:bodyPr/>
          <a:lstStyle/>
          <a:p>
            <a:r>
              <a:rPr lang="en-US" dirty="0"/>
              <a:t>10/09/2023</a:t>
            </a:r>
          </a:p>
        </p:txBody>
      </p:sp>
      <p:sp>
        <p:nvSpPr>
          <p:cNvPr id="5" name="Footer Placeholder 4">
            <a:extLst>
              <a:ext uri="{FF2B5EF4-FFF2-40B4-BE49-F238E27FC236}">
                <a16:creationId xmlns:a16="http://schemas.microsoft.com/office/drawing/2014/main" id="{80053F70-79AC-4E8E-A962-A3BC5C0AB9B6}"/>
              </a:ext>
            </a:extLst>
          </p:cNvPr>
          <p:cNvSpPr>
            <a:spLocks noGrp="1"/>
          </p:cNvSpPr>
          <p:nvPr>
            <p:ph type="ftr" sz="quarter" idx="11"/>
          </p:nvPr>
        </p:nvSpPr>
        <p:spPr/>
        <p:txBody>
          <a:bodyPr/>
          <a:lstStyle/>
          <a:p>
            <a:r>
              <a:rPr lang="en-US" b="1" u="sng" dirty="0"/>
              <a:t>Brazil housing</a:t>
            </a:r>
            <a:endParaRPr lang="en-US" dirty="0"/>
          </a:p>
        </p:txBody>
      </p:sp>
      <p:sp>
        <p:nvSpPr>
          <p:cNvPr id="7" name="Slide Number Placeholder 6">
            <a:extLst>
              <a:ext uri="{FF2B5EF4-FFF2-40B4-BE49-F238E27FC236}">
                <a16:creationId xmlns:a16="http://schemas.microsoft.com/office/drawing/2014/main" id="{6AD0EAA3-E352-4A43-836E-67166CD2D9B9}"/>
              </a:ext>
            </a:extLst>
          </p:cNvPr>
          <p:cNvSpPr>
            <a:spLocks noGrp="1"/>
          </p:cNvSpPr>
          <p:nvPr>
            <p:ph type="sldNum" sz="quarter" idx="12"/>
          </p:nvPr>
        </p:nvSpPr>
        <p:spPr/>
        <p:txBody>
          <a:bodyPr/>
          <a:lstStyle/>
          <a:p>
            <a:fld id="{312CC964-A50B-4C29-B4E4-2C30BB34CCF3}" type="slidenum">
              <a:rPr lang="en-US" smtClean="0"/>
              <a:t>6</a:t>
            </a:fld>
            <a:endParaRPr lang="en-US" dirty="0"/>
          </a:p>
        </p:txBody>
      </p:sp>
    </p:spTree>
    <p:extLst>
      <p:ext uri="{BB962C8B-B14F-4D97-AF65-F5344CB8AC3E}">
        <p14:creationId xmlns:p14="http://schemas.microsoft.com/office/powerpoint/2010/main" val="2137439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8F0FDDD-C6DF-4F8F-BEAD-CCC0FFD99260}"/>
              </a:ext>
            </a:extLst>
          </p:cNvPr>
          <p:cNvSpPr>
            <a:spLocks noGrp="1"/>
          </p:cNvSpPr>
          <p:nvPr>
            <p:ph type="title"/>
          </p:nvPr>
        </p:nvSpPr>
        <p:spPr/>
        <p:txBody>
          <a:bodyPr/>
          <a:lstStyle/>
          <a:p>
            <a:r>
              <a:rPr lang="en-US" dirty="0"/>
              <a:t>Which city have lot of bathrooms</a:t>
            </a:r>
            <a:endParaRPr lang="en-IN" dirty="0"/>
          </a:p>
        </p:txBody>
      </p:sp>
      <p:graphicFrame>
        <p:nvGraphicFramePr>
          <p:cNvPr id="11" name="Content Placeholder 10">
            <a:extLst>
              <a:ext uri="{FF2B5EF4-FFF2-40B4-BE49-F238E27FC236}">
                <a16:creationId xmlns:a16="http://schemas.microsoft.com/office/drawing/2014/main" id="{7B9872CB-7A16-40A8-AEAA-3F9973FE769D}"/>
              </a:ext>
            </a:extLst>
          </p:cNvPr>
          <p:cNvGraphicFramePr>
            <a:graphicFrameLocks noGrp="1"/>
          </p:cNvGraphicFramePr>
          <p:nvPr>
            <p:ph sz="half" idx="2"/>
            <p:extLst>
              <p:ext uri="{D42A27DB-BD31-4B8C-83A1-F6EECF244321}">
                <p14:modId xmlns:p14="http://schemas.microsoft.com/office/powerpoint/2010/main" val="1274512860"/>
              </p:ext>
            </p:extLst>
          </p:nvPr>
        </p:nvGraphicFramePr>
        <p:xfrm>
          <a:off x="7001434" y="1766047"/>
          <a:ext cx="4352365" cy="44109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87DE85DC-44F0-4524-B26A-6AA139924A51}"/>
              </a:ext>
            </a:extLst>
          </p:cNvPr>
          <p:cNvSpPr>
            <a:spLocks noGrp="1"/>
          </p:cNvSpPr>
          <p:nvPr>
            <p:ph type="dt" sz="half" idx="10"/>
          </p:nvPr>
        </p:nvSpPr>
        <p:spPr/>
        <p:txBody>
          <a:bodyPr/>
          <a:lstStyle/>
          <a:p>
            <a:r>
              <a:rPr lang="en-US" dirty="0"/>
              <a:t>10/09/2023</a:t>
            </a:r>
          </a:p>
        </p:txBody>
      </p:sp>
      <p:sp>
        <p:nvSpPr>
          <p:cNvPr id="5" name="Footer Placeholder 4">
            <a:extLst>
              <a:ext uri="{FF2B5EF4-FFF2-40B4-BE49-F238E27FC236}">
                <a16:creationId xmlns:a16="http://schemas.microsoft.com/office/drawing/2014/main" id="{80053F70-79AC-4E8E-A962-A3BC5C0AB9B6}"/>
              </a:ext>
            </a:extLst>
          </p:cNvPr>
          <p:cNvSpPr>
            <a:spLocks noGrp="1"/>
          </p:cNvSpPr>
          <p:nvPr>
            <p:ph type="ftr" sz="quarter" idx="11"/>
          </p:nvPr>
        </p:nvSpPr>
        <p:spPr/>
        <p:txBody>
          <a:bodyPr/>
          <a:lstStyle/>
          <a:p>
            <a:r>
              <a:rPr lang="en-US" b="1" u="sng" dirty="0"/>
              <a:t>Brazil housing</a:t>
            </a:r>
            <a:endParaRPr lang="en-US" dirty="0"/>
          </a:p>
        </p:txBody>
      </p:sp>
      <p:sp>
        <p:nvSpPr>
          <p:cNvPr id="7" name="Slide Number Placeholder 6">
            <a:extLst>
              <a:ext uri="{FF2B5EF4-FFF2-40B4-BE49-F238E27FC236}">
                <a16:creationId xmlns:a16="http://schemas.microsoft.com/office/drawing/2014/main" id="{6AD0EAA3-E352-4A43-836E-67166CD2D9B9}"/>
              </a:ext>
            </a:extLst>
          </p:cNvPr>
          <p:cNvSpPr>
            <a:spLocks noGrp="1"/>
          </p:cNvSpPr>
          <p:nvPr>
            <p:ph type="sldNum" sz="quarter" idx="12"/>
          </p:nvPr>
        </p:nvSpPr>
        <p:spPr/>
        <p:txBody>
          <a:bodyPr/>
          <a:lstStyle/>
          <a:p>
            <a:fld id="{312CC964-A50B-4C29-B4E4-2C30BB34CCF3}" type="slidenum">
              <a:rPr lang="en-US" smtClean="0"/>
              <a:t>7</a:t>
            </a:fld>
            <a:endParaRPr lang="en-US" dirty="0"/>
          </a:p>
        </p:txBody>
      </p:sp>
      <p:pic>
        <p:nvPicPr>
          <p:cNvPr id="9" name="Content Placeholder 8">
            <a:extLst>
              <a:ext uri="{FF2B5EF4-FFF2-40B4-BE49-F238E27FC236}">
                <a16:creationId xmlns:a16="http://schemas.microsoft.com/office/drawing/2014/main" id="{4FCD6C9C-4939-4548-831B-C66FFC8D1A0A}"/>
              </a:ext>
            </a:extLst>
          </p:cNvPr>
          <p:cNvPicPr>
            <a:picLocks noGrp="1" noChangeAspect="1"/>
          </p:cNvPicPr>
          <p:nvPr>
            <p:ph sz="half" idx="1"/>
          </p:nvPr>
        </p:nvPicPr>
        <p:blipFill>
          <a:blip r:embed="rId7"/>
          <a:stretch>
            <a:fillRect/>
          </a:stretch>
        </p:blipFill>
        <p:spPr>
          <a:xfrm>
            <a:off x="627529" y="1797201"/>
            <a:ext cx="6266329" cy="4406375"/>
          </a:xfrm>
        </p:spPr>
      </p:pic>
    </p:spTree>
    <p:extLst>
      <p:ext uri="{BB962C8B-B14F-4D97-AF65-F5344CB8AC3E}">
        <p14:creationId xmlns:p14="http://schemas.microsoft.com/office/powerpoint/2010/main" val="3209948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8F0FDDD-C6DF-4F8F-BEAD-CCC0FFD99260}"/>
              </a:ext>
            </a:extLst>
          </p:cNvPr>
          <p:cNvSpPr>
            <a:spLocks noGrp="1"/>
          </p:cNvSpPr>
          <p:nvPr>
            <p:ph type="title"/>
          </p:nvPr>
        </p:nvSpPr>
        <p:spPr/>
        <p:txBody>
          <a:bodyPr/>
          <a:lstStyle/>
          <a:p>
            <a:r>
              <a:rPr lang="en-US" dirty="0"/>
              <a:t>Which city have lowest average rent</a:t>
            </a:r>
            <a:endParaRPr lang="en-IN" dirty="0"/>
          </a:p>
        </p:txBody>
      </p:sp>
      <p:graphicFrame>
        <p:nvGraphicFramePr>
          <p:cNvPr id="9" name="Content Placeholder 8">
            <a:extLst>
              <a:ext uri="{FF2B5EF4-FFF2-40B4-BE49-F238E27FC236}">
                <a16:creationId xmlns:a16="http://schemas.microsoft.com/office/drawing/2014/main" id="{4BEE419E-CF0B-4148-8BB5-9D71EA0AB1DD}"/>
              </a:ext>
            </a:extLst>
          </p:cNvPr>
          <p:cNvGraphicFramePr>
            <a:graphicFrameLocks noGrp="1"/>
          </p:cNvGraphicFramePr>
          <p:nvPr>
            <p:ph sz="half" idx="2"/>
            <p:extLst>
              <p:ext uri="{D42A27DB-BD31-4B8C-83A1-F6EECF244321}">
                <p14:modId xmlns:p14="http://schemas.microsoft.com/office/powerpoint/2010/main" val="3930064846"/>
              </p:ext>
            </p:extLst>
          </p:nvPr>
        </p:nvGraphicFramePr>
        <p:xfrm>
          <a:off x="7010400" y="1837765"/>
          <a:ext cx="4343400" cy="4339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87DE85DC-44F0-4524-B26A-6AA139924A51}"/>
              </a:ext>
            </a:extLst>
          </p:cNvPr>
          <p:cNvSpPr>
            <a:spLocks noGrp="1"/>
          </p:cNvSpPr>
          <p:nvPr>
            <p:ph type="dt" sz="half" idx="10"/>
          </p:nvPr>
        </p:nvSpPr>
        <p:spPr/>
        <p:txBody>
          <a:bodyPr/>
          <a:lstStyle/>
          <a:p>
            <a:r>
              <a:rPr lang="en-US" dirty="0"/>
              <a:t>10/09/2023</a:t>
            </a:r>
          </a:p>
        </p:txBody>
      </p:sp>
      <p:sp>
        <p:nvSpPr>
          <p:cNvPr id="5" name="Footer Placeholder 4">
            <a:extLst>
              <a:ext uri="{FF2B5EF4-FFF2-40B4-BE49-F238E27FC236}">
                <a16:creationId xmlns:a16="http://schemas.microsoft.com/office/drawing/2014/main" id="{80053F70-79AC-4E8E-A962-A3BC5C0AB9B6}"/>
              </a:ext>
            </a:extLst>
          </p:cNvPr>
          <p:cNvSpPr>
            <a:spLocks noGrp="1"/>
          </p:cNvSpPr>
          <p:nvPr>
            <p:ph type="ftr" sz="quarter" idx="11"/>
          </p:nvPr>
        </p:nvSpPr>
        <p:spPr>
          <a:xfrm>
            <a:off x="91676" y="6416807"/>
            <a:ext cx="4497315" cy="365125"/>
          </a:xfrm>
        </p:spPr>
        <p:txBody>
          <a:bodyPr/>
          <a:lstStyle/>
          <a:p>
            <a:r>
              <a:rPr lang="en-US" b="1" u="sng" dirty="0"/>
              <a:t>Brazil housing</a:t>
            </a:r>
            <a:endParaRPr lang="en-US" dirty="0"/>
          </a:p>
        </p:txBody>
      </p:sp>
      <p:sp>
        <p:nvSpPr>
          <p:cNvPr id="7" name="Slide Number Placeholder 6">
            <a:extLst>
              <a:ext uri="{FF2B5EF4-FFF2-40B4-BE49-F238E27FC236}">
                <a16:creationId xmlns:a16="http://schemas.microsoft.com/office/drawing/2014/main" id="{6AD0EAA3-E352-4A43-836E-67166CD2D9B9}"/>
              </a:ext>
            </a:extLst>
          </p:cNvPr>
          <p:cNvSpPr>
            <a:spLocks noGrp="1"/>
          </p:cNvSpPr>
          <p:nvPr>
            <p:ph type="sldNum" sz="quarter" idx="12"/>
          </p:nvPr>
        </p:nvSpPr>
        <p:spPr/>
        <p:txBody>
          <a:bodyPr/>
          <a:lstStyle/>
          <a:p>
            <a:fld id="{312CC964-A50B-4C29-B4E4-2C30BB34CCF3}" type="slidenum">
              <a:rPr lang="en-US" smtClean="0"/>
              <a:t>8</a:t>
            </a:fld>
            <a:endParaRPr lang="en-US" dirty="0"/>
          </a:p>
        </p:txBody>
      </p:sp>
      <p:pic>
        <p:nvPicPr>
          <p:cNvPr id="4" name="Content Placeholder 3">
            <a:extLst>
              <a:ext uri="{FF2B5EF4-FFF2-40B4-BE49-F238E27FC236}">
                <a16:creationId xmlns:a16="http://schemas.microsoft.com/office/drawing/2014/main" id="{57187A61-275B-4051-8F77-5334943DB9CA}"/>
              </a:ext>
            </a:extLst>
          </p:cNvPr>
          <p:cNvPicPr>
            <a:picLocks noGrp="1" noChangeAspect="1"/>
          </p:cNvPicPr>
          <p:nvPr>
            <p:ph sz="half" idx="1"/>
          </p:nvPr>
        </p:nvPicPr>
        <p:blipFill>
          <a:blip r:embed="rId7"/>
          <a:stretch>
            <a:fillRect/>
          </a:stretch>
        </p:blipFill>
        <p:spPr>
          <a:xfrm>
            <a:off x="515471" y="2061882"/>
            <a:ext cx="6334590" cy="4114800"/>
          </a:xfrm>
        </p:spPr>
      </p:pic>
    </p:spTree>
    <p:extLst>
      <p:ext uri="{BB962C8B-B14F-4D97-AF65-F5344CB8AC3E}">
        <p14:creationId xmlns:p14="http://schemas.microsoft.com/office/powerpoint/2010/main" val="2511197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8F0FDDD-C6DF-4F8F-BEAD-CCC0FFD99260}"/>
              </a:ext>
            </a:extLst>
          </p:cNvPr>
          <p:cNvSpPr>
            <a:spLocks noGrp="1"/>
          </p:cNvSpPr>
          <p:nvPr>
            <p:ph type="title"/>
          </p:nvPr>
        </p:nvSpPr>
        <p:spPr/>
        <p:txBody>
          <a:bodyPr/>
          <a:lstStyle/>
          <a:p>
            <a:r>
              <a:rPr lang="en-US" dirty="0"/>
              <a:t>How many flat available floor-wise</a:t>
            </a:r>
            <a:endParaRPr lang="en-IN" dirty="0"/>
          </a:p>
        </p:txBody>
      </p:sp>
      <p:graphicFrame>
        <p:nvGraphicFramePr>
          <p:cNvPr id="9" name="Content Placeholder 8">
            <a:extLst>
              <a:ext uri="{FF2B5EF4-FFF2-40B4-BE49-F238E27FC236}">
                <a16:creationId xmlns:a16="http://schemas.microsoft.com/office/drawing/2014/main" id="{966E2058-F80E-4C10-884D-0003AB0B684F}"/>
              </a:ext>
            </a:extLst>
          </p:cNvPr>
          <p:cNvGraphicFramePr>
            <a:graphicFrameLocks noGrp="1"/>
          </p:cNvGraphicFramePr>
          <p:nvPr>
            <p:ph sz="half" idx="2"/>
            <p:extLst>
              <p:ext uri="{D42A27DB-BD31-4B8C-83A1-F6EECF244321}">
                <p14:modId xmlns:p14="http://schemas.microsoft.com/office/powerpoint/2010/main" val="1567202769"/>
              </p:ext>
            </p:extLst>
          </p:nvPr>
        </p:nvGraphicFramePr>
        <p:xfrm>
          <a:off x="7512424" y="1891553"/>
          <a:ext cx="3841376" cy="42854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87DE85DC-44F0-4524-B26A-6AA139924A51}"/>
              </a:ext>
            </a:extLst>
          </p:cNvPr>
          <p:cNvSpPr>
            <a:spLocks noGrp="1"/>
          </p:cNvSpPr>
          <p:nvPr>
            <p:ph type="dt" sz="half" idx="10"/>
          </p:nvPr>
        </p:nvSpPr>
        <p:spPr/>
        <p:txBody>
          <a:bodyPr/>
          <a:lstStyle/>
          <a:p>
            <a:r>
              <a:rPr lang="en-US" dirty="0"/>
              <a:t>10/09/2023</a:t>
            </a:r>
          </a:p>
        </p:txBody>
      </p:sp>
      <p:sp>
        <p:nvSpPr>
          <p:cNvPr id="5" name="Footer Placeholder 4">
            <a:extLst>
              <a:ext uri="{FF2B5EF4-FFF2-40B4-BE49-F238E27FC236}">
                <a16:creationId xmlns:a16="http://schemas.microsoft.com/office/drawing/2014/main" id="{80053F70-79AC-4E8E-A962-A3BC5C0AB9B6}"/>
              </a:ext>
            </a:extLst>
          </p:cNvPr>
          <p:cNvSpPr>
            <a:spLocks noGrp="1"/>
          </p:cNvSpPr>
          <p:nvPr>
            <p:ph type="ftr" sz="quarter" idx="11"/>
          </p:nvPr>
        </p:nvSpPr>
        <p:spPr/>
        <p:txBody>
          <a:bodyPr/>
          <a:lstStyle/>
          <a:p>
            <a:r>
              <a:rPr lang="en-US" b="1" u="sng" dirty="0"/>
              <a:t>Brazil housing</a:t>
            </a:r>
            <a:endParaRPr lang="en-US" dirty="0"/>
          </a:p>
        </p:txBody>
      </p:sp>
      <p:sp>
        <p:nvSpPr>
          <p:cNvPr id="7" name="Slide Number Placeholder 6">
            <a:extLst>
              <a:ext uri="{FF2B5EF4-FFF2-40B4-BE49-F238E27FC236}">
                <a16:creationId xmlns:a16="http://schemas.microsoft.com/office/drawing/2014/main" id="{6AD0EAA3-E352-4A43-836E-67166CD2D9B9}"/>
              </a:ext>
            </a:extLst>
          </p:cNvPr>
          <p:cNvSpPr>
            <a:spLocks noGrp="1"/>
          </p:cNvSpPr>
          <p:nvPr>
            <p:ph type="sldNum" sz="quarter" idx="12"/>
          </p:nvPr>
        </p:nvSpPr>
        <p:spPr/>
        <p:txBody>
          <a:bodyPr/>
          <a:lstStyle/>
          <a:p>
            <a:fld id="{312CC964-A50B-4C29-B4E4-2C30BB34CCF3}" type="slidenum">
              <a:rPr lang="en-US" smtClean="0"/>
              <a:t>9</a:t>
            </a:fld>
            <a:endParaRPr lang="en-US" dirty="0"/>
          </a:p>
        </p:txBody>
      </p:sp>
      <p:pic>
        <p:nvPicPr>
          <p:cNvPr id="4" name="Content Placeholder 3">
            <a:extLst>
              <a:ext uri="{FF2B5EF4-FFF2-40B4-BE49-F238E27FC236}">
                <a16:creationId xmlns:a16="http://schemas.microsoft.com/office/drawing/2014/main" id="{65B7050A-71D1-4D46-8B53-E6252FBD47E4}"/>
              </a:ext>
            </a:extLst>
          </p:cNvPr>
          <p:cNvPicPr>
            <a:picLocks noGrp="1" noChangeAspect="1"/>
          </p:cNvPicPr>
          <p:nvPr>
            <p:ph sz="half" idx="1"/>
          </p:nvPr>
        </p:nvPicPr>
        <p:blipFill>
          <a:blip r:embed="rId7"/>
          <a:stretch>
            <a:fillRect/>
          </a:stretch>
        </p:blipFill>
        <p:spPr>
          <a:xfrm>
            <a:off x="775447" y="1900519"/>
            <a:ext cx="6638365" cy="4338916"/>
          </a:xfrm>
        </p:spPr>
      </p:pic>
    </p:spTree>
    <p:extLst>
      <p:ext uri="{BB962C8B-B14F-4D97-AF65-F5344CB8AC3E}">
        <p14:creationId xmlns:p14="http://schemas.microsoft.com/office/powerpoint/2010/main" val="3968058977"/>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1E8BDE-7A03-4563-82F6-53B214F895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5CABE4-909F-4611-A0E1-6E45080B3C9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207C1F5B-A1D0-429A-8E7C-3E271353D1E0}">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Angle lines design</Template>
  <TotalTime>241</TotalTime>
  <Words>1632</Words>
  <Application>Microsoft Office PowerPoint</Application>
  <PresentationFormat>Widescreen</PresentationFormat>
  <Paragraphs>227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Californian FB</vt:lpstr>
      <vt:lpstr>Univers Condensed Light</vt:lpstr>
      <vt:lpstr>Walbaum Display Light</vt:lpstr>
      <vt:lpstr>AngleLinesVTI</vt:lpstr>
      <vt:lpstr>Brazil housing ----------------------case study</vt:lpstr>
      <vt:lpstr>Agenda </vt:lpstr>
      <vt:lpstr>objective</vt:lpstr>
      <vt:lpstr>* Python * Library. * Pre defined functions. * Loops (if, for) </vt:lpstr>
      <vt:lpstr>PowerPoint Presentation</vt:lpstr>
      <vt:lpstr>Which CITY have lot of rooms </vt:lpstr>
      <vt:lpstr>Which city have lot of bathrooms</vt:lpstr>
      <vt:lpstr>Which city have lowest average rent</vt:lpstr>
      <vt:lpstr>How many flat available floor-wise</vt:lpstr>
      <vt:lpstr>Which city have lot of parking space</vt:lpstr>
      <vt:lpstr>Which factors affect the tent &amp; total</vt:lpstr>
      <vt:lpstr>Is all flats animal accepted &amp; furniture</vt:lpstr>
      <vt:lpstr>What is the average Total in rooms wise</vt:lpstr>
      <vt:lpstr>What is the average rent in rooms wise</vt:lpstr>
      <vt:lpstr>What is the total bathrooms wish</vt:lpstr>
      <vt:lpstr>What is the Rent bathrooms wish</vt:lpstr>
      <vt:lpstr>What is the average total and rent if animal accept </vt:lpstr>
      <vt:lpstr>What is the average total and rent furniture and not furniture flats</vt:lpstr>
      <vt:lpstr>Rooms wise rent furniture and animals </vt:lpstr>
      <vt:lpstr>Is animal and furniture affect the fire insurance</vt:lpstr>
      <vt:lpstr>Brazil housing</vt:lpstr>
      <vt:lpstr>Brazil housing</vt:lpstr>
      <vt:lpstr>Recommendation </vt:lpstr>
      <vt:lpstr>Recommendation </vt:lpstr>
      <vt:lpstr>Recommendation </vt:lpstr>
      <vt:lpstr>Recommendation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Brazil housing ----------------------case study</dc:title>
  <dc:creator>pandi an</dc:creator>
  <cp:lastModifiedBy>pandi an</cp:lastModifiedBy>
  <cp:revision>21</cp:revision>
  <dcterms:created xsi:type="dcterms:W3CDTF">2023-09-10T07:26:56Z</dcterms:created>
  <dcterms:modified xsi:type="dcterms:W3CDTF">2023-09-14T10:22:18Z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