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936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4D8D4F-650C-4D6B-9165-5E667F4F50EE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A21CFE-BC10-4A2D-9ABA-C19CCB9856C1}">
      <dgm:prSet/>
      <dgm:spPr/>
      <dgm:t>
        <a:bodyPr/>
        <a:lstStyle/>
        <a:p>
          <a:r>
            <a:rPr lang="en-US" dirty="0"/>
            <a:t>Layered</a:t>
          </a:r>
        </a:p>
      </dgm:t>
    </dgm:pt>
    <dgm:pt modelId="{C577839B-2139-47A4-A858-B8EB598D6B22}" type="parTrans" cxnId="{C2DCB7FF-2762-48DA-A594-26F831CA3F4E}">
      <dgm:prSet/>
      <dgm:spPr/>
      <dgm:t>
        <a:bodyPr/>
        <a:lstStyle/>
        <a:p>
          <a:endParaRPr lang="en-US"/>
        </a:p>
      </dgm:t>
    </dgm:pt>
    <dgm:pt modelId="{8D780E9D-0436-43CF-8FF1-E09ACAE28C75}" type="sibTrans" cxnId="{C2DCB7FF-2762-48DA-A594-26F831CA3F4E}">
      <dgm:prSet/>
      <dgm:spPr/>
      <dgm:t>
        <a:bodyPr/>
        <a:lstStyle/>
        <a:p>
          <a:endParaRPr lang="en-US"/>
        </a:p>
      </dgm:t>
    </dgm:pt>
    <dgm:pt modelId="{777D516E-E537-4784-B9B4-65F4767F2E0C}">
      <dgm:prSet/>
      <dgm:spPr/>
      <dgm:t>
        <a:bodyPr/>
        <a:lstStyle/>
        <a:p>
          <a:r>
            <a:rPr lang="en-US"/>
            <a:t>Client server</a:t>
          </a:r>
        </a:p>
      </dgm:t>
    </dgm:pt>
    <dgm:pt modelId="{E8DE5B9A-FEC4-4FE7-8769-346767D7F7AC}" type="parTrans" cxnId="{2CEA615D-38BA-4266-88DB-0445CF86B562}">
      <dgm:prSet/>
      <dgm:spPr/>
      <dgm:t>
        <a:bodyPr/>
        <a:lstStyle/>
        <a:p>
          <a:endParaRPr lang="en-US"/>
        </a:p>
      </dgm:t>
    </dgm:pt>
    <dgm:pt modelId="{430322B9-8F03-4EFE-A846-55C293489A7E}" type="sibTrans" cxnId="{2CEA615D-38BA-4266-88DB-0445CF86B562}">
      <dgm:prSet/>
      <dgm:spPr/>
      <dgm:t>
        <a:bodyPr/>
        <a:lstStyle/>
        <a:p>
          <a:endParaRPr lang="en-US"/>
        </a:p>
      </dgm:t>
    </dgm:pt>
    <dgm:pt modelId="{13F57D17-6CD6-4447-9353-8A0598EA25CE}">
      <dgm:prSet/>
      <dgm:spPr/>
      <dgm:t>
        <a:bodyPr/>
        <a:lstStyle/>
        <a:p>
          <a:r>
            <a:rPr lang="en-US" dirty="0"/>
            <a:t>N tier</a:t>
          </a:r>
        </a:p>
      </dgm:t>
    </dgm:pt>
    <dgm:pt modelId="{336199A3-CB54-4204-8A41-E3F4A2A94471}" type="parTrans" cxnId="{20D4E1C4-F440-4121-803F-8F4BB1A6F083}">
      <dgm:prSet/>
      <dgm:spPr/>
      <dgm:t>
        <a:bodyPr/>
        <a:lstStyle/>
        <a:p>
          <a:endParaRPr lang="en-US"/>
        </a:p>
      </dgm:t>
    </dgm:pt>
    <dgm:pt modelId="{B5F87858-1DBD-4087-A420-A1A76790F932}" type="sibTrans" cxnId="{20D4E1C4-F440-4121-803F-8F4BB1A6F083}">
      <dgm:prSet/>
      <dgm:spPr/>
      <dgm:t>
        <a:bodyPr/>
        <a:lstStyle/>
        <a:p>
          <a:endParaRPr lang="en-US"/>
        </a:p>
      </dgm:t>
    </dgm:pt>
    <dgm:pt modelId="{3E82A8C5-C372-4A59-8DA2-E8F2AF1B093A}">
      <dgm:prSet/>
      <dgm:spPr/>
      <dgm:t>
        <a:bodyPr/>
        <a:lstStyle/>
        <a:p>
          <a:r>
            <a:rPr lang="en-US" dirty="0"/>
            <a:t>SOA</a:t>
          </a:r>
        </a:p>
      </dgm:t>
    </dgm:pt>
    <dgm:pt modelId="{0B5D38EE-DF5C-4F5D-8A02-8179E0FEDEA7}" type="parTrans" cxnId="{5DEC94FE-F575-4EC2-A67D-836071D10586}">
      <dgm:prSet/>
      <dgm:spPr/>
      <dgm:t>
        <a:bodyPr/>
        <a:lstStyle/>
        <a:p>
          <a:endParaRPr lang="en-US"/>
        </a:p>
      </dgm:t>
    </dgm:pt>
    <dgm:pt modelId="{D7858A93-4EF3-4015-9AA5-07D21724380B}" type="sibTrans" cxnId="{5DEC94FE-F575-4EC2-A67D-836071D10586}">
      <dgm:prSet/>
      <dgm:spPr/>
      <dgm:t>
        <a:bodyPr/>
        <a:lstStyle/>
        <a:p>
          <a:endParaRPr lang="en-US"/>
        </a:p>
      </dgm:t>
    </dgm:pt>
    <dgm:pt modelId="{153FEE30-8F4A-4E84-BE94-569267255BC2}">
      <dgm:prSet/>
      <dgm:spPr/>
      <dgm:t>
        <a:bodyPr/>
        <a:lstStyle/>
        <a:p>
          <a:r>
            <a:rPr lang="en-US" dirty="0"/>
            <a:t>Microservice</a:t>
          </a:r>
        </a:p>
      </dgm:t>
    </dgm:pt>
    <dgm:pt modelId="{D4D0F757-9FA9-491B-A956-E49EAC2517B1}" type="parTrans" cxnId="{4FFAB917-67FD-449D-9CE6-A67445914194}">
      <dgm:prSet/>
      <dgm:spPr/>
      <dgm:t>
        <a:bodyPr/>
        <a:lstStyle/>
        <a:p>
          <a:endParaRPr lang="en-US"/>
        </a:p>
      </dgm:t>
    </dgm:pt>
    <dgm:pt modelId="{65650E41-487F-455A-A6F3-5B6A20449E63}" type="sibTrans" cxnId="{4FFAB917-67FD-449D-9CE6-A67445914194}">
      <dgm:prSet/>
      <dgm:spPr/>
      <dgm:t>
        <a:bodyPr/>
        <a:lstStyle/>
        <a:p>
          <a:endParaRPr lang="en-US"/>
        </a:p>
      </dgm:t>
    </dgm:pt>
    <dgm:pt modelId="{E13003B7-B58B-47BB-84D5-D42EABCE0463}" type="pres">
      <dgm:prSet presAssocID="{CF4D8D4F-650C-4D6B-9165-5E667F4F50EE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036E1311-A7F4-4E1F-9EF4-D889A9C8BAD8}" type="pres">
      <dgm:prSet presAssocID="{CF4D8D4F-650C-4D6B-9165-5E667F4F50EE}" presName="arrow" presStyleLbl="bgShp" presStyleIdx="0" presStyleCnt="1"/>
      <dgm:spPr/>
    </dgm:pt>
    <dgm:pt modelId="{CCFACAD2-BEC6-4E85-B1A4-1218F87BDB0B}" type="pres">
      <dgm:prSet presAssocID="{CF4D8D4F-650C-4D6B-9165-5E667F4F50EE}" presName="arrowDiagram5" presStyleCnt="0"/>
      <dgm:spPr/>
    </dgm:pt>
    <dgm:pt modelId="{5C67CF1A-7F47-4B82-BBD1-E9FF626E31BB}" type="pres">
      <dgm:prSet presAssocID="{79A21CFE-BC10-4A2D-9ABA-C19CCB9856C1}" presName="bullet5a" presStyleLbl="node1" presStyleIdx="0" presStyleCnt="5"/>
      <dgm:spPr/>
    </dgm:pt>
    <dgm:pt modelId="{FB20B977-A4AC-4E96-97DC-D1E8C0894EF4}" type="pres">
      <dgm:prSet presAssocID="{79A21CFE-BC10-4A2D-9ABA-C19CCB9856C1}" presName="textBox5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41F323D-99D7-4F63-A7FB-32DBBC605300}" type="pres">
      <dgm:prSet presAssocID="{777D516E-E537-4784-B9B4-65F4767F2E0C}" presName="bullet5b" presStyleLbl="node1" presStyleIdx="1" presStyleCnt="5"/>
      <dgm:spPr/>
    </dgm:pt>
    <dgm:pt modelId="{D26BA22C-17DC-485C-A773-CDE2C0DACB92}" type="pres">
      <dgm:prSet presAssocID="{777D516E-E537-4784-B9B4-65F4767F2E0C}" presName="textBox5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74E2318-E72A-412B-921E-17B03728EDB1}" type="pres">
      <dgm:prSet presAssocID="{13F57D17-6CD6-4447-9353-8A0598EA25CE}" presName="bullet5c" presStyleLbl="node1" presStyleIdx="2" presStyleCnt="5"/>
      <dgm:spPr/>
    </dgm:pt>
    <dgm:pt modelId="{17945024-F7A3-4811-8110-BBA64B605CD5}" type="pres">
      <dgm:prSet presAssocID="{13F57D17-6CD6-4447-9353-8A0598EA25CE}" presName="textBox5c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B25EFAF-4E3A-479F-A5EF-C2B19F38261A}" type="pres">
      <dgm:prSet presAssocID="{3E82A8C5-C372-4A59-8DA2-E8F2AF1B093A}" presName="bullet5d" presStyleLbl="node1" presStyleIdx="3" presStyleCnt="5"/>
      <dgm:spPr/>
    </dgm:pt>
    <dgm:pt modelId="{82454589-09F9-4E0D-A20F-168C3774BCD7}" type="pres">
      <dgm:prSet presAssocID="{3E82A8C5-C372-4A59-8DA2-E8F2AF1B093A}" presName="textBox5d" presStyleLbl="revTx" presStyleIdx="3" presStyleCnt="5" custLinFactNeighborX="-9557" custLinFactNeighborY="7860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A7C0A58-6481-4578-BC0B-0FEA2AB919D5}" type="pres">
      <dgm:prSet presAssocID="{153FEE30-8F4A-4E84-BE94-569267255BC2}" presName="bullet5e" presStyleLbl="node1" presStyleIdx="4" presStyleCnt="5"/>
      <dgm:spPr/>
    </dgm:pt>
    <dgm:pt modelId="{D6A6EBF3-4BFB-405B-B479-749333F91D16}" type="pres">
      <dgm:prSet presAssocID="{153FEE30-8F4A-4E84-BE94-569267255BC2}" presName="textBox5e" presStyleLbl="revTx" presStyleIdx="4" presStyleCnt="5" custScaleY="96307" custLinFactNeighborX="-17520" custLinFactNeighborY="10168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2CEA615D-38BA-4266-88DB-0445CF86B562}" srcId="{CF4D8D4F-650C-4D6B-9165-5E667F4F50EE}" destId="{777D516E-E537-4784-B9B4-65F4767F2E0C}" srcOrd="1" destOrd="0" parTransId="{E8DE5B9A-FEC4-4FE7-8769-346767D7F7AC}" sibTransId="{430322B9-8F03-4EFE-A846-55C293489A7E}"/>
    <dgm:cxn modelId="{1CF6CEDE-D5E4-447B-A229-B79B2DD8D2AF}" type="presOf" srcId="{153FEE30-8F4A-4E84-BE94-569267255BC2}" destId="{D6A6EBF3-4BFB-405B-B479-749333F91D16}" srcOrd="0" destOrd="0" presId="urn:microsoft.com/office/officeart/2005/8/layout/arrow2"/>
    <dgm:cxn modelId="{A07A20B4-E848-4287-8EF1-C93798F21178}" type="presOf" srcId="{79A21CFE-BC10-4A2D-9ABA-C19CCB9856C1}" destId="{FB20B977-A4AC-4E96-97DC-D1E8C0894EF4}" srcOrd="0" destOrd="0" presId="urn:microsoft.com/office/officeart/2005/8/layout/arrow2"/>
    <dgm:cxn modelId="{4FFAB917-67FD-449D-9CE6-A67445914194}" srcId="{CF4D8D4F-650C-4D6B-9165-5E667F4F50EE}" destId="{153FEE30-8F4A-4E84-BE94-569267255BC2}" srcOrd="4" destOrd="0" parTransId="{D4D0F757-9FA9-491B-A956-E49EAC2517B1}" sibTransId="{65650E41-487F-455A-A6F3-5B6A20449E63}"/>
    <dgm:cxn modelId="{1D6849F8-F67D-458F-8494-FC35480A3353}" type="presOf" srcId="{13F57D17-6CD6-4447-9353-8A0598EA25CE}" destId="{17945024-F7A3-4811-8110-BBA64B605CD5}" srcOrd="0" destOrd="0" presId="urn:microsoft.com/office/officeart/2005/8/layout/arrow2"/>
    <dgm:cxn modelId="{5DEC94FE-F575-4EC2-A67D-836071D10586}" srcId="{CF4D8D4F-650C-4D6B-9165-5E667F4F50EE}" destId="{3E82A8C5-C372-4A59-8DA2-E8F2AF1B093A}" srcOrd="3" destOrd="0" parTransId="{0B5D38EE-DF5C-4F5D-8A02-8179E0FEDEA7}" sibTransId="{D7858A93-4EF3-4015-9AA5-07D21724380B}"/>
    <dgm:cxn modelId="{354D94E5-F325-460A-BB34-5AE17942D069}" type="presOf" srcId="{3E82A8C5-C372-4A59-8DA2-E8F2AF1B093A}" destId="{82454589-09F9-4E0D-A20F-168C3774BCD7}" srcOrd="0" destOrd="0" presId="urn:microsoft.com/office/officeart/2005/8/layout/arrow2"/>
    <dgm:cxn modelId="{C2DCB7FF-2762-48DA-A594-26F831CA3F4E}" srcId="{CF4D8D4F-650C-4D6B-9165-5E667F4F50EE}" destId="{79A21CFE-BC10-4A2D-9ABA-C19CCB9856C1}" srcOrd="0" destOrd="0" parTransId="{C577839B-2139-47A4-A858-B8EB598D6B22}" sibTransId="{8D780E9D-0436-43CF-8FF1-E09ACAE28C75}"/>
    <dgm:cxn modelId="{422310F2-B98E-4588-A407-20B3C909D516}" type="presOf" srcId="{CF4D8D4F-650C-4D6B-9165-5E667F4F50EE}" destId="{E13003B7-B58B-47BB-84D5-D42EABCE0463}" srcOrd="0" destOrd="0" presId="urn:microsoft.com/office/officeart/2005/8/layout/arrow2"/>
    <dgm:cxn modelId="{20D4E1C4-F440-4121-803F-8F4BB1A6F083}" srcId="{CF4D8D4F-650C-4D6B-9165-5E667F4F50EE}" destId="{13F57D17-6CD6-4447-9353-8A0598EA25CE}" srcOrd="2" destOrd="0" parTransId="{336199A3-CB54-4204-8A41-E3F4A2A94471}" sibTransId="{B5F87858-1DBD-4087-A420-A1A76790F932}"/>
    <dgm:cxn modelId="{43B8C4E9-7416-4418-AA64-40A725C117A1}" type="presOf" srcId="{777D516E-E537-4784-B9B4-65F4767F2E0C}" destId="{D26BA22C-17DC-485C-A773-CDE2C0DACB92}" srcOrd="0" destOrd="0" presId="urn:microsoft.com/office/officeart/2005/8/layout/arrow2"/>
    <dgm:cxn modelId="{6587B8EF-C92A-462F-BAE8-0B741FBA764A}" type="presParOf" srcId="{E13003B7-B58B-47BB-84D5-D42EABCE0463}" destId="{036E1311-A7F4-4E1F-9EF4-D889A9C8BAD8}" srcOrd="0" destOrd="0" presId="urn:microsoft.com/office/officeart/2005/8/layout/arrow2"/>
    <dgm:cxn modelId="{AAE17F3A-3DC4-4DE4-A0D5-F82087E2F61D}" type="presParOf" srcId="{E13003B7-B58B-47BB-84D5-D42EABCE0463}" destId="{CCFACAD2-BEC6-4E85-B1A4-1218F87BDB0B}" srcOrd="1" destOrd="0" presId="urn:microsoft.com/office/officeart/2005/8/layout/arrow2"/>
    <dgm:cxn modelId="{466ED5B7-69B4-4D75-ACF8-F3BEF1F8BFC9}" type="presParOf" srcId="{CCFACAD2-BEC6-4E85-B1A4-1218F87BDB0B}" destId="{5C67CF1A-7F47-4B82-BBD1-E9FF626E31BB}" srcOrd="0" destOrd="0" presId="urn:microsoft.com/office/officeart/2005/8/layout/arrow2"/>
    <dgm:cxn modelId="{50E055DE-E930-430C-8DED-C9D10F0B36DE}" type="presParOf" srcId="{CCFACAD2-BEC6-4E85-B1A4-1218F87BDB0B}" destId="{FB20B977-A4AC-4E96-97DC-D1E8C0894EF4}" srcOrd="1" destOrd="0" presId="urn:microsoft.com/office/officeart/2005/8/layout/arrow2"/>
    <dgm:cxn modelId="{A374635E-18F1-4D27-BE5F-D12DC437AF3B}" type="presParOf" srcId="{CCFACAD2-BEC6-4E85-B1A4-1218F87BDB0B}" destId="{E41F323D-99D7-4F63-A7FB-32DBBC605300}" srcOrd="2" destOrd="0" presId="urn:microsoft.com/office/officeart/2005/8/layout/arrow2"/>
    <dgm:cxn modelId="{2B1F6056-56BD-4F10-ACC3-EF9C764E451C}" type="presParOf" srcId="{CCFACAD2-BEC6-4E85-B1A4-1218F87BDB0B}" destId="{D26BA22C-17DC-485C-A773-CDE2C0DACB92}" srcOrd="3" destOrd="0" presId="urn:microsoft.com/office/officeart/2005/8/layout/arrow2"/>
    <dgm:cxn modelId="{3A1837E8-BC26-4530-9553-483DFE28AF97}" type="presParOf" srcId="{CCFACAD2-BEC6-4E85-B1A4-1218F87BDB0B}" destId="{E74E2318-E72A-412B-921E-17B03728EDB1}" srcOrd="4" destOrd="0" presId="urn:microsoft.com/office/officeart/2005/8/layout/arrow2"/>
    <dgm:cxn modelId="{D803C983-FA7D-47E3-A1E3-75EB89661DC8}" type="presParOf" srcId="{CCFACAD2-BEC6-4E85-B1A4-1218F87BDB0B}" destId="{17945024-F7A3-4811-8110-BBA64B605CD5}" srcOrd="5" destOrd="0" presId="urn:microsoft.com/office/officeart/2005/8/layout/arrow2"/>
    <dgm:cxn modelId="{414894F5-1432-4033-8F34-AEAC9A4C62D0}" type="presParOf" srcId="{CCFACAD2-BEC6-4E85-B1A4-1218F87BDB0B}" destId="{EB25EFAF-4E3A-479F-A5EF-C2B19F38261A}" srcOrd="6" destOrd="0" presId="urn:microsoft.com/office/officeart/2005/8/layout/arrow2"/>
    <dgm:cxn modelId="{3AADA3C7-72E5-4375-B89A-A7E0D352BEF4}" type="presParOf" srcId="{CCFACAD2-BEC6-4E85-B1A4-1218F87BDB0B}" destId="{82454589-09F9-4E0D-A20F-168C3774BCD7}" srcOrd="7" destOrd="0" presId="urn:microsoft.com/office/officeart/2005/8/layout/arrow2"/>
    <dgm:cxn modelId="{B8568EDA-3681-477C-BE02-4B642D2D78C6}" type="presParOf" srcId="{CCFACAD2-BEC6-4E85-B1A4-1218F87BDB0B}" destId="{DA7C0A58-6481-4578-BC0B-0FEA2AB919D5}" srcOrd="8" destOrd="0" presId="urn:microsoft.com/office/officeart/2005/8/layout/arrow2"/>
    <dgm:cxn modelId="{D734624E-862E-40D6-B8CB-D9CF2502B148}" type="presParOf" srcId="{CCFACAD2-BEC6-4E85-B1A4-1218F87BDB0B}" destId="{D6A6EBF3-4BFB-405B-B479-749333F91D16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E1311-A7F4-4E1F-9EF4-D889A9C8BAD8}">
      <dsp:nvSpPr>
        <dsp:cNvPr id="0" name=""/>
        <dsp:cNvSpPr/>
      </dsp:nvSpPr>
      <dsp:spPr>
        <a:xfrm>
          <a:off x="0" y="226929"/>
          <a:ext cx="7900565" cy="4937853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67CF1A-7F47-4B82-BBD1-E9FF626E31BB}">
      <dsp:nvSpPr>
        <dsp:cNvPr id="0" name=""/>
        <dsp:cNvSpPr/>
      </dsp:nvSpPr>
      <dsp:spPr>
        <a:xfrm>
          <a:off x="778205" y="3898717"/>
          <a:ext cx="181712" cy="1817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0B977-A4AC-4E96-97DC-D1E8C0894EF4}">
      <dsp:nvSpPr>
        <dsp:cNvPr id="0" name=""/>
        <dsp:cNvSpPr/>
      </dsp:nvSpPr>
      <dsp:spPr>
        <a:xfrm>
          <a:off x="869062" y="3989574"/>
          <a:ext cx="1034974" cy="1175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286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Layered</a:t>
          </a:r>
        </a:p>
      </dsp:txBody>
      <dsp:txXfrm>
        <a:off x="869062" y="3989574"/>
        <a:ext cx="1034974" cy="1175209"/>
      </dsp:txXfrm>
    </dsp:sp>
    <dsp:sp modelId="{E41F323D-99D7-4F63-A7FB-32DBBC605300}">
      <dsp:nvSpPr>
        <dsp:cNvPr id="0" name=""/>
        <dsp:cNvSpPr/>
      </dsp:nvSpPr>
      <dsp:spPr>
        <a:xfrm>
          <a:off x="1761825" y="2953612"/>
          <a:ext cx="284420" cy="2844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BA22C-17DC-485C-A773-CDE2C0DACB92}">
      <dsp:nvSpPr>
        <dsp:cNvPr id="0" name=""/>
        <dsp:cNvSpPr/>
      </dsp:nvSpPr>
      <dsp:spPr>
        <a:xfrm>
          <a:off x="1904036" y="3095822"/>
          <a:ext cx="1311493" cy="206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708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Client server</a:t>
          </a:r>
        </a:p>
      </dsp:txBody>
      <dsp:txXfrm>
        <a:off x="1904036" y="3095822"/>
        <a:ext cx="1311493" cy="2068960"/>
      </dsp:txXfrm>
    </dsp:sp>
    <dsp:sp modelId="{E74E2318-E72A-412B-921E-17B03728EDB1}">
      <dsp:nvSpPr>
        <dsp:cNvPr id="0" name=""/>
        <dsp:cNvSpPr/>
      </dsp:nvSpPr>
      <dsp:spPr>
        <a:xfrm>
          <a:off x="3025916" y="2200096"/>
          <a:ext cx="379227" cy="3792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45024-F7A3-4811-8110-BBA64B605CD5}">
      <dsp:nvSpPr>
        <dsp:cNvPr id="0" name=""/>
        <dsp:cNvSpPr/>
      </dsp:nvSpPr>
      <dsp:spPr>
        <a:xfrm>
          <a:off x="3215529" y="2389709"/>
          <a:ext cx="1524809" cy="2775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945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N tier</a:t>
          </a:r>
        </a:p>
      </dsp:txBody>
      <dsp:txXfrm>
        <a:off x="3215529" y="2389709"/>
        <a:ext cx="1524809" cy="2775073"/>
      </dsp:txXfrm>
    </dsp:sp>
    <dsp:sp modelId="{EB25EFAF-4E3A-479F-A5EF-C2B19F38261A}">
      <dsp:nvSpPr>
        <dsp:cNvPr id="0" name=""/>
        <dsp:cNvSpPr/>
      </dsp:nvSpPr>
      <dsp:spPr>
        <a:xfrm>
          <a:off x="4495421" y="1611503"/>
          <a:ext cx="489835" cy="4898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54589-09F9-4E0D-A20F-168C3774BCD7}">
      <dsp:nvSpPr>
        <dsp:cNvPr id="0" name=""/>
        <dsp:cNvSpPr/>
      </dsp:nvSpPr>
      <dsp:spPr>
        <a:xfrm>
          <a:off x="4589327" y="2083351"/>
          <a:ext cx="1580113" cy="3308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553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SOA</a:t>
          </a:r>
        </a:p>
      </dsp:txBody>
      <dsp:txXfrm>
        <a:off x="4589327" y="2083351"/>
        <a:ext cx="1580113" cy="3308361"/>
      </dsp:txXfrm>
    </dsp:sp>
    <dsp:sp modelId="{DA7C0A58-6481-4578-BC0B-0FEA2AB919D5}">
      <dsp:nvSpPr>
        <dsp:cNvPr id="0" name=""/>
        <dsp:cNvSpPr/>
      </dsp:nvSpPr>
      <dsp:spPr>
        <a:xfrm>
          <a:off x="6008379" y="1218450"/>
          <a:ext cx="624144" cy="6241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6EBF3-4BFB-405B-B479-749333F91D16}">
      <dsp:nvSpPr>
        <dsp:cNvPr id="0" name=""/>
        <dsp:cNvSpPr/>
      </dsp:nvSpPr>
      <dsp:spPr>
        <a:xfrm>
          <a:off x="6043616" y="1891666"/>
          <a:ext cx="1580113" cy="3500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721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Microservice</a:t>
          </a:r>
        </a:p>
      </dsp:txBody>
      <dsp:txXfrm>
        <a:off x="6043616" y="1891666"/>
        <a:ext cx="1580113" cy="3500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B0D93D-F5B2-4EA6-88C9-7232B7010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7581D38-B2C5-4F1A-9691-D287E986D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BD1CA7-1B1E-4849-AAD3-830E6643D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B5E4-40F8-465E-A9F1-6C0E8ED558AE}" type="datetimeFigureOut">
              <a:rPr lang="en-AU" smtClean="0"/>
              <a:t>18/02/2018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C9309C-3456-4747-A3D9-8D27300CB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B7058A-B842-4CD2-B5FB-DDD66748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61DB-AFDA-47F6-A211-08BB0FD082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135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857412-EC00-493B-A697-D2B569B6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44B28D2-3EF0-437A-B90B-2F589C740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2E6C55-9D72-4612-ADBC-BD14A0C95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B5E4-40F8-465E-A9F1-6C0E8ED558AE}" type="datetimeFigureOut">
              <a:rPr lang="en-AU" smtClean="0"/>
              <a:t>18/02/2018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E975FC-F52E-4BF6-ABE0-A1F2E283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C8ED6F-4D60-417D-B821-612B73DF7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61DB-AFDA-47F6-A211-08BB0FD082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059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18575F3-FD99-47F1-9BF8-A3DCAC10A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E7D5646-8EDD-4C8F-89A3-13A21D1F2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09DACD-AEEE-4BEA-AEF7-8FD33D01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B5E4-40F8-465E-A9F1-6C0E8ED558AE}" type="datetimeFigureOut">
              <a:rPr lang="en-AU" smtClean="0"/>
              <a:t>18/02/2018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301777-8253-4486-AE47-045DDB14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3AECAB-51D1-4CAD-9C59-73AD0CB3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61DB-AFDA-47F6-A211-08BB0FD082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465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698346-2CD7-4065-9199-F2BA720C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B4C426-1954-41AC-89E4-DD59D1382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388AE2-CBB1-4F54-8140-195993E9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B5E4-40F8-465E-A9F1-6C0E8ED558AE}" type="datetimeFigureOut">
              <a:rPr lang="en-AU" smtClean="0"/>
              <a:t>18/02/2018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B8296D-CBE7-4BAB-9D34-E84245B08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2DB173-B44D-4A94-BE0A-1978191E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61DB-AFDA-47F6-A211-08BB0FD082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634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DC8BB5-37B3-4B6A-AB13-8B0432846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2E80C8D-76BE-49B9-907C-34B39AB50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0A9717-CD8E-46DA-9205-6869A00C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B5E4-40F8-465E-A9F1-6C0E8ED558AE}" type="datetimeFigureOut">
              <a:rPr lang="en-AU" smtClean="0"/>
              <a:t>18/02/2018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99D268-9727-4787-9E97-8738C2C61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821F7C-8FF5-46DA-9731-E67CE84E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61DB-AFDA-47F6-A211-08BB0FD082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906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2DE8E6-FF93-471C-8B98-A557B648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160CC2-FBA2-46FE-A996-FC217BBF0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DE80F3A-167B-4ADF-B2DA-40533A44B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BDC623-33CC-46D1-B058-FE9D7ADA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B5E4-40F8-465E-A9F1-6C0E8ED558AE}" type="datetimeFigureOut">
              <a:rPr lang="en-AU" smtClean="0"/>
              <a:t>18/02/2018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E5C2721-CDB0-4421-AA2D-4D7F2211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FFC57D4-D172-44D5-ACA0-49F19466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61DB-AFDA-47F6-A211-08BB0FD082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775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371B82-0CDE-4076-87BC-599744D2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BC91A0A-52C7-4322-9CF1-A8E613467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170C8DA-154E-4DFE-90D9-806B5D681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0E144A8-68DE-499C-8DA2-1ADFC8164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385ACA9-9A93-425F-820D-46FD54CE0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499A66A-C80A-4D0B-BEF6-B1194E684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B5E4-40F8-465E-A9F1-6C0E8ED558AE}" type="datetimeFigureOut">
              <a:rPr lang="en-AU" smtClean="0"/>
              <a:t>18/02/2018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A5A08DF-AC84-4C67-9075-92D10958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8FAD73D-88FF-4C3F-8E55-7CB00DE0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61DB-AFDA-47F6-A211-08BB0FD082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551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2F156E-E41F-4286-A1B0-47BAB7769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4E3A16C-C9E3-43BB-9BB5-208792D75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B5E4-40F8-465E-A9F1-6C0E8ED558AE}" type="datetimeFigureOut">
              <a:rPr lang="en-AU" smtClean="0"/>
              <a:t>18/02/2018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E3557EC-E27E-40FF-AFFB-3053A29E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F41D4BC-0AC1-471D-8C37-EF89EE0A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61DB-AFDA-47F6-A211-08BB0FD082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662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BD74124-F449-4683-B14A-CE0F4358D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B5E4-40F8-465E-A9F1-6C0E8ED558AE}" type="datetimeFigureOut">
              <a:rPr lang="en-AU" smtClean="0"/>
              <a:t>18/02/2018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82E9B33-B487-4B10-AFC0-2E1F8F272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10C6092-0DA4-48F5-A3E7-E9CD7EC2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61DB-AFDA-47F6-A211-08BB0FD082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68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F0987A-1B90-426D-9FD3-417C47F6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257618-4A95-4A07-806A-3BB3AEDC2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BACC379-525E-4444-B9E6-76776D1B5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C77DD06-163B-4D73-9940-2839488DF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B5E4-40F8-465E-A9F1-6C0E8ED558AE}" type="datetimeFigureOut">
              <a:rPr lang="en-AU" smtClean="0"/>
              <a:t>18/02/2018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786B8BD-5506-4885-8689-85D623C8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B4FCBF0-B75C-4B51-BFF3-CED852AA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61DB-AFDA-47F6-A211-08BB0FD082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498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B593C8-0FEB-47F7-86BD-6C2A4A22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DB2DA87-9110-4ACB-9F41-1F64F5EF5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5BC4856-35CB-445B-A1F3-8868E4089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97B2AC-6195-4AE7-8581-D602096E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B5E4-40F8-465E-A9F1-6C0E8ED558AE}" type="datetimeFigureOut">
              <a:rPr lang="en-AU" smtClean="0"/>
              <a:t>18/02/2018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596804C-E712-43D6-AEFA-DCA5DE48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35AD404-2C1D-4912-B134-D82B2198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61DB-AFDA-47F6-A211-08BB0FD082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299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4B04E6D-CB51-4B8C-95B6-859D84AA4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BC45E8-11F7-4D09-80B2-B5858460C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3D46BF-218B-4BE6-BD7F-E0D67BC7B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1B5E4-40F8-465E-A9F1-6C0E8ED558AE}" type="datetimeFigureOut">
              <a:rPr lang="en-AU" smtClean="0"/>
              <a:t>18/02/2018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08D827-1211-4F8B-B645-EBBD8AA17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0560A6-0E84-4A42-AE25-F29597C0C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861DB-AFDA-47F6-A211-08BB0FD082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271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1BA674-9191-464A-AD14-8870F4D43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8A39521-C88A-486F-A799-CCAAE060FC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05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F7D3F80E-635E-4DCD-89A7-BF9E970F5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0975538"/>
              </p:ext>
            </p:extLst>
          </p:nvPr>
        </p:nvGraphicFramePr>
        <p:xfrm>
          <a:off x="2032000" y="746620"/>
          <a:ext cx="7900565" cy="5391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648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83B8E797-1107-47BB-9F0C-440C1D68824C}"/>
              </a:ext>
            </a:extLst>
          </p:cNvPr>
          <p:cNvGrpSpPr/>
          <p:nvPr/>
        </p:nvGrpSpPr>
        <p:grpSpPr>
          <a:xfrm>
            <a:off x="718941" y="2664857"/>
            <a:ext cx="2759978" cy="2081978"/>
            <a:chOff x="1568742" y="1768569"/>
            <a:chExt cx="2759978" cy="208197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4C589646-C631-490E-8ED5-6A34D33BC765}"/>
                </a:ext>
              </a:extLst>
            </p:cNvPr>
            <p:cNvSpPr/>
            <p:nvPr/>
          </p:nvSpPr>
          <p:spPr>
            <a:xfrm>
              <a:off x="1568742" y="2726422"/>
              <a:ext cx="2759978" cy="11241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917694DF-3A92-4C7C-BD0F-BB2E410DD5CD}"/>
                </a:ext>
              </a:extLst>
            </p:cNvPr>
            <p:cNvGrpSpPr/>
            <p:nvPr/>
          </p:nvGrpSpPr>
          <p:grpSpPr>
            <a:xfrm>
              <a:off x="2002260" y="2050409"/>
              <a:ext cx="310392" cy="667274"/>
              <a:chOff x="1909981" y="1915137"/>
              <a:chExt cx="310392" cy="66727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xmlns="" id="{15EDF86B-BBA3-4B78-8A3F-B0898E3D7CA4}"/>
                  </a:ext>
                </a:extLst>
              </p:cNvPr>
              <p:cNvSpPr/>
              <p:nvPr/>
            </p:nvSpPr>
            <p:spPr>
              <a:xfrm>
                <a:off x="1909981" y="1915137"/>
                <a:ext cx="310392" cy="310392"/>
              </a:xfrm>
              <a:prstGeom prst="ellipse">
                <a:avLst/>
              </a:prstGeom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xmlns="" id="{B6A2E231-291B-4C08-9A9F-37AB49915F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5177" y="2217140"/>
                <a:ext cx="0" cy="365271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21D5183F-3244-4D09-90D5-C500B6ECC6FD}"/>
                </a:ext>
              </a:extLst>
            </p:cNvPr>
            <p:cNvGrpSpPr/>
            <p:nvPr/>
          </p:nvGrpSpPr>
          <p:grpSpPr>
            <a:xfrm>
              <a:off x="2379764" y="2050409"/>
              <a:ext cx="310392" cy="667274"/>
              <a:chOff x="1909981" y="1915137"/>
              <a:chExt cx="310392" cy="667274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xmlns="" id="{2C8F6BB9-632B-40F4-87FC-77CF0CC71840}"/>
                  </a:ext>
                </a:extLst>
              </p:cNvPr>
              <p:cNvSpPr/>
              <p:nvPr/>
            </p:nvSpPr>
            <p:spPr>
              <a:xfrm>
                <a:off x="1909981" y="1915137"/>
                <a:ext cx="310392" cy="310392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xmlns="" id="{D2F5743E-7E6B-4260-A800-E87965E687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5177" y="2217140"/>
                <a:ext cx="0" cy="365271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EAD67854-BF3A-4DFE-9311-FE5E61EBA400}"/>
                </a:ext>
              </a:extLst>
            </p:cNvPr>
            <p:cNvGrpSpPr/>
            <p:nvPr/>
          </p:nvGrpSpPr>
          <p:grpSpPr>
            <a:xfrm>
              <a:off x="2748138" y="2033631"/>
              <a:ext cx="310392" cy="667274"/>
              <a:chOff x="1909981" y="1915137"/>
              <a:chExt cx="310392" cy="667274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xmlns="" id="{D5CD3DA6-2E1C-46D7-9941-DE50788E8FF7}"/>
                  </a:ext>
                </a:extLst>
              </p:cNvPr>
              <p:cNvSpPr/>
              <p:nvPr/>
            </p:nvSpPr>
            <p:spPr>
              <a:xfrm>
                <a:off x="1909981" y="1915137"/>
                <a:ext cx="310392" cy="310392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xmlns="" id="{B35EAEF9-9D7F-454C-8231-C13F6CF883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5177" y="2217140"/>
                <a:ext cx="0" cy="365271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95E70DB1-72D4-420B-904C-BB3DE46CCCE2}"/>
                </a:ext>
              </a:extLst>
            </p:cNvPr>
            <p:cNvGrpSpPr/>
            <p:nvPr/>
          </p:nvGrpSpPr>
          <p:grpSpPr>
            <a:xfrm>
              <a:off x="3117252" y="2050409"/>
              <a:ext cx="310392" cy="667274"/>
              <a:chOff x="1909981" y="1915137"/>
              <a:chExt cx="310392" cy="667274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xmlns="" id="{C2D0A34A-7400-48BA-BA36-BA3E8C438C9F}"/>
                  </a:ext>
                </a:extLst>
              </p:cNvPr>
              <p:cNvSpPr/>
              <p:nvPr/>
            </p:nvSpPr>
            <p:spPr>
              <a:xfrm>
                <a:off x="1909981" y="1915137"/>
                <a:ext cx="310392" cy="310392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xmlns="" id="{273E401D-4982-4940-8BF0-E31959802B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5177" y="2217140"/>
                <a:ext cx="0" cy="365271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090FDAF8-3CDC-4FC3-BBFA-6661C8555607}"/>
                </a:ext>
              </a:extLst>
            </p:cNvPr>
            <p:cNvGrpSpPr/>
            <p:nvPr/>
          </p:nvGrpSpPr>
          <p:grpSpPr>
            <a:xfrm>
              <a:off x="3496113" y="2050409"/>
              <a:ext cx="310392" cy="667274"/>
              <a:chOff x="1909981" y="1915137"/>
              <a:chExt cx="310392" cy="667274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xmlns="" id="{957AEFD4-469E-484C-B3C6-37BC2AF31CD3}"/>
                  </a:ext>
                </a:extLst>
              </p:cNvPr>
              <p:cNvSpPr/>
              <p:nvPr/>
            </p:nvSpPr>
            <p:spPr>
              <a:xfrm>
                <a:off x="1909981" y="1915137"/>
                <a:ext cx="310392" cy="31039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B91852F8-1A52-4259-BE47-82648135AA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5177" y="2217140"/>
                <a:ext cx="0" cy="365271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D941AA07-A369-4D8C-909D-BF793181DE7E}"/>
                </a:ext>
              </a:extLst>
            </p:cNvPr>
            <p:cNvGrpSpPr/>
            <p:nvPr/>
          </p:nvGrpSpPr>
          <p:grpSpPr>
            <a:xfrm>
              <a:off x="1625498" y="2046083"/>
              <a:ext cx="310392" cy="667274"/>
              <a:chOff x="1909981" y="1915137"/>
              <a:chExt cx="310392" cy="667274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xmlns="" id="{3BF51B93-2D20-4538-AF1E-7D2D5D676E74}"/>
                  </a:ext>
                </a:extLst>
              </p:cNvPr>
              <p:cNvSpPr/>
              <p:nvPr/>
            </p:nvSpPr>
            <p:spPr>
              <a:xfrm>
                <a:off x="1909981" y="1915137"/>
                <a:ext cx="310392" cy="310392"/>
              </a:xfrm>
              <a:prstGeom prst="ellipse">
                <a:avLst/>
              </a:prstGeom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xmlns="" id="{3E9CF4AD-4295-4238-80C8-188E03E55A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5177" y="2217140"/>
                <a:ext cx="0" cy="365271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D9E28428-9997-45F9-9B2D-6FFD7A948E8F}"/>
                </a:ext>
              </a:extLst>
            </p:cNvPr>
            <p:cNvGrpSpPr/>
            <p:nvPr/>
          </p:nvGrpSpPr>
          <p:grpSpPr>
            <a:xfrm>
              <a:off x="3871518" y="2059148"/>
              <a:ext cx="310392" cy="667274"/>
              <a:chOff x="1909981" y="1915137"/>
              <a:chExt cx="310392" cy="667274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xmlns="" id="{0CC72AF5-77A1-4FB6-9206-D4D3321E43BE}"/>
                  </a:ext>
                </a:extLst>
              </p:cNvPr>
              <p:cNvSpPr/>
              <p:nvPr/>
            </p:nvSpPr>
            <p:spPr>
              <a:xfrm>
                <a:off x="1909981" y="1915137"/>
                <a:ext cx="310392" cy="31039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xmlns="" id="{3A45052F-215A-4B28-95CF-A6DCD83E35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5177" y="2217140"/>
                <a:ext cx="0" cy="365271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DB9F1DE3-4C3D-4943-8B74-62C9608D4F28}"/>
                </a:ext>
              </a:extLst>
            </p:cNvPr>
            <p:cNvSpPr txBox="1"/>
            <p:nvPr/>
          </p:nvSpPr>
          <p:spPr>
            <a:xfrm>
              <a:off x="1625498" y="177624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CBB97533-0EF2-410F-9136-05D129A07AE1}"/>
                </a:ext>
              </a:extLst>
            </p:cNvPr>
            <p:cNvSpPr txBox="1"/>
            <p:nvPr/>
          </p:nvSpPr>
          <p:spPr>
            <a:xfrm>
              <a:off x="2000903" y="1776246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B99B7232-6F43-4196-A432-E4863BC2DA3D}"/>
                </a:ext>
              </a:extLst>
            </p:cNvPr>
            <p:cNvSpPr txBox="1"/>
            <p:nvPr/>
          </p:nvSpPr>
          <p:spPr>
            <a:xfrm>
              <a:off x="2385731" y="177135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60D43AA8-E92E-407E-9015-900FA51A03E7}"/>
                </a:ext>
              </a:extLst>
            </p:cNvPr>
            <p:cNvSpPr txBox="1"/>
            <p:nvPr/>
          </p:nvSpPr>
          <p:spPr>
            <a:xfrm>
              <a:off x="2748138" y="176856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808D3433-D08C-4E94-B797-D1A6A48F3927}"/>
                </a:ext>
              </a:extLst>
            </p:cNvPr>
            <p:cNvSpPr txBox="1"/>
            <p:nvPr/>
          </p:nvSpPr>
          <p:spPr>
            <a:xfrm>
              <a:off x="3109928" y="1768569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9D2C858F-4F8D-49CC-BF72-A8DD36E3940F}"/>
                </a:ext>
              </a:extLst>
            </p:cNvPr>
            <p:cNvSpPr txBox="1"/>
            <p:nvPr/>
          </p:nvSpPr>
          <p:spPr>
            <a:xfrm>
              <a:off x="3495080" y="1768569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BD83E455-589A-487E-8022-B733E4A22428}"/>
                </a:ext>
              </a:extLst>
            </p:cNvPr>
            <p:cNvSpPr txBox="1"/>
            <p:nvPr/>
          </p:nvSpPr>
          <p:spPr>
            <a:xfrm>
              <a:off x="3864194" y="1768569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G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2A7802F1-BCDC-423A-AFD1-88ABD5CCF958}"/>
              </a:ext>
            </a:extLst>
          </p:cNvPr>
          <p:cNvSpPr/>
          <p:nvPr/>
        </p:nvSpPr>
        <p:spPr>
          <a:xfrm>
            <a:off x="5804981" y="3231726"/>
            <a:ext cx="1605976" cy="97653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/>
              <a:t>Microservice1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C6D66CF7-660E-4D01-BB3F-1F8B8CB05297}"/>
              </a:ext>
            </a:extLst>
          </p:cNvPr>
          <p:cNvSpPr/>
          <p:nvPr/>
        </p:nvSpPr>
        <p:spPr>
          <a:xfrm>
            <a:off x="8023871" y="3248700"/>
            <a:ext cx="1552575" cy="959557"/>
          </a:xfrm>
          <a:prstGeom prst="rect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/>
              <a:t>Microservice2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01EF19CC-F625-4C94-8A8F-16F512E82CA7}"/>
              </a:ext>
            </a:extLst>
          </p:cNvPr>
          <p:cNvSpPr/>
          <p:nvPr/>
        </p:nvSpPr>
        <p:spPr>
          <a:xfrm>
            <a:off x="10128896" y="3248700"/>
            <a:ext cx="1552575" cy="959557"/>
          </a:xfrm>
          <a:prstGeom prst="rect">
            <a:avLst/>
          </a:prstGeom>
          <a:solidFill>
            <a:schemeClr val="accent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/>
              <a:t>Microservice3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B77C6D0B-543E-4E8D-AE37-5BBD4A151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993" y="5598766"/>
            <a:ext cx="1351874" cy="1165018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xmlns="" id="{0F036B9A-EB42-489E-90C8-22298749B96C}"/>
              </a:ext>
            </a:extLst>
          </p:cNvPr>
          <p:cNvSpPr/>
          <p:nvPr/>
        </p:nvSpPr>
        <p:spPr>
          <a:xfrm>
            <a:off x="6564297" y="2656270"/>
            <a:ext cx="310392" cy="310392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4FC008B0-E542-465B-95FA-CC452E1FB263}"/>
              </a:ext>
            </a:extLst>
          </p:cNvPr>
          <p:cNvGrpSpPr/>
          <p:nvPr/>
        </p:nvGrpSpPr>
        <p:grpSpPr>
          <a:xfrm>
            <a:off x="6063710" y="2651944"/>
            <a:ext cx="310392" cy="620636"/>
            <a:chOff x="6539197" y="2743175"/>
            <a:chExt cx="310392" cy="62063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xmlns="" id="{67EAB102-8428-43FC-A00B-B6848A724A16}"/>
                </a:ext>
              </a:extLst>
            </p:cNvPr>
            <p:cNvSpPr/>
            <p:nvPr/>
          </p:nvSpPr>
          <p:spPr>
            <a:xfrm>
              <a:off x="6539197" y="2743175"/>
              <a:ext cx="310392" cy="310392"/>
            </a:xfrm>
            <a:prstGeom prst="ellips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03E91A08-6697-4656-B899-E7FE66D0AB7B}"/>
                </a:ext>
              </a:extLst>
            </p:cNvPr>
            <p:cNvCxnSpPr>
              <a:cxnSpLocks/>
            </p:cNvCxnSpPr>
            <p:nvPr/>
          </p:nvCxnSpPr>
          <p:spPr>
            <a:xfrm>
              <a:off x="6686069" y="2998540"/>
              <a:ext cx="0" cy="3652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91F64AC8-356E-4DEE-ADC3-32499D294BA2}"/>
              </a:ext>
            </a:extLst>
          </p:cNvPr>
          <p:cNvCxnSpPr>
            <a:cxnSpLocks/>
          </p:cNvCxnSpPr>
          <p:nvPr/>
        </p:nvCxnSpPr>
        <p:spPr>
          <a:xfrm>
            <a:off x="6724932" y="2957510"/>
            <a:ext cx="0" cy="36527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8BF8D994-5FCE-4A40-873D-AFEDD4599E2C}"/>
              </a:ext>
            </a:extLst>
          </p:cNvPr>
          <p:cNvGrpSpPr/>
          <p:nvPr/>
        </p:nvGrpSpPr>
        <p:grpSpPr>
          <a:xfrm>
            <a:off x="8222237" y="2608101"/>
            <a:ext cx="310392" cy="666511"/>
            <a:chOff x="8716774" y="2718382"/>
            <a:chExt cx="310392" cy="666511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xmlns="" id="{6A430183-9982-423E-AD10-9D833D00034E}"/>
                </a:ext>
              </a:extLst>
            </p:cNvPr>
            <p:cNvSpPr/>
            <p:nvPr/>
          </p:nvSpPr>
          <p:spPr>
            <a:xfrm>
              <a:off x="8716774" y="2718382"/>
              <a:ext cx="310392" cy="31039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74A4FDEC-F8D7-4DFE-B99C-C19A9D6DEEA1}"/>
                </a:ext>
              </a:extLst>
            </p:cNvPr>
            <p:cNvCxnSpPr>
              <a:cxnSpLocks/>
            </p:cNvCxnSpPr>
            <p:nvPr/>
          </p:nvCxnSpPr>
          <p:spPr>
            <a:xfrm>
              <a:off x="8877409" y="3019622"/>
              <a:ext cx="0" cy="3652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76ABEF55-3036-4F2F-A549-44A531C21605}"/>
              </a:ext>
            </a:extLst>
          </p:cNvPr>
          <p:cNvGrpSpPr/>
          <p:nvPr/>
        </p:nvGrpSpPr>
        <p:grpSpPr>
          <a:xfrm>
            <a:off x="10548920" y="2605204"/>
            <a:ext cx="310392" cy="666511"/>
            <a:chOff x="10743088" y="2702390"/>
            <a:chExt cx="310392" cy="666511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xmlns="" id="{127FAF8E-0E2A-4EC1-ABB1-2AA8617A87DD}"/>
                </a:ext>
              </a:extLst>
            </p:cNvPr>
            <p:cNvSpPr/>
            <p:nvPr/>
          </p:nvSpPr>
          <p:spPr>
            <a:xfrm>
              <a:off x="10743088" y="2702390"/>
              <a:ext cx="310392" cy="31039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75979EE9-1B00-4943-81B9-378170C85B8E}"/>
                </a:ext>
              </a:extLst>
            </p:cNvPr>
            <p:cNvCxnSpPr>
              <a:cxnSpLocks/>
            </p:cNvCxnSpPr>
            <p:nvPr/>
          </p:nvCxnSpPr>
          <p:spPr>
            <a:xfrm>
              <a:off x="10903723" y="3003630"/>
              <a:ext cx="0" cy="3652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E4B07709-3EB2-4221-8DBE-37CB624D93CA}"/>
              </a:ext>
            </a:extLst>
          </p:cNvPr>
          <p:cNvGrpSpPr/>
          <p:nvPr/>
        </p:nvGrpSpPr>
        <p:grpSpPr>
          <a:xfrm>
            <a:off x="8673124" y="2605204"/>
            <a:ext cx="310392" cy="666511"/>
            <a:chOff x="8716774" y="2718382"/>
            <a:chExt cx="310392" cy="666511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xmlns="" id="{6C0F2FB0-2AE2-4E39-80D9-ADB385A922B0}"/>
                </a:ext>
              </a:extLst>
            </p:cNvPr>
            <p:cNvSpPr/>
            <p:nvPr/>
          </p:nvSpPr>
          <p:spPr>
            <a:xfrm>
              <a:off x="8716774" y="2718382"/>
              <a:ext cx="310392" cy="31039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1C789347-DBB1-4D40-93B6-DF9C785DA558}"/>
                </a:ext>
              </a:extLst>
            </p:cNvPr>
            <p:cNvCxnSpPr>
              <a:cxnSpLocks/>
            </p:cNvCxnSpPr>
            <p:nvPr/>
          </p:nvCxnSpPr>
          <p:spPr>
            <a:xfrm>
              <a:off x="8877409" y="3019622"/>
              <a:ext cx="0" cy="3652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335F00C3-EF76-4F42-BF59-DE7424D11AF4}"/>
              </a:ext>
            </a:extLst>
          </p:cNvPr>
          <p:cNvGrpSpPr/>
          <p:nvPr/>
        </p:nvGrpSpPr>
        <p:grpSpPr>
          <a:xfrm>
            <a:off x="9070226" y="2587019"/>
            <a:ext cx="310392" cy="666511"/>
            <a:chOff x="8716774" y="2718382"/>
            <a:chExt cx="310392" cy="666511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xmlns="" id="{703E5CC9-F147-4AB7-A9A2-FBAA94A0BD39}"/>
                </a:ext>
              </a:extLst>
            </p:cNvPr>
            <p:cNvSpPr/>
            <p:nvPr/>
          </p:nvSpPr>
          <p:spPr>
            <a:xfrm>
              <a:off x="8716774" y="2718382"/>
              <a:ext cx="310392" cy="31039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7CA0ECE4-7D19-46FC-AA4C-3291787DE3AB}"/>
                </a:ext>
              </a:extLst>
            </p:cNvPr>
            <p:cNvCxnSpPr>
              <a:cxnSpLocks/>
            </p:cNvCxnSpPr>
            <p:nvPr/>
          </p:nvCxnSpPr>
          <p:spPr>
            <a:xfrm>
              <a:off x="8877409" y="3019622"/>
              <a:ext cx="0" cy="3652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DAAA6AA3-E71B-4FA4-B455-669F1E71D53B}"/>
              </a:ext>
            </a:extLst>
          </p:cNvPr>
          <p:cNvGrpSpPr/>
          <p:nvPr/>
        </p:nvGrpSpPr>
        <p:grpSpPr>
          <a:xfrm>
            <a:off x="11114189" y="2587019"/>
            <a:ext cx="310392" cy="666511"/>
            <a:chOff x="10743088" y="2702390"/>
            <a:chExt cx="310392" cy="666511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xmlns="" id="{7F32DFDA-6D89-4017-B173-5EFDD10BAED1}"/>
                </a:ext>
              </a:extLst>
            </p:cNvPr>
            <p:cNvSpPr/>
            <p:nvPr/>
          </p:nvSpPr>
          <p:spPr>
            <a:xfrm>
              <a:off x="10743088" y="2702390"/>
              <a:ext cx="310392" cy="31039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64F69035-9C14-4ED4-8578-97A793AD82B5}"/>
                </a:ext>
              </a:extLst>
            </p:cNvPr>
            <p:cNvCxnSpPr>
              <a:cxnSpLocks/>
            </p:cNvCxnSpPr>
            <p:nvPr/>
          </p:nvCxnSpPr>
          <p:spPr>
            <a:xfrm>
              <a:off x="10903723" y="3003630"/>
              <a:ext cx="0" cy="3652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xmlns="" id="{59E14D09-0C28-4F35-85B8-00C46683D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317" y="5066557"/>
            <a:ext cx="751305" cy="797718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xmlns="" id="{A0BBAB0B-446A-4993-9F72-BACC2B035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506" y="5066557"/>
            <a:ext cx="751305" cy="797718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xmlns="" id="{AE2022A7-3C49-4E36-9E04-81AD873AE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9531" y="5066557"/>
            <a:ext cx="751305" cy="797718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A06B10A6-0BCC-46B8-B560-27167292A8BE}"/>
              </a:ext>
            </a:extLst>
          </p:cNvPr>
          <p:cNvSpPr/>
          <p:nvPr/>
        </p:nvSpPr>
        <p:spPr>
          <a:xfrm>
            <a:off x="5534636" y="1468530"/>
            <a:ext cx="6276975" cy="3883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API gateway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359E1169-3D00-4F43-AE7D-B3D8E997C723}"/>
              </a:ext>
            </a:extLst>
          </p:cNvPr>
          <p:cNvSpPr/>
          <p:nvPr/>
        </p:nvSpPr>
        <p:spPr>
          <a:xfrm>
            <a:off x="718941" y="339000"/>
            <a:ext cx="2759978" cy="34352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Front End</a:t>
            </a:r>
          </a:p>
        </p:txBody>
      </p:sp>
      <p:sp>
        <p:nvSpPr>
          <p:cNvPr id="71" name="Arrow: Up-Down 70">
            <a:extLst>
              <a:ext uri="{FF2B5EF4-FFF2-40B4-BE49-F238E27FC236}">
                <a16:creationId xmlns:a16="http://schemas.microsoft.com/office/drawing/2014/main" xmlns="" id="{0B5B76CB-E118-4718-ADF9-63E49DFF87E2}"/>
              </a:ext>
            </a:extLst>
          </p:cNvPr>
          <p:cNvSpPr/>
          <p:nvPr/>
        </p:nvSpPr>
        <p:spPr>
          <a:xfrm>
            <a:off x="1884908" y="2017784"/>
            <a:ext cx="428045" cy="589223"/>
          </a:xfrm>
          <a:prstGeom prst="up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692898CB-552B-426F-9608-E1CE4ECDB499}"/>
              </a:ext>
            </a:extLst>
          </p:cNvPr>
          <p:cNvSpPr txBox="1"/>
          <p:nvPr/>
        </p:nvSpPr>
        <p:spPr>
          <a:xfrm>
            <a:off x="932969" y="3895418"/>
            <a:ext cx="2352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Monolithic webservice</a:t>
            </a:r>
          </a:p>
        </p:txBody>
      </p:sp>
      <p:sp>
        <p:nvSpPr>
          <p:cNvPr id="73" name="Arrow: Up-Down 72">
            <a:extLst>
              <a:ext uri="{FF2B5EF4-FFF2-40B4-BE49-F238E27FC236}">
                <a16:creationId xmlns:a16="http://schemas.microsoft.com/office/drawing/2014/main" xmlns="" id="{28D6107D-FBFA-4D56-BA46-7D6D7BE0C118}"/>
              </a:ext>
            </a:extLst>
          </p:cNvPr>
          <p:cNvSpPr/>
          <p:nvPr/>
        </p:nvSpPr>
        <p:spPr>
          <a:xfrm>
            <a:off x="1884908" y="4870362"/>
            <a:ext cx="428045" cy="623455"/>
          </a:xfrm>
          <a:prstGeom prst="up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07E90B96-26E6-47EC-A301-3135F5F3AC61}"/>
              </a:ext>
            </a:extLst>
          </p:cNvPr>
          <p:cNvSpPr/>
          <p:nvPr/>
        </p:nvSpPr>
        <p:spPr>
          <a:xfrm>
            <a:off x="747319" y="1505875"/>
            <a:ext cx="2703222" cy="3883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App server</a:t>
            </a:r>
          </a:p>
        </p:txBody>
      </p:sp>
      <p:sp>
        <p:nvSpPr>
          <p:cNvPr id="75" name="Arrow: Up-Down 74">
            <a:extLst>
              <a:ext uri="{FF2B5EF4-FFF2-40B4-BE49-F238E27FC236}">
                <a16:creationId xmlns:a16="http://schemas.microsoft.com/office/drawing/2014/main" xmlns="" id="{8E8759D7-D33F-4F06-8C82-D53F3877C57F}"/>
              </a:ext>
            </a:extLst>
          </p:cNvPr>
          <p:cNvSpPr/>
          <p:nvPr/>
        </p:nvSpPr>
        <p:spPr>
          <a:xfrm>
            <a:off x="1884908" y="770307"/>
            <a:ext cx="428045" cy="589223"/>
          </a:xfrm>
          <a:prstGeom prst="up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355D1DD7-33F6-464C-872C-675B1D3D80C7}"/>
              </a:ext>
            </a:extLst>
          </p:cNvPr>
          <p:cNvSpPr/>
          <p:nvPr/>
        </p:nvSpPr>
        <p:spPr>
          <a:xfrm>
            <a:off x="5576045" y="339000"/>
            <a:ext cx="6194156" cy="34352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Front End</a:t>
            </a:r>
          </a:p>
        </p:txBody>
      </p:sp>
      <p:sp>
        <p:nvSpPr>
          <p:cNvPr id="77" name="Arrow: Up-Down 76">
            <a:extLst>
              <a:ext uri="{FF2B5EF4-FFF2-40B4-BE49-F238E27FC236}">
                <a16:creationId xmlns:a16="http://schemas.microsoft.com/office/drawing/2014/main" xmlns="" id="{16EBF0F6-C26E-4676-9FF0-0ECDF7B42FBC}"/>
              </a:ext>
            </a:extLst>
          </p:cNvPr>
          <p:cNvSpPr/>
          <p:nvPr/>
        </p:nvSpPr>
        <p:spPr>
          <a:xfrm>
            <a:off x="8459101" y="732623"/>
            <a:ext cx="428045" cy="589223"/>
          </a:xfrm>
          <a:prstGeom prst="up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Arrow: Up-Down 77">
            <a:extLst>
              <a:ext uri="{FF2B5EF4-FFF2-40B4-BE49-F238E27FC236}">
                <a16:creationId xmlns:a16="http://schemas.microsoft.com/office/drawing/2014/main" xmlns="" id="{0D3B7CF4-C4FF-4039-80FE-B905B4166E5D}"/>
              </a:ext>
            </a:extLst>
          </p:cNvPr>
          <p:cNvSpPr/>
          <p:nvPr/>
        </p:nvSpPr>
        <p:spPr>
          <a:xfrm>
            <a:off x="6393947" y="1948896"/>
            <a:ext cx="428045" cy="589223"/>
          </a:xfrm>
          <a:prstGeom prst="up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Arrow: Up-Down 78">
            <a:extLst>
              <a:ext uri="{FF2B5EF4-FFF2-40B4-BE49-F238E27FC236}">
                <a16:creationId xmlns:a16="http://schemas.microsoft.com/office/drawing/2014/main" xmlns="" id="{DF35D494-B9B9-4724-899C-A8974588AEBF}"/>
              </a:ext>
            </a:extLst>
          </p:cNvPr>
          <p:cNvSpPr/>
          <p:nvPr/>
        </p:nvSpPr>
        <p:spPr>
          <a:xfrm>
            <a:off x="8586136" y="1909920"/>
            <a:ext cx="428045" cy="589223"/>
          </a:xfrm>
          <a:prstGeom prst="up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0" name="Arrow: Up-Down 79">
            <a:extLst>
              <a:ext uri="{FF2B5EF4-FFF2-40B4-BE49-F238E27FC236}">
                <a16:creationId xmlns:a16="http://schemas.microsoft.com/office/drawing/2014/main" xmlns="" id="{46373AAD-E273-4120-9C35-541DBBF43CF0}"/>
              </a:ext>
            </a:extLst>
          </p:cNvPr>
          <p:cNvSpPr/>
          <p:nvPr/>
        </p:nvSpPr>
        <p:spPr>
          <a:xfrm>
            <a:off x="10691161" y="1948895"/>
            <a:ext cx="428045" cy="589223"/>
          </a:xfrm>
          <a:prstGeom prst="up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Arrow: Up-Down 80">
            <a:extLst>
              <a:ext uri="{FF2B5EF4-FFF2-40B4-BE49-F238E27FC236}">
                <a16:creationId xmlns:a16="http://schemas.microsoft.com/office/drawing/2014/main" xmlns="" id="{9A835F6F-8877-47B8-9D69-2D42728D0299}"/>
              </a:ext>
            </a:extLst>
          </p:cNvPr>
          <p:cNvSpPr/>
          <p:nvPr/>
        </p:nvSpPr>
        <p:spPr>
          <a:xfrm>
            <a:off x="6393947" y="4363173"/>
            <a:ext cx="428045" cy="589223"/>
          </a:xfrm>
          <a:prstGeom prst="up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Arrow: Up-Down 81">
            <a:extLst>
              <a:ext uri="{FF2B5EF4-FFF2-40B4-BE49-F238E27FC236}">
                <a16:creationId xmlns:a16="http://schemas.microsoft.com/office/drawing/2014/main" xmlns="" id="{44B44128-9DE2-4F7A-8399-829E0EBC6EE1}"/>
              </a:ext>
            </a:extLst>
          </p:cNvPr>
          <p:cNvSpPr/>
          <p:nvPr/>
        </p:nvSpPr>
        <p:spPr>
          <a:xfrm>
            <a:off x="8586136" y="4372757"/>
            <a:ext cx="428045" cy="589223"/>
          </a:xfrm>
          <a:prstGeom prst="up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Arrow: Up-Down 82">
            <a:extLst>
              <a:ext uri="{FF2B5EF4-FFF2-40B4-BE49-F238E27FC236}">
                <a16:creationId xmlns:a16="http://schemas.microsoft.com/office/drawing/2014/main" xmlns="" id="{0B581C27-742A-462F-AFFA-5ADEB29B3A12}"/>
              </a:ext>
            </a:extLst>
          </p:cNvPr>
          <p:cNvSpPr/>
          <p:nvPr/>
        </p:nvSpPr>
        <p:spPr>
          <a:xfrm>
            <a:off x="10691161" y="4309348"/>
            <a:ext cx="428045" cy="589223"/>
          </a:xfrm>
          <a:prstGeom prst="up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DB9F1DE3-4C3D-4943-8B74-62C9608D4F28}"/>
              </a:ext>
            </a:extLst>
          </p:cNvPr>
          <p:cNvSpPr txBox="1"/>
          <p:nvPr/>
        </p:nvSpPr>
        <p:spPr>
          <a:xfrm>
            <a:off x="5962002" y="28572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</a:t>
            </a:r>
          </a:p>
        </p:txBody>
      </p:sp>
      <p:sp>
        <p:nvSpPr>
          <p:cNvPr id="85" name="TextBox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CBB97533-0EF2-410F-9136-05D129A07AE1}"/>
              </a:ext>
            </a:extLst>
          </p:cNvPr>
          <p:cNvSpPr txBox="1"/>
          <p:nvPr/>
        </p:nvSpPr>
        <p:spPr>
          <a:xfrm>
            <a:off x="6467378" y="287126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B</a:t>
            </a:r>
          </a:p>
        </p:txBody>
      </p:sp>
      <p:sp>
        <p:nvSpPr>
          <p:cNvPr id="86" name="TextBox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CBB97533-0EF2-410F-9136-05D129A07AE1}"/>
              </a:ext>
            </a:extLst>
          </p:cNvPr>
          <p:cNvSpPr txBox="1"/>
          <p:nvPr/>
        </p:nvSpPr>
        <p:spPr>
          <a:xfrm>
            <a:off x="8097748" y="28114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87" name="TextBox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CBB97533-0EF2-410F-9136-05D129A07AE1}"/>
              </a:ext>
            </a:extLst>
          </p:cNvPr>
          <p:cNvSpPr txBox="1"/>
          <p:nvPr/>
        </p:nvSpPr>
        <p:spPr>
          <a:xfrm>
            <a:off x="8569337" y="282094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88" name="TextBox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CBB97533-0EF2-410F-9136-05D129A07AE1}"/>
              </a:ext>
            </a:extLst>
          </p:cNvPr>
          <p:cNvSpPr txBox="1"/>
          <p:nvPr/>
        </p:nvSpPr>
        <p:spPr>
          <a:xfrm>
            <a:off x="9002566" y="28043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89" name="TextBox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CBB97533-0EF2-410F-9136-05D129A07AE1}"/>
              </a:ext>
            </a:extLst>
          </p:cNvPr>
          <p:cNvSpPr txBox="1"/>
          <p:nvPr/>
        </p:nvSpPr>
        <p:spPr>
          <a:xfrm>
            <a:off x="10444336" y="284158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F</a:t>
            </a:r>
            <a:endParaRPr lang="en-AU" dirty="0"/>
          </a:p>
        </p:txBody>
      </p:sp>
      <p:sp>
        <p:nvSpPr>
          <p:cNvPr id="90" name="TextBox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CBB97533-0EF2-410F-9136-05D129A07AE1}"/>
              </a:ext>
            </a:extLst>
          </p:cNvPr>
          <p:cNvSpPr txBox="1"/>
          <p:nvPr/>
        </p:nvSpPr>
        <p:spPr>
          <a:xfrm>
            <a:off x="11031585" y="285120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99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9275FED-F4B8-4C98-8735-E785E5AD87C5}"/>
              </a:ext>
            </a:extLst>
          </p:cNvPr>
          <p:cNvSpPr txBox="1"/>
          <p:nvPr/>
        </p:nvSpPr>
        <p:spPr>
          <a:xfrm>
            <a:off x="2133600" y="1381125"/>
            <a:ext cx="1882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Long release cycle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9343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37</Words>
  <Application>Microsoft Office PowerPoint</Application>
  <PresentationFormat>Custom</PresentationFormat>
  <Paragraphs>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Shanmuga Sundaram</dc:creator>
  <cp:lastModifiedBy>Shanmuga</cp:lastModifiedBy>
  <cp:revision>14</cp:revision>
  <dcterms:created xsi:type="dcterms:W3CDTF">2018-02-14T23:54:22Z</dcterms:created>
  <dcterms:modified xsi:type="dcterms:W3CDTF">2018-02-18T11:41:13Z</dcterms:modified>
</cp:coreProperties>
</file>