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SimSun" panose="02010600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SimSun" panose="02010600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SimSun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IN" altLang="en-US"/>
              <a:t>Unsupervised Learning</a:t>
            </a:r>
            <a:br>
              <a:rPr lang="en-IN" altLang="en-US"/>
            </a:br>
            <a:r>
              <a:rPr lang="en-IN" altLang="en-US"/>
              <a:t>in Sensor data</a:t>
            </a:r>
            <a:endParaRPr lang="en-I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IN" altLang="en-US"/>
              <a:t>Shanmuga Lakshmi Devaraj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K-Means Clustering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There are too many outliers.</a:t>
            </a:r>
            <a:endParaRPr lang="en-IN" altLang="en-US"/>
          </a:p>
          <a:p>
            <a:r>
              <a:rPr lang="en-IN" altLang="en-US"/>
              <a:t>On removing the outliers, the important column Anomaly gets affected.</a:t>
            </a:r>
            <a:endParaRPr lang="en-IN" altLang="en-US"/>
          </a:p>
          <a:p>
            <a:r>
              <a:rPr lang="en-IN" altLang="en-US"/>
              <a:t>Oversampling using SMOTE is done.</a:t>
            </a:r>
            <a:endParaRPr lang="en-IN" altLang="en-US"/>
          </a:p>
          <a:p>
            <a:r>
              <a:rPr lang="en-IN" altLang="en-US"/>
              <a:t>The important data Anomaly with value 1 is found above temperature 40 degrees which is found in the outlier.</a:t>
            </a:r>
            <a:endParaRPr lang="en-IN" altLang="en-US"/>
          </a:p>
          <a:p>
            <a:r>
              <a:rPr lang="en-IN" altLang="en-US"/>
              <a:t>The number of values above 40 degrees is limited which makes it an outlier.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Outliers in Temperature</a:t>
            </a:r>
            <a:endParaRPr lang="en-IN" altLang="en-US"/>
          </a:p>
        </p:txBody>
      </p:sp>
      <p:pic>
        <p:nvPicPr>
          <p:cNvPr id="4" name="Content Placeholder 3" descr="Screenshot 2024-02-02 19402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28165" y="1790065"/>
            <a:ext cx="5486400" cy="4145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Elbow curve(n_clusters=4)</a:t>
            </a:r>
            <a:endParaRPr lang="en-IN" altLang="en-US"/>
          </a:p>
        </p:txBody>
      </p:sp>
      <p:pic>
        <p:nvPicPr>
          <p:cNvPr id="6" name="Content Placeholder 5" descr="Screenshot 2024-02-02 20232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27835" y="1600200"/>
            <a:ext cx="568706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Anamoly is above 40 degrees</a:t>
            </a:r>
            <a:endParaRPr lang="en-IN" altLang="en-US"/>
          </a:p>
        </p:txBody>
      </p:sp>
      <p:pic>
        <p:nvPicPr>
          <p:cNvPr id="4" name="Content Placeholder 3" descr="Screenshot 2024-02-02 19444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32280" y="1600200"/>
            <a:ext cx="567817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From the temperature data, data in each boiler above 40 degrees</a:t>
            </a:r>
            <a:endParaRPr lang="en-IN" altLang="en-US"/>
          </a:p>
        </p:txBody>
      </p:sp>
      <p:pic>
        <p:nvPicPr>
          <p:cNvPr id="4" name="Content Placeholder 3" descr="Screenshot 2024-02-02 1947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83385" y="1675765"/>
            <a:ext cx="5775960" cy="43738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Conclusion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Boiler C and D arent much prone to anomaly</a:t>
            </a:r>
            <a:endParaRPr lang="en-IN" altLang="en-US"/>
          </a:p>
          <a:p>
            <a:r>
              <a:rPr lang="en-IN" altLang="en-US"/>
              <a:t>All the other three namely A and B are prone to anomaly above 40 degrees</a:t>
            </a:r>
            <a:endParaRPr lang="en-IN" altLang="en-US"/>
          </a:p>
          <a:p>
            <a:r>
              <a:rPr lang="en-IN" altLang="en-US"/>
              <a:t>Silheoutte score: 0.682 for 4 clusters</a:t>
            </a:r>
            <a:endParaRPr lang="en-IN" altLang="en-US"/>
          </a:p>
          <a:p>
            <a:r>
              <a:rPr lang="en-IN" altLang="en-US"/>
              <a:t>Silheoutte score: 0.83 for 2 clusters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728</Words>
  <Application>WPS Presentation</Application>
  <PresentationFormat/>
  <Paragraphs>28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SimSun</vt:lpstr>
      <vt:lpstr>Wingdings</vt:lpstr>
      <vt:lpstr>Arial Unicode MS</vt:lpstr>
      <vt:lpstr>Calibri</vt:lpstr>
      <vt:lpstr>Microsoft YaHei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 in Sensor data</dc:title>
  <dc:creator>Shanmuga Lakshmi Devaraj</dc:creator>
  <cp:lastModifiedBy>shamr</cp:lastModifiedBy>
  <cp:revision>9</cp:revision>
  <dcterms:created xsi:type="dcterms:W3CDTF">2024-02-02T14:04:23Z</dcterms:created>
  <dcterms:modified xsi:type="dcterms:W3CDTF">2024-02-02T15:40:37Z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1033-12.2.0.13431</vt:lpwstr>
  </property>
  <property fmtid="{D5CDD505-2E9C-101B-9397-08002B2CF9AE}" pid="3" name="ICV">
    <vt:lpwstr>097A031C6FF74B30ACEF1799E6BE75B5_12</vt:lpwstr>
  </property>
</Properties>
</file>