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transform-function/translate3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transform-function/rotate3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transform-function/scale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D4CD-A685-4F75-8691-4973384C7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D280-79CA-46D7-90AC-7F01F1010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1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58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6709-F508-446C-83FA-2E9FB735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BAA7-936D-4DCC-8B09-053F29C9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799339"/>
          </a:xfrm>
        </p:spPr>
        <p:txBody>
          <a:bodyPr/>
          <a:lstStyle/>
          <a:p>
            <a:r>
              <a:rPr lang="en-US" dirty="0"/>
              <a:t>The CSS property </a:t>
            </a:r>
            <a:r>
              <a:rPr lang="en-US" b="1" dirty="0"/>
              <a:t>transform</a:t>
            </a:r>
            <a:r>
              <a:rPr lang="en-US" dirty="0"/>
              <a:t> is useful in rotation, scaling, skewing, or translation of an element.</a:t>
            </a:r>
            <a:endParaRPr lang="en-IN" dirty="0"/>
          </a:p>
        </p:txBody>
      </p:sp>
      <p:pic>
        <p:nvPicPr>
          <p:cNvPr id="1026" name="Picture 2" descr="How to use CSS ::before and ::after to create custom animations and ...">
            <a:extLst>
              <a:ext uri="{FF2B5EF4-FFF2-40B4-BE49-F238E27FC236}">
                <a16:creationId xmlns:a16="http://schemas.microsoft.com/office/drawing/2014/main" id="{70D546B7-B00E-49BD-87E9-35317B23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28" y="3247063"/>
            <a:ext cx="6953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57543-87F6-4CE4-824D-82C385C9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C7C9C-15BA-4FF5-8253-C21E62E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152679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translate() CSS function allows you to change the position of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translate() CSS function defines x- and y-coordinates of an element in 2D. You can also define the z-coordinate to change position in 3D.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E414A-0191-4760-8C04-97E17A8C63EF}"/>
              </a:ext>
            </a:extLst>
          </p:cNvPr>
          <p:cNvSpPr txBox="1"/>
          <p:nvPr/>
        </p:nvSpPr>
        <p:spPr>
          <a:xfrm>
            <a:off x="2891650" y="3763329"/>
            <a:ext cx="5855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2D Translate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dirty="0"/>
              <a:t>Transform: translate(x-axis, y-axis);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dirty="0"/>
              <a:t>translate: x-axis  y-axis;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3D Translate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/>
              <a:t>Transform: translate3d(x-axis, y-axis, z-axis);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780710-8941-4763-8CD3-EDC84FDED3D7}"/>
              </a:ext>
            </a:extLst>
          </p:cNvPr>
          <p:cNvSpPr/>
          <p:nvPr/>
        </p:nvSpPr>
        <p:spPr>
          <a:xfrm>
            <a:off x="1355812" y="5900940"/>
            <a:ext cx="30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translate3d() - CSS | MDN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28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759C-EBAC-4066-9484-2AC1692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79C7-4423-44CD-8AF0-05F7C1D4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1523"/>
            <a:ext cx="8946541" cy="1034231"/>
          </a:xfrm>
        </p:spPr>
        <p:txBody>
          <a:bodyPr/>
          <a:lstStyle/>
          <a:p>
            <a:r>
              <a:rPr lang="en-US" dirty="0"/>
              <a:t>The rotate() CSS function defines a transformation that rotates an element around a fixed point on the 2D plane, without deforming it. Its result is a &lt;transform-function&gt; data type.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88DB1-D4D2-4119-B075-9839851C82F9}"/>
              </a:ext>
            </a:extLst>
          </p:cNvPr>
          <p:cNvSpPr txBox="1"/>
          <p:nvPr/>
        </p:nvSpPr>
        <p:spPr>
          <a:xfrm>
            <a:off x="2649069" y="2963411"/>
            <a:ext cx="5855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2D Translate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/>
              <a:t>Transform  :  rotate(deg);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3D Translate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/>
              <a:t>Transform  :  rotate3d(x, y, z, deg);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US" dirty="0"/>
              <a:t>Vector defined by the x, y, and z values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F4511-609D-4AAB-9102-71C8EB663A77}"/>
              </a:ext>
            </a:extLst>
          </p:cNvPr>
          <p:cNvSpPr/>
          <p:nvPr/>
        </p:nvSpPr>
        <p:spPr>
          <a:xfrm>
            <a:off x="1336644" y="5101155"/>
            <a:ext cx="6691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Grad : Gradians, where 400 gradians equal a full circle.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Rad : Radians, where 2π radians equal a full circle.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Turn : Turns, where 1 turn equals a full circle.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BEA8DF-D255-4E6B-98C2-A1AFD15B4580}"/>
              </a:ext>
            </a:extLst>
          </p:cNvPr>
          <p:cNvSpPr/>
          <p:nvPr/>
        </p:nvSpPr>
        <p:spPr>
          <a:xfrm>
            <a:off x="1336644" y="6220616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rotate3d() - CSS | MDN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19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1252-DDC5-46E2-B8AE-0642DC8B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62AD-A813-464A-A0A5-A2D32B7E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1720463"/>
          </a:xfrm>
        </p:spPr>
        <p:txBody>
          <a:bodyPr>
            <a:normAutofit/>
          </a:bodyPr>
          <a:lstStyle/>
          <a:p>
            <a:r>
              <a:rPr lang="en-US" dirty="0"/>
              <a:t> The scale() CSS function allows you to change the size of elements.</a:t>
            </a:r>
          </a:p>
          <a:p>
            <a:r>
              <a:rPr lang="en-US" dirty="0"/>
              <a:t>The scale() CSS function defines values for how much an element is scaled in x- and y-directions. You can also define how much an element is scaled in z-direction.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B8DBC-B574-44AB-A277-EF03C3A904DB}"/>
              </a:ext>
            </a:extLst>
          </p:cNvPr>
          <p:cNvSpPr txBox="1"/>
          <p:nvPr/>
        </p:nvSpPr>
        <p:spPr>
          <a:xfrm>
            <a:off x="2933595" y="3914331"/>
            <a:ext cx="5855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2D Scale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dirty="0"/>
              <a:t>Transform : </a:t>
            </a:r>
            <a:r>
              <a:rPr lang="en-US" dirty="0"/>
              <a:t>scale</a:t>
            </a:r>
            <a:r>
              <a:rPr lang="en-IN" dirty="0"/>
              <a:t>(x-axis, y-axis);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scale </a:t>
            </a:r>
            <a:r>
              <a:rPr lang="en-IN" dirty="0"/>
              <a:t>: x-axis  y-axis;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3D Scale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/>
              <a:t>Transform: Scale3d(x-axis, y-axis, z-axis);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1FF7E-87FB-4A22-822E-E4BB8F3F8A8B}"/>
              </a:ext>
            </a:extLst>
          </p:cNvPr>
          <p:cNvSpPr/>
          <p:nvPr/>
        </p:nvSpPr>
        <p:spPr>
          <a:xfrm>
            <a:off x="1174004" y="5824611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scale3d() - CSS | MDN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54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7A06-6855-49D5-B78F-48B75F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328F-4F58-43E6-AA2F-DEFB9756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32227"/>
          </a:xfrm>
        </p:spPr>
        <p:txBody>
          <a:bodyPr/>
          <a:lstStyle/>
          <a:p>
            <a:r>
              <a:rPr lang="en-US" dirty="0"/>
              <a:t>The skew() CSS function defines a transformation that skews an element on the 2D plane.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FD781-616E-4250-8F93-4BF7430D15C4}"/>
              </a:ext>
            </a:extLst>
          </p:cNvPr>
          <p:cNvSpPr txBox="1"/>
          <p:nvPr/>
        </p:nvSpPr>
        <p:spPr>
          <a:xfrm>
            <a:off x="2765815" y="3511659"/>
            <a:ext cx="5855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Transform  :  skew( ax 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Transform  :  skew( ax, ay 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 ax - Horizontal axis to distort an element.</a:t>
            </a:r>
          </a:p>
          <a:p>
            <a:r>
              <a:rPr lang="en-US" dirty="0"/>
              <a:t> ay - Vertical axis to distort an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62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26BC9-710E-45B9-99EB-DCFDA690A43F}"/>
              </a:ext>
            </a:extLst>
          </p:cNvPr>
          <p:cNvSpPr txBox="1"/>
          <p:nvPr/>
        </p:nvSpPr>
        <p:spPr>
          <a:xfrm>
            <a:off x="3865227" y="2967335"/>
            <a:ext cx="4461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 …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2C4DF-03F3-48AD-AB40-1802CB348D38}"/>
              </a:ext>
            </a:extLst>
          </p:cNvPr>
          <p:cNvSpPr txBox="1"/>
          <p:nvPr/>
        </p:nvSpPr>
        <p:spPr>
          <a:xfrm>
            <a:off x="8539993" y="5071144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question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13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349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TRANSFORMS</vt:lpstr>
      <vt:lpstr>TRANSFORMS</vt:lpstr>
      <vt:lpstr>TRANSLATE</vt:lpstr>
      <vt:lpstr>ROTATE</vt:lpstr>
      <vt:lpstr> SCALE</vt:lpstr>
      <vt:lpstr>SKEW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TRANSFORMS</dc:title>
  <dc:creator>Shanmugam S(Gislen Software)</dc:creator>
  <cp:lastModifiedBy>Shanmugam S(Gislen Software)</cp:lastModifiedBy>
  <cp:revision>12</cp:revision>
  <dcterms:created xsi:type="dcterms:W3CDTF">2025-07-11T07:23:27Z</dcterms:created>
  <dcterms:modified xsi:type="dcterms:W3CDTF">2025-07-11T11:47:09Z</dcterms:modified>
</cp:coreProperties>
</file>