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2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79CB-D9DB-0A25-3A79-AB734E31B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6F41E-A060-E2ED-8343-613F8DE66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DBDB6-1DD2-14B2-CCBC-165FC785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7279-FD3E-49C5-92CE-78EBDC7FB768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ED44F-A53D-98D5-9D38-A021A229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FDD4-2D2E-D60F-A3DD-1C2B4D59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0B79-83E8-4FC9-A600-1B9DF542B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61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67F1-372C-C434-D61C-36D7592C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E4B19-A367-77CF-6409-E8CFFD2B5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C41EE-FC46-0BCE-0F1B-A266D5B2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7279-FD3E-49C5-92CE-78EBDC7FB768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BABEC-944C-E2E1-E076-97A7784B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1D808-AEA0-9B3A-69C3-86FEC30D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0B79-83E8-4FC9-A600-1B9DF542B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76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69E76-E356-1358-4728-C77789637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43E73-DD7D-F3FB-4E2A-0E4F29254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EFDDA-32F8-1477-9161-7647DB4C7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7279-FD3E-49C5-92CE-78EBDC7FB768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7B848-4406-91E1-ACB6-66489657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4E5DC-E613-6E67-DCAB-55AB70E9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0B79-83E8-4FC9-A600-1B9DF542B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0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0A864-6D28-B840-54C6-BC91E77E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090F0-58FA-A019-3561-B66AF100C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DE48C-10DD-057E-169A-BB4C4875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7279-FD3E-49C5-92CE-78EBDC7FB768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B52E6-C1CF-42A7-4C99-7FDD28EB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25492-F416-D47A-F55B-5FF33E13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0B79-83E8-4FC9-A600-1B9DF542B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27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9EAD-4B91-A242-F9D2-91407ED7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B576E-84E4-A71F-C5A3-03BF0B930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015BA-BF4B-4C03-D443-331F2373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7279-FD3E-49C5-92CE-78EBDC7FB768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62E57-B8E9-57C0-4D3F-B0FD9BA8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92838-B4C7-9B9B-4E36-FC903573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0B79-83E8-4FC9-A600-1B9DF542B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48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271E-CD5D-69FC-C908-92A85292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7A00C-2507-843B-7B14-3F2001C34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41597-0249-0EE7-D23D-52FAB9D89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E9269-3E51-BFB7-A347-34447F5E6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7279-FD3E-49C5-92CE-78EBDC7FB768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9216D-0E49-0E75-3C23-1E7241E1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A0E5C-3C1C-1226-EEFC-9B69779E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0B79-83E8-4FC9-A600-1B9DF542B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97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859C-25E3-255A-7BEF-876108625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6F3DA-3A1F-FCA5-EDBE-31C569902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0A091-3867-1906-AF28-85063D3F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6EAF4-84D3-FE77-1A42-94B432D39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1ECBF5-807F-DFFA-7CF5-370D3041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808D8-15CF-A811-DE39-FFCE51C8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7279-FD3E-49C5-92CE-78EBDC7FB768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4D23D-09FD-5A90-C027-A99D71C2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7D266-BE55-834A-A72A-E593549A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0B79-83E8-4FC9-A600-1B9DF542B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7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AC72-04C1-9A19-2CA0-8F1B4D6D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AFD77-E073-24AC-39BB-44BF8E2A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7279-FD3E-49C5-92CE-78EBDC7FB768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3BDAD-EBE1-5EBA-58FA-FB481CC7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8E8E7-F105-4742-795F-F22D5F08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0B79-83E8-4FC9-A600-1B9DF542B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39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DF60E8-0214-2D78-FB72-19EE7258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7279-FD3E-49C5-92CE-78EBDC7FB768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4E54B2-2499-152E-51C3-B30BEE8C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94288-3E7E-CA86-6888-FBAE96DF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0B79-83E8-4FC9-A600-1B9DF542B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87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DD8E-2E12-944B-7F18-90F26156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26CEA-3748-BC6F-6AA4-C3CC70117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B4D98-6197-B752-E43A-6822F7B9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17F0C-E9BF-00F3-0595-414F5921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7279-FD3E-49C5-92CE-78EBDC7FB768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999F5-B9C3-9E8D-86DB-D217653B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7A9CE-8F99-0A1B-1F59-25330EEE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0B79-83E8-4FC9-A600-1B9DF542B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28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EAA8-1C06-D3A2-DB19-EBC9FE373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919B2-4F58-A8BC-49A0-5106D6F3A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2D92C-5DB0-1019-B3E6-84FC7DBA7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8C863-21A4-ADDF-83D1-E19681CD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7279-FD3E-49C5-92CE-78EBDC7FB768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CBA1E-3FE4-E497-F77B-22AF72E4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A2F8A-C279-8E23-F533-BE385539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0B79-83E8-4FC9-A600-1B9DF542B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51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E0760-2AF3-074F-6CF8-02C22E456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080EC-9541-8113-C3F5-CAABEBDCC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4D998-78D9-2F73-E4E2-EADE5DD79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C7279-FD3E-49C5-92CE-78EBDC7FB768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98B73-0C80-B2AD-545E-B7CEDF096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5C2CB-4B6F-4B62-041E-B27B984CF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70B79-83E8-4FC9-A600-1B9DF542B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66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5909-4DAC-B3BD-EBBB-50DCA8B77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2B229E"/>
                </a:solidFill>
              </a:rPr>
              <a:t>Hand Written Multiple Digits Recognition </a:t>
            </a:r>
            <a:endParaRPr lang="en-IN" dirty="0">
              <a:solidFill>
                <a:srgbClr val="2B229E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3EA58-C033-51D3-1BB2-C631711DEB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666666"/>
                </a:solidFill>
                <a:latin typeface="Segoe UI" panose="020B0502040204020203" pitchFamily="34" charset="0"/>
              </a:rPr>
              <a:t>Deep Learning Web Application using Convolutional Neural Network</a:t>
            </a:r>
          </a:p>
          <a:p>
            <a:endParaRPr lang="en-US" dirty="0"/>
          </a:p>
          <a:p>
            <a:pPr algn="ctr">
              <a:spcAft>
                <a:spcPts val="750"/>
              </a:spcAft>
              <a:buNone/>
            </a:pPr>
            <a:r>
              <a:rPr lang="en-US" b="1" i="0" dirty="0">
                <a:solidFill>
                  <a:srgbClr val="666666"/>
                </a:solidFill>
                <a:effectLst/>
                <a:latin typeface="Segoe UI" panose="020B0502040204020203" pitchFamily="34" charset="0"/>
              </a:rPr>
              <a:t>Technology Stack:</a:t>
            </a:r>
            <a:r>
              <a:rPr lang="en-US" b="0" i="0" dirty="0">
                <a:solidFill>
                  <a:srgbClr val="666666"/>
                </a:solidFill>
                <a:effectLst/>
                <a:latin typeface="Segoe UI" panose="020B0502040204020203" pitchFamily="34" charset="0"/>
              </a:rPr>
              <a:t> TensorFlow, Flask, OpenCV, Google Cloud Run</a:t>
            </a:r>
          </a:p>
          <a:p>
            <a:pPr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6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3D30-B8DC-C2D2-060B-BA1E3E5DC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6E8FE-26C0-96C6-563B-9E97BE6F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2900" b="1" dirty="0"/>
              <a:t>Objective</a:t>
            </a:r>
          </a:p>
          <a:p>
            <a:r>
              <a:rPr lang="en-US" dirty="0"/>
              <a:t>Develop an end-to-end web application that can accurately recognize </a:t>
            </a:r>
            <a:r>
              <a:rPr lang="en-US" dirty="0" err="1"/>
              <a:t>handwritte</a:t>
            </a:r>
            <a:endParaRPr lang="en-US" dirty="0"/>
          </a:p>
          <a:p>
            <a:pPr>
              <a:buNone/>
            </a:pPr>
            <a:r>
              <a:rPr lang="en-IN" b="1" dirty="0"/>
              <a:t>Key Challenges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Real-time Processing:</a:t>
            </a:r>
            <a:r>
              <a:rPr lang="en-IN" dirty="0"/>
              <a:t> Convert canvas drawings to model-compatible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Image Preprocessing:</a:t>
            </a:r>
            <a:r>
              <a:rPr lang="en-IN" dirty="0"/>
              <a:t> Handle varying drawing styles and sizes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Model Accuracy:</a:t>
            </a:r>
            <a:r>
              <a:rPr lang="en-IN" dirty="0"/>
              <a:t> Achieve high prediction accuracy on user-drawn digits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Scalable Deployment:</a:t>
            </a:r>
            <a:r>
              <a:rPr lang="en-IN" dirty="0"/>
              <a:t> Deploy on cloud infrastructure for global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User Experience:</a:t>
            </a:r>
            <a:r>
              <a:rPr lang="en-IN" dirty="0"/>
              <a:t> Create intuitive, responsive web interface</a:t>
            </a:r>
          </a:p>
          <a:p>
            <a:pPr>
              <a:buNone/>
            </a:pPr>
            <a:r>
              <a:rPr lang="en-IN" b="1" dirty="0"/>
              <a:t>Project Statistics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10</a:t>
            </a:r>
            <a:r>
              <a:rPr lang="en-IN" dirty="0"/>
              <a:t> Digit Classes (0-9)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28×28</a:t>
            </a:r>
            <a:r>
              <a:rPr lang="en-IN" dirty="0"/>
              <a:t> Input Image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CNN</a:t>
            </a:r>
            <a:r>
              <a:rPr lang="en-IN" dirty="0"/>
              <a:t> Deep Learning Model</a:t>
            </a:r>
          </a:p>
          <a:p>
            <a:r>
              <a:rPr lang="en-US" dirty="0"/>
              <a:t>n digits (0-9) drawn by users on a canvas interface.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65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D2A8-64C6-F6B4-3F18-32355E637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E25B1-48CF-01FC-0172-40ED1274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IN" b="1" dirty="0"/>
              <a:t>Solution Pipeline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Data Preparation</a:t>
            </a:r>
            <a:r>
              <a:rPr lang="en-IN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MNIST Dataset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Normalization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Augmentation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Model Training</a:t>
            </a:r>
            <a:r>
              <a:rPr lang="en-IN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CNN Architecture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Regularization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Optimization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Web Interface</a:t>
            </a:r>
            <a:r>
              <a:rPr lang="en-IN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Canvas Drawing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Real-time Input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Responsive Design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Deployment</a:t>
            </a:r>
            <a:r>
              <a:rPr lang="en-IN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Docker Container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Google Cloud Run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Auto-scaling</a:t>
            </a:r>
          </a:p>
          <a:p>
            <a:pPr>
              <a:buNone/>
            </a:pPr>
            <a:r>
              <a:rPr lang="en-IN" b="1" dirty="0"/>
              <a:t>Key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TensorFlow/</a:t>
            </a:r>
            <a:r>
              <a:rPr lang="en-IN" b="1" dirty="0" err="1"/>
              <a:t>Keras</a:t>
            </a:r>
            <a:r>
              <a:rPr lang="en-IN" b="1" dirty="0"/>
              <a:t>:</a:t>
            </a:r>
            <a:r>
              <a:rPr lang="en-IN" dirty="0"/>
              <a:t> Deep Learning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Flask:</a:t>
            </a:r>
            <a:r>
              <a:rPr lang="en-IN" dirty="0"/>
              <a:t> Web Application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OpenCV:</a:t>
            </a:r>
            <a:r>
              <a:rPr lang="en-IN" dirty="0"/>
              <a:t> Image Processing 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Docker:</a:t>
            </a:r>
            <a:r>
              <a:rPr lang="en-IN" dirty="0"/>
              <a:t> Containerization Platform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Google Cloud Run:</a:t>
            </a:r>
            <a:r>
              <a:rPr lang="en-IN" dirty="0"/>
              <a:t> Serverless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HTML5 Canvas:</a:t>
            </a:r>
            <a:r>
              <a:rPr lang="en-IN" dirty="0"/>
              <a:t> Drawing Interface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30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D643-53EC-FA7A-9460-0816ED47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0BA86-B146-EA63-FA2A-7F4AE16EB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47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BDAA-CFD5-F08D-A436-F8F29EDA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868C8-1582-DF1F-83F7-CB714E63D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43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82F3-BFF6-6AE5-05FD-A9D79CF0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C7167-9F47-EE3C-F3E9-BCE7961D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07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0DCD-ACE0-3F59-E470-3FCC574A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64571-9712-513A-C467-6185374D4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57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3A59-9035-C908-83E5-E52D5536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5E25-D3B2-0390-A210-09C3E1A96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18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182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Hand Written Multiple Digits Recognition </vt:lpstr>
      <vt:lpstr>Problem Statement</vt:lpstr>
      <vt:lpstr>Approach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gunasundari kumanan</dc:creator>
  <cp:lastModifiedBy>gunasundari kumanan</cp:lastModifiedBy>
  <cp:revision>1</cp:revision>
  <dcterms:created xsi:type="dcterms:W3CDTF">2025-06-01T15:32:12Z</dcterms:created>
  <dcterms:modified xsi:type="dcterms:W3CDTF">2025-06-01T16:50:56Z</dcterms:modified>
</cp:coreProperties>
</file>