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83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44722" y="2874504"/>
            <a:ext cx="8950005" cy="1938992"/>
          </a:xfrm>
          <a:prstGeom prst="rect">
            <a:avLst/>
          </a:prstGeom>
          <a:noFill/>
        </p:spPr>
        <p:txBody>
          <a:bodyPr wrap="square" rtlCol="0">
            <a:spAutoFit/>
          </a:bodyPr>
          <a:lstStyle/>
          <a:p>
            <a:r>
              <a:rPr lang="en-US" sz="2400" dirty="0"/>
              <a:t>STUDENT NAME:</a:t>
            </a:r>
            <a:r>
              <a:rPr lang="en-GB" sz="2400" dirty="0"/>
              <a:t> V.SHANMUGAPRIYA</a:t>
            </a:r>
          </a:p>
          <a:p>
            <a:r>
              <a:rPr lang="en-US" sz="2400" dirty="0"/>
              <a:t>REGISTER NO:</a:t>
            </a:r>
            <a:r>
              <a:rPr lang="en-GB" sz="2400" dirty="0"/>
              <a:t> </a:t>
            </a:r>
            <a:r>
              <a:rPr lang="en-US" sz="2400" dirty="0"/>
              <a:t>312200401/437CADE5C8065A7A08E4115A956F0748</a:t>
            </a:r>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TotalTime>
  <Words>538</Words>
  <Application>Microsoft Office PowerPoint</Application>
  <PresentationFormat>Widescreen</PresentationFormat>
  <Paragraphs>64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priya.26030512@gmail.com</cp:lastModifiedBy>
  <cp:revision>24</cp:revision>
  <dcterms:created xsi:type="dcterms:W3CDTF">2024-03-29T15:07:22Z</dcterms:created>
  <dcterms:modified xsi:type="dcterms:W3CDTF">2024-08-31T15:37:15Z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