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notesMasterIdLst>
    <p:notesMasterId r:id="rId5"/>
  </p:notesMasterIdLst>
  <p:sldIdLst>
    <p:sldId id="257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A3B2BD-4604-45F0-9753-E10852CAEF7A}" type="datetimeFigureOut">
              <a:rPr lang="en-IN" smtClean="0"/>
              <a:t>16-12-2024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45F05A-B3B0-481C-BE4E-A1E6B85CD0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1099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5F05A-B3B0-481C-BE4E-A1E6B85CD009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5653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2595A-D46D-4585-8BE1-A30BD9C70D09}" type="datetimeFigureOut">
              <a:rPr lang="en-IN" smtClean="0"/>
              <a:t>16-12-2024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9ECB8-5756-47A5-B396-EEE7B1B689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3544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2595A-D46D-4585-8BE1-A30BD9C70D09}" type="datetimeFigureOut">
              <a:rPr lang="en-IN" smtClean="0"/>
              <a:t>16-12-2024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9ECB8-5756-47A5-B396-EEE7B1B689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3585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2595A-D46D-4585-8BE1-A30BD9C70D09}" type="datetimeFigureOut">
              <a:rPr lang="en-IN" smtClean="0"/>
              <a:t>16-12-2024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9ECB8-5756-47A5-B396-EEE7B1B689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5950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2595A-D46D-4585-8BE1-A30BD9C70D09}" type="datetimeFigureOut">
              <a:rPr lang="en-IN" smtClean="0"/>
              <a:t>16-12-2024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9ECB8-5756-47A5-B396-EEE7B1B689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384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2595A-D46D-4585-8BE1-A30BD9C70D09}" type="datetimeFigureOut">
              <a:rPr lang="en-IN" smtClean="0"/>
              <a:t>16-12-2024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9ECB8-5756-47A5-B396-EEE7B1B689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3337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2595A-D46D-4585-8BE1-A30BD9C70D09}" type="datetimeFigureOut">
              <a:rPr lang="en-IN" smtClean="0"/>
              <a:t>16-12-2024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9ECB8-5756-47A5-B396-EEE7B1B689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2687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2595A-D46D-4585-8BE1-A30BD9C70D09}" type="datetimeFigureOut">
              <a:rPr lang="en-IN" smtClean="0"/>
              <a:t>16-12-2024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9ECB8-5756-47A5-B396-EEE7B1B689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1617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2595A-D46D-4585-8BE1-A30BD9C70D09}" type="datetimeFigureOut">
              <a:rPr lang="en-IN" smtClean="0"/>
              <a:t>16-12-2024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9ECB8-5756-47A5-B396-EEE7B1B689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1360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2595A-D46D-4585-8BE1-A30BD9C70D09}" type="datetimeFigureOut">
              <a:rPr lang="en-IN" smtClean="0"/>
              <a:t>16-12-2024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9ECB8-5756-47A5-B396-EEE7B1B689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4788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2595A-D46D-4585-8BE1-A30BD9C70D09}" type="datetimeFigureOut">
              <a:rPr lang="en-IN" smtClean="0"/>
              <a:t>16-12-2024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9ECB8-5756-47A5-B396-EEE7B1B689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0176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2595A-D46D-4585-8BE1-A30BD9C70D09}" type="datetimeFigureOut">
              <a:rPr lang="en-IN" smtClean="0"/>
              <a:t>16-12-2024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9ECB8-5756-47A5-B396-EEE7B1B689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3941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2595A-D46D-4585-8BE1-A30BD9C70D09}" type="datetimeFigureOut">
              <a:rPr lang="en-IN" smtClean="0"/>
              <a:t>16-12-2024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29ECB8-5756-47A5-B396-EEE7B1B689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8885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95600" y="1351280"/>
            <a:ext cx="6837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SENTIMAL ANALYSIS OF BRITISH AIRWAYS CUSTOMER REVIEWS </a:t>
            </a:r>
          </a:p>
          <a:p>
            <a:pPr algn="ctr"/>
            <a:r>
              <a:rPr lang="en-IN" b="1" dirty="0" smtClean="0"/>
              <a:t>BY WEB SCRAPING</a:t>
            </a:r>
            <a:endParaRPr lang="en-IN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815080" y="6374229"/>
            <a:ext cx="5354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SHANKUGAPRIYA KUMAR /  16-12-2024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0117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0720" y="724403"/>
            <a:ext cx="4882031" cy="396794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79120" y="406400"/>
            <a:ext cx="558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REVIEW ANALYSIS 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1666240" y="1127760"/>
            <a:ext cx="38303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Positive – 46%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Negative – 42.9 %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Neutral – 11.1%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579120" y="2753360"/>
            <a:ext cx="3667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RECOMMENDATIONS</a:t>
            </a:r>
          </a:p>
          <a:p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1666240" y="3399691"/>
            <a:ext cx="55168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Be transparent- Communicate changes made based on feedback and show customers that their concerns addressed.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Prioritize the most frequent complaints and fix them.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Reward loyal customers to build trust.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To convert neutral to satisfied customers, understand their concern and encourage them to share more feedback.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6281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31520" y="477520"/>
            <a:ext cx="512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WORD CLOUD OF CUSTOMER REVIEWS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2178" y="1299908"/>
            <a:ext cx="8138825" cy="4074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320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Words>85</Words>
  <Application>Microsoft Office PowerPoint</Application>
  <PresentationFormat>Widescreen</PresentationFormat>
  <Paragraphs>14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4</cp:revision>
  <dcterms:created xsi:type="dcterms:W3CDTF">2024-12-16T05:52:26Z</dcterms:created>
  <dcterms:modified xsi:type="dcterms:W3CDTF">2024-12-16T06:06:25Z</dcterms:modified>
</cp:coreProperties>
</file>