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76FC-0125-4964-8820-84C5A091787C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AEF-0A40-47A3-9B87-575C7E78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29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76FC-0125-4964-8820-84C5A091787C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AEF-0A40-47A3-9B87-575C7E78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13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76FC-0125-4964-8820-84C5A091787C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AEF-0A40-47A3-9B87-575C7E78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5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76FC-0125-4964-8820-84C5A091787C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AEF-0A40-47A3-9B87-575C7E78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76FC-0125-4964-8820-84C5A091787C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AEF-0A40-47A3-9B87-575C7E78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4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76FC-0125-4964-8820-84C5A091787C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AEF-0A40-47A3-9B87-575C7E78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44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76FC-0125-4964-8820-84C5A091787C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AEF-0A40-47A3-9B87-575C7E78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6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76FC-0125-4964-8820-84C5A091787C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AEF-0A40-47A3-9B87-575C7E78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43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76FC-0125-4964-8820-84C5A091787C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AEF-0A40-47A3-9B87-575C7E78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4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76FC-0125-4964-8820-84C5A091787C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AEF-0A40-47A3-9B87-575C7E78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12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76FC-0125-4964-8820-84C5A091787C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AEF-0A40-47A3-9B87-575C7E78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0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B76FC-0125-4964-8820-84C5A091787C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BAEF-0A40-47A3-9B87-575C7E78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46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98000" cy="1092517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CUSTOMER BOOKING DATA ANALYSIS &amp; PREDICTIVE MODELLING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6385560"/>
            <a:ext cx="9144000" cy="47244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SHANMUGAPRIYA KUMAR/ 16-12-24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3370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65125"/>
            <a:ext cx="10693400" cy="1325563"/>
          </a:xfrm>
        </p:spPr>
        <p:txBody>
          <a:bodyPr/>
          <a:lstStyle/>
          <a:p>
            <a:r>
              <a:rPr lang="en-IN" sz="3600" b="1" dirty="0" smtClean="0"/>
              <a:t>PREDICTIVE MODEL – RANDOM FOREST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800" dirty="0" smtClean="0">
                <a:latin typeface="+mn-lt"/>
              </a:rPr>
              <a:t> - To identify the top 5 factors influencing customer booking</a:t>
            </a:r>
            <a:endParaRPr lang="en-IN" sz="18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0" y="1869440"/>
            <a:ext cx="7030719" cy="37084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60401" y="2165651"/>
            <a:ext cx="4124960" cy="28025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Feature Importance 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1.</a:t>
            </a:r>
            <a:r>
              <a:rPr lang="en-US" altLang="en-US" sz="2000" dirty="0"/>
              <a:t>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urchase_lead =0.1903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2.</a:t>
            </a:r>
            <a:r>
              <a:rPr lang="en-US" altLang="en-US" sz="2000" dirty="0"/>
              <a:t>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oute =0.1541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3.Flight_hour =0.1398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4.L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ength_of_stay = 0.1175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5.B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ooking_origin = 0.1160 </a:t>
            </a:r>
            <a:endParaRPr lang="en-US" altLang="en-US" sz="20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u="sng" dirty="0" smtClean="0"/>
              <a:t>Accuracy score: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-Model predicted with accuracy of 86 %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035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BOOKING DATA ANALYSIS &amp; PREDICTIVE MODELLING</vt:lpstr>
      <vt:lpstr>PREDICTIVE MODEL – RANDOM FOREST   - To identify the top 5 factors influencing customer booking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BOOKING DATA ANALYSIS &amp; PREDICTIVE MODELLING</dc:title>
  <dc:creator>Microsoft account</dc:creator>
  <cp:lastModifiedBy>Microsoft account</cp:lastModifiedBy>
  <cp:revision>2</cp:revision>
  <dcterms:created xsi:type="dcterms:W3CDTF">2024-12-16T08:18:16Z</dcterms:created>
  <dcterms:modified xsi:type="dcterms:W3CDTF">2024-12-16T08:20:15Z</dcterms:modified>
</cp:coreProperties>
</file>