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>
        <p:scale>
          <a:sx n="66" d="100"/>
          <a:sy n="66" d="100"/>
        </p:scale>
        <p:origin x="1166" y="-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F0BEC-FD8F-4C1C-AF45-52FAC011C354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869DA-9F1C-44C5-A3AC-0346C4B16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450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869DA-9F1C-44C5-A3AC-0346C4B1653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425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B460B9-A2D7-4418-B28F-EB2D1084BF8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C17C9F0-DFC6-45CB-B362-BD1902345FA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59901DB-1764-4670-8320-A544A1A195B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2AA1940-3020-4471-B398-5ABEDCB661E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62B20A6-D31B-428E-A37A-6052671EDC7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1C50D77-C108-4A03-81F3-3D24C1D7DC8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00FE43C-B680-4D75-B1DD-0E5B00261EC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5310B00-49E3-45E1-94E8-E9242B315F0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1EB1072-4766-4A7F-82B6-DF6BEB1AF04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755280" y="385560"/>
            <a:ext cx="10680840" cy="351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4F84497-FD46-415D-97E5-E255CBFD9ED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E22AF39-CB0D-4282-A2A1-B3EB7498631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193EC8E-AC60-4781-A582-EDC06CEE280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4066C5F-28B0-442B-9996-82209113A8D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ACEDBAE-5BBC-4713-809F-552911BC4DA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0F0B345-DDEB-4431-AD23-CD971D401B7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2BB559C-3846-4D14-9D68-55CE5F376D4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EB20B62-C520-4673-8608-8B496F7498C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A708950-BF84-496E-B709-2742863B685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A3789C6-8C11-405E-86B6-FB36EFBD7ED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CCF56DF-4C8B-49F1-995C-5E3B685654E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755280" y="385560"/>
            <a:ext cx="10680840" cy="351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A77CF98-0190-43B7-B06B-D577C33D726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6215D82-9407-46A9-B2F7-95B3758036E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8BC4308-52E6-4D7E-B495-8836D71EB5D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9DE4965-4734-4C99-9104-9612DE5E24E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g object 16"/>
          <p:cNvSpPr/>
          <p:nvPr/>
        </p:nvSpPr>
        <p:spPr>
          <a:xfrm>
            <a:off x="9377280" y="4680"/>
            <a:ext cx="1218240" cy="6853320"/>
          </a:xfrm>
          <a:custGeom>
            <a:avLst/>
            <a:gdLst>
              <a:gd name="textAreaLeft" fmla="*/ 0 w 1218240"/>
              <a:gd name="textAreaRight" fmla="*/ 1218600 w 1218240"/>
              <a:gd name="textAreaTop" fmla="*/ 0 h 6853320"/>
              <a:gd name="textAreaBottom" fmla="*/ 6853680 h 6853320"/>
            </a:gdLst>
            <a:ahLst/>
            <a:cxn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bg object 17"/>
          <p:cNvSpPr/>
          <p:nvPr/>
        </p:nvSpPr>
        <p:spPr>
          <a:xfrm>
            <a:off x="7448760" y="3695040"/>
            <a:ext cx="4743000" cy="3163320"/>
          </a:xfrm>
          <a:custGeom>
            <a:avLst/>
            <a:gdLst>
              <a:gd name="textAreaLeft" fmla="*/ 0 w 4743000"/>
              <a:gd name="textAreaRight" fmla="*/ 4743360 w 4743000"/>
              <a:gd name="textAreaTop" fmla="*/ 0 h 3163320"/>
              <a:gd name="textAreaBottom" fmla="*/ 3163680 h 3163320"/>
            </a:gdLst>
            <a:ahLst/>
            <a:cxn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bg object 18"/>
          <p:cNvSpPr/>
          <p:nvPr/>
        </p:nvSpPr>
        <p:spPr>
          <a:xfrm>
            <a:off x="9182160" y="0"/>
            <a:ext cx="3009600" cy="6857640"/>
          </a:xfrm>
          <a:custGeom>
            <a:avLst/>
            <a:gdLst>
              <a:gd name="textAreaLeft" fmla="*/ 0 w 3009600"/>
              <a:gd name="textAreaRight" fmla="*/ 3009960 w 300960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bg object 19"/>
          <p:cNvSpPr/>
          <p:nvPr/>
        </p:nvSpPr>
        <p:spPr>
          <a:xfrm>
            <a:off x="9603000" y="0"/>
            <a:ext cx="2589120" cy="6857640"/>
          </a:xfrm>
          <a:custGeom>
            <a:avLst/>
            <a:gdLst>
              <a:gd name="textAreaLeft" fmla="*/ 0 w 2589120"/>
              <a:gd name="textAreaRight" fmla="*/ 2589480 w 258912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bg object 20"/>
          <p:cNvSpPr/>
          <p:nvPr/>
        </p:nvSpPr>
        <p:spPr>
          <a:xfrm>
            <a:off x="8934480" y="3048120"/>
            <a:ext cx="3257280" cy="3809520"/>
          </a:xfrm>
          <a:custGeom>
            <a:avLst/>
            <a:gdLst>
              <a:gd name="textAreaLeft" fmla="*/ 0 w 3257280"/>
              <a:gd name="textAreaRight" fmla="*/ 3257640 w 3257280"/>
              <a:gd name="textAreaTop" fmla="*/ 0 h 3809520"/>
              <a:gd name="textAreaBottom" fmla="*/ 3809880 h 3809520"/>
            </a:gdLst>
            <a:ahLst/>
            <a:cxn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bg object 21"/>
          <p:cNvSpPr/>
          <p:nvPr/>
        </p:nvSpPr>
        <p:spPr>
          <a:xfrm>
            <a:off x="9338040" y="0"/>
            <a:ext cx="2854080" cy="6857640"/>
          </a:xfrm>
          <a:custGeom>
            <a:avLst/>
            <a:gdLst>
              <a:gd name="textAreaLeft" fmla="*/ 0 w 2854080"/>
              <a:gd name="textAreaRight" fmla="*/ 2854440 w 285408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bg object 22"/>
          <p:cNvSpPr/>
          <p:nvPr/>
        </p:nvSpPr>
        <p:spPr>
          <a:xfrm>
            <a:off x="10896480" y="0"/>
            <a:ext cx="1294920" cy="6857640"/>
          </a:xfrm>
          <a:custGeom>
            <a:avLst/>
            <a:gdLst>
              <a:gd name="textAreaLeft" fmla="*/ 0 w 1294920"/>
              <a:gd name="textAreaRight" fmla="*/ 1295280 w 129492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bg object 23"/>
          <p:cNvSpPr/>
          <p:nvPr/>
        </p:nvSpPr>
        <p:spPr>
          <a:xfrm>
            <a:off x="10936080" y="0"/>
            <a:ext cx="1255680" cy="6857640"/>
          </a:xfrm>
          <a:custGeom>
            <a:avLst/>
            <a:gdLst>
              <a:gd name="textAreaLeft" fmla="*/ 0 w 1255680"/>
              <a:gd name="textAreaRight" fmla="*/ 1256040 w 125568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bg object 24"/>
          <p:cNvSpPr/>
          <p:nvPr/>
        </p:nvSpPr>
        <p:spPr>
          <a:xfrm>
            <a:off x="10372680" y="3591000"/>
            <a:ext cx="1819080" cy="3266640"/>
          </a:xfrm>
          <a:custGeom>
            <a:avLst/>
            <a:gdLst>
              <a:gd name="textAreaLeft" fmla="*/ 0 w 1819080"/>
              <a:gd name="textAreaRight" fmla="*/ 1819440 w 1819080"/>
              <a:gd name="textAreaTop" fmla="*/ 0 h 3266640"/>
              <a:gd name="textAreaBottom" fmla="*/ 3267000 h 3266640"/>
            </a:gdLst>
            <a:ahLst/>
            <a:cxn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bg object 25"/>
          <p:cNvSpPr/>
          <p:nvPr/>
        </p:nvSpPr>
        <p:spPr>
          <a:xfrm>
            <a:off x="0" y="4010040"/>
            <a:ext cx="447480" cy="2847600"/>
          </a:xfrm>
          <a:custGeom>
            <a:avLst/>
            <a:gdLst>
              <a:gd name="textAreaLeft" fmla="*/ 0 w 447480"/>
              <a:gd name="textAreaRight" fmla="*/ 447840 w 447480"/>
              <a:gd name="textAreaTop" fmla="*/ 0 h 2847600"/>
              <a:gd name="textAreaBottom" fmla="*/ 2847960 h 2847600"/>
            </a:gdLst>
            <a:ahLst/>
            <a:cxn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95720" y="2067480"/>
            <a:ext cx="580032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IN" sz="32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1" name="PlaceHolder 2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2" name="PlaceHolder 3"/>
          <p:cNvSpPr>
            <a:spLocks noGrp="1"/>
          </p:cNvSpPr>
          <p:nvPr>
            <p:ph type="dt" idx="2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3" name="PlaceHolder 4"/>
          <p:cNvSpPr>
            <a:spLocks noGrp="1"/>
          </p:cNvSpPr>
          <p:nvPr>
            <p:ph type="sldNum" idx="3"/>
          </p:nvPr>
        </p:nvSpPr>
        <p:spPr>
          <a:xfrm>
            <a:off x="11353320" y="6473160"/>
            <a:ext cx="150840" cy="19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54"/>
              </a:spcBef>
              <a:buNone/>
              <a:defRPr lang="en-IN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54"/>
              </a:spcBef>
              <a:buNone/>
            </a:pPr>
            <a:fld id="{45A75180-758E-49A6-8711-4123C75096C2}" type="slidenum">
              <a:rPr lang="en-IN" sz="1100" b="0" strike="noStrike" spc="9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bg object 16"/>
          <p:cNvSpPr/>
          <p:nvPr/>
        </p:nvSpPr>
        <p:spPr>
          <a:xfrm>
            <a:off x="9377280" y="4680"/>
            <a:ext cx="1218240" cy="6853320"/>
          </a:xfrm>
          <a:custGeom>
            <a:avLst/>
            <a:gdLst>
              <a:gd name="textAreaLeft" fmla="*/ 0 w 1218240"/>
              <a:gd name="textAreaRight" fmla="*/ 1218600 w 1218240"/>
              <a:gd name="textAreaTop" fmla="*/ 0 h 6853320"/>
              <a:gd name="textAreaBottom" fmla="*/ 6853680 h 6853320"/>
            </a:gdLst>
            <a:ahLst/>
            <a:cxn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bg object 17"/>
          <p:cNvSpPr/>
          <p:nvPr/>
        </p:nvSpPr>
        <p:spPr>
          <a:xfrm>
            <a:off x="7448760" y="3695040"/>
            <a:ext cx="4743000" cy="3163320"/>
          </a:xfrm>
          <a:custGeom>
            <a:avLst/>
            <a:gdLst>
              <a:gd name="textAreaLeft" fmla="*/ 0 w 4743000"/>
              <a:gd name="textAreaRight" fmla="*/ 4743360 w 4743000"/>
              <a:gd name="textAreaTop" fmla="*/ 0 h 3163320"/>
              <a:gd name="textAreaBottom" fmla="*/ 3163680 h 3163320"/>
            </a:gdLst>
            <a:ahLst/>
            <a:cxn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bg object 18"/>
          <p:cNvSpPr/>
          <p:nvPr/>
        </p:nvSpPr>
        <p:spPr>
          <a:xfrm>
            <a:off x="9182160" y="0"/>
            <a:ext cx="3009600" cy="6857640"/>
          </a:xfrm>
          <a:custGeom>
            <a:avLst/>
            <a:gdLst>
              <a:gd name="textAreaLeft" fmla="*/ 0 w 3009600"/>
              <a:gd name="textAreaRight" fmla="*/ 3009960 w 300960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bg object 19"/>
          <p:cNvSpPr/>
          <p:nvPr/>
        </p:nvSpPr>
        <p:spPr>
          <a:xfrm>
            <a:off x="9603000" y="0"/>
            <a:ext cx="2589120" cy="6857640"/>
          </a:xfrm>
          <a:custGeom>
            <a:avLst/>
            <a:gdLst>
              <a:gd name="textAreaLeft" fmla="*/ 0 w 2589120"/>
              <a:gd name="textAreaRight" fmla="*/ 2589480 w 258912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bg object 20"/>
          <p:cNvSpPr/>
          <p:nvPr/>
        </p:nvSpPr>
        <p:spPr>
          <a:xfrm>
            <a:off x="8934480" y="3048120"/>
            <a:ext cx="3257280" cy="3809520"/>
          </a:xfrm>
          <a:custGeom>
            <a:avLst/>
            <a:gdLst>
              <a:gd name="textAreaLeft" fmla="*/ 0 w 3257280"/>
              <a:gd name="textAreaRight" fmla="*/ 3257640 w 3257280"/>
              <a:gd name="textAreaTop" fmla="*/ 0 h 3809520"/>
              <a:gd name="textAreaBottom" fmla="*/ 3809880 h 3809520"/>
            </a:gdLst>
            <a:ahLst/>
            <a:cxn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bg object 21"/>
          <p:cNvSpPr/>
          <p:nvPr/>
        </p:nvSpPr>
        <p:spPr>
          <a:xfrm>
            <a:off x="9338040" y="0"/>
            <a:ext cx="2854080" cy="6857640"/>
          </a:xfrm>
          <a:custGeom>
            <a:avLst/>
            <a:gdLst>
              <a:gd name="textAreaLeft" fmla="*/ 0 w 2854080"/>
              <a:gd name="textAreaRight" fmla="*/ 2854440 w 285408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bg object 22"/>
          <p:cNvSpPr/>
          <p:nvPr/>
        </p:nvSpPr>
        <p:spPr>
          <a:xfrm>
            <a:off x="10896480" y="0"/>
            <a:ext cx="1294920" cy="6857640"/>
          </a:xfrm>
          <a:custGeom>
            <a:avLst/>
            <a:gdLst>
              <a:gd name="textAreaLeft" fmla="*/ 0 w 1294920"/>
              <a:gd name="textAreaRight" fmla="*/ 1295280 w 129492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bg object 23"/>
          <p:cNvSpPr/>
          <p:nvPr/>
        </p:nvSpPr>
        <p:spPr>
          <a:xfrm>
            <a:off x="10936080" y="0"/>
            <a:ext cx="1255680" cy="6857640"/>
          </a:xfrm>
          <a:custGeom>
            <a:avLst/>
            <a:gdLst>
              <a:gd name="textAreaLeft" fmla="*/ 0 w 1255680"/>
              <a:gd name="textAreaRight" fmla="*/ 1256040 w 125568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bg object 24"/>
          <p:cNvSpPr/>
          <p:nvPr/>
        </p:nvSpPr>
        <p:spPr>
          <a:xfrm>
            <a:off x="10372680" y="3591000"/>
            <a:ext cx="1819080" cy="3266640"/>
          </a:xfrm>
          <a:custGeom>
            <a:avLst/>
            <a:gdLst>
              <a:gd name="textAreaLeft" fmla="*/ 0 w 1819080"/>
              <a:gd name="textAreaRight" fmla="*/ 1819440 w 1819080"/>
              <a:gd name="textAreaTop" fmla="*/ 0 h 3266640"/>
              <a:gd name="textAreaBottom" fmla="*/ 3267000 h 3266640"/>
            </a:gdLst>
            <a:ahLst/>
            <a:cxn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bg object 25"/>
          <p:cNvSpPr/>
          <p:nvPr/>
        </p:nvSpPr>
        <p:spPr>
          <a:xfrm>
            <a:off x="0" y="4010040"/>
            <a:ext cx="447480" cy="2847600"/>
          </a:xfrm>
          <a:custGeom>
            <a:avLst/>
            <a:gdLst>
              <a:gd name="textAreaLeft" fmla="*/ 0 w 447480"/>
              <a:gd name="textAreaRight" fmla="*/ 447840 w 447480"/>
              <a:gd name="textAreaTop" fmla="*/ 0 h 2847600"/>
              <a:gd name="textAreaBottom" fmla="*/ 2847960 h 2847600"/>
            </a:gdLst>
            <a:ahLst/>
            <a:cxn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IN" sz="4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62" name="PlaceHolder 2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3" name="PlaceHolder 3"/>
          <p:cNvSpPr>
            <a:spLocks noGrp="1"/>
          </p:cNvSpPr>
          <p:nvPr>
            <p:ph type="dt" idx="5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64" name="PlaceHolder 4"/>
          <p:cNvSpPr>
            <a:spLocks noGrp="1"/>
          </p:cNvSpPr>
          <p:nvPr>
            <p:ph type="sldNum" idx="6"/>
          </p:nvPr>
        </p:nvSpPr>
        <p:spPr>
          <a:xfrm>
            <a:off x="11353320" y="6473160"/>
            <a:ext cx="150840" cy="19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54"/>
              </a:spcBef>
              <a:buNone/>
              <a:defRPr lang="en-IN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54"/>
              </a:spcBef>
              <a:buNone/>
            </a:pPr>
            <a:fld id="{A6D39772-BD13-44AF-8CA7-1E68E19C1D3D}" type="slidenum">
              <a:rPr lang="en-IN" sz="1100" b="0" strike="noStrike" spc="9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object 2"/>
          <p:cNvGrpSpPr/>
          <p:nvPr/>
        </p:nvGrpSpPr>
        <p:grpSpPr>
          <a:xfrm>
            <a:off x="743040" y="1104840"/>
            <a:ext cx="1742400" cy="1333080"/>
            <a:chOff x="743040" y="1104840"/>
            <a:chExt cx="1742400" cy="1333080"/>
          </a:xfrm>
        </p:grpSpPr>
        <p:sp>
          <p:nvSpPr>
            <p:cNvPr id="103" name="object 3"/>
            <p:cNvSpPr/>
            <p:nvPr/>
          </p:nvSpPr>
          <p:spPr>
            <a:xfrm>
              <a:off x="743040" y="1380960"/>
              <a:ext cx="1228320" cy="1056960"/>
            </a:xfrm>
            <a:custGeom>
              <a:avLst/>
              <a:gdLst>
                <a:gd name="textAreaLeft" fmla="*/ 0 w 1228320"/>
                <a:gd name="textAreaRight" fmla="*/ 1228680 w 1228320"/>
                <a:gd name="textAreaTop" fmla="*/ 0 h 1056960"/>
                <a:gd name="textAreaBottom" fmla="*/ 1057320 h 1056960"/>
              </a:gdLst>
              <a:ahLst/>
              <a:cxnLst/>
              <a:rect l="textAreaLeft" t="textAreaTop" r="textAreaRight" b="textAreaBottom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4" name="object 4"/>
            <p:cNvSpPr/>
            <p:nvPr/>
          </p:nvSpPr>
          <p:spPr>
            <a:xfrm>
              <a:off x="1838160" y="1104840"/>
              <a:ext cx="647280" cy="561600"/>
            </a:xfrm>
            <a:custGeom>
              <a:avLst/>
              <a:gdLst>
                <a:gd name="textAreaLeft" fmla="*/ 0 w 647280"/>
                <a:gd name="textAreaRight" fmla="*/ 647640 w 647280"/>
                <a:gd name="textAreaTop" fmla="*/ 0 h 561600"/>
                <a:gd name="textAreaBottom" fmla="*/ 561960 h 561600"/>
              </a:gdLst>
              <a:ahLst/>
              <a:cxnLst/>
              <a:rect l="textAreaLeft" t="textAreaTop" r="textAreaRight" b="textAreaBottom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5" name="object 5"/>
          <p:cNvSpPr/>
          <p:nvPr/>
        </p:nvSpPr>
        <p:spPr>
          <a:xfrm>
            <a:off x="3753000" y="1190520"/>
            <a:ext cx="1666440" cy="1437840"/>
          </a:xfrm>
          <a:custGeom>
            <a:avLst/>
            <a:gdLst>
              <a:gd name="textAreaLeft" fmla="*/ 0 w 1666440"/>
              <a:gd name="textAreaRight" fmla="*/ 1666800 w 1666440"/>
              <a:gd name="textAreaTop" fmla="*/ 0 h 1437840"/>
              <a:gd name="textAreaBottom" fmla="*/ 1438200 h 1437840"/>
            </a:gdLst>
            <a:ahLst/>
            <a:cxnLst/>
            <a:rect l="textAreaLeft" t="textAreaTop" r="textAreaRight" b="textAreaBottom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object 6"/>
          <p:cNvSpPr/>
          <p:nvPr/>
        </p:nvSpPr>
        <p:spPr>
          <a:xfrm>
            <a:off x="3800520" y="5229360"/>
            <a:ext cx="723600" cy="618840"/>
          </a:xfrm>
          <a:custGeom>
            <a:avLst/>
            <a:gdLst>
              <a:gd name="textAreaLeft" fmla="*/ 0 w 723600"/>
              <a:gd name="textAreaRight" fmla="*/ 723960 w 723600"/>
              <a:gd name="textAreaTop" fmla="*/ 0 h 618840"/>
              <a:gd name="textAreaBottom" fmla="*/ 619200 h 618840"/>
            </a:gdLst>
            <a:ahLst/>
            <a:cxnLst/>
            <a:rect l="textAreaLeft" t="textAreaTop" r="textAreaRight" b="textAreaBottom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195719" y="2067480"/>
            <a:ext cx="8996281" cy="136152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321372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lang="en-IN" sz="2400" dirty="0"/>
              <a:t>SHANMUGA PRIYADHARSHINI C S</a:t>
            </a:r>
          </a:p>
        </p:txBody>
      </p:sp>
      <p:sp>
        <p:nvSpPr>
          <p:cNvPr id="108" name="object 8"/>
          <p:cNvSpPr/>
          <p:nvPr/>
        </p:nvSpPr>
        <p:spPr>
          <a:xfrm>
            <a:off x="6519404" y="2628360"/>
            <a:ext cx="1859040" cy="37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2400" b="1" strike="noStrike" spc="9" dirty="0">
                <a:solidFill>
                  <a:srgbClr val="2D936B"/>
                </a:solidFill>
                <a:latin typeface="Trebuchet MS"/>
              </a:rPr>
              <a:t>Final</a:t>
            </a:r>
            <a:r>
              <a:rPr lang="en-IN" sz="2400" b="1" strike="noStrike" spc="-165" dirty="0">
                <a:solidFill>
                  <a:srgbClr val="2D936B"/>
                </a:solidFill>
                <a:latin typeface="Trebuchet MS"/>
              </a:rPr>
              <a:t> </a:t>
            </a:r>
            <a:r>
              <a:rPr lang="en-IN" sz="2400" b="1" strike="noStrike" spc="-7" dirty="0">
                <a:solidFill>
                  <a:srgbClr val="2D936B"/>
                </a:solidFill>
                <a:latin typeface="Trebuchet MS"/>
              </a:rPr>
              <a:t>Project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object 9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10" name="object 10"/>
          <p:cNvSpPr/>
          <p:nvPr/>
        </p:nvSpPr>
        <p:spPr>
          <a:xfrm>
            <a:off x="739800" y="6473160"/>
            <a:ext cx="1798560" cy="17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54"/>
              </a:spcBef>
            </a:pPr>
            <a:r>
              <a:rPr lang="en-IN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IN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IN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IN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IN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IN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IN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IN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IN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ldNum" idx="7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54"/>
              </a:spcBef>
              <a:buNone/>
              <a:defRPr lang="en-IN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54"/>
              </a:spcBef>
              <a:buNone/>
            </a:pPr>
            <a:fld id="{49C72B3F-06F4-4BB1-ACAA-2149AFADB27C}" type="slidenum">
              <a:rPr lang="en-IN" sz="1100" b="0" strike="noStrike" spc="9">
                <a:solidFill>
                  <a:srgbClr val="2D936B"/>
                </a:solidFill>
                <a:latin typeface="Trebuchet MS"/>
              </a:rPr>
              <a:t>1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8" dirty="0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IN" sz="1100" b="0" strike="noStrike" spc="9" dirty="0">
                <a:solidFill>
                  <a:srgbClr val="2D83C3"/>
                </a:solidFill>
                <a:latin typeface="Trebuchet MS"/>
              </a:rPr>
              <a:t>4</a:t>
            </a:r>
            <a:r>
              <a:rPr lang="en-IN" sz="1100" b="0" strike="noStrike" spc="-1" dirty="0">
                <a:solidFill>
                  <a:srgbClr val="2D83C3"/>
                </a:solidFill>
                <a:latin typeface="Trebuchet MS"/>
              </a:rPr>
              <a:t> </a:t>
            </a:r>
            <a:r>
              <a:rPr lang="en-IN" sz="1100" b="0" strike="noStrike" spc="128" dirty="0">
                <a:solidFill>
                  <a:srgbClr val="2D83C3"/>
                </a:solidFill>
                <a:latin typeface="Trebuchet MS"/>
              </a:rPr>
              <a:t> </a:t>
            </a:r>
            <a:r>
              <a:rPr lang="en-IN" sz="1100" b="1" strike="noStrike" spc="49" dirty="0">
                <a:solidFill>
                  <a:srgbClr val="2D83C3"/>
                </a:solidFill>
                <a:latin typeface="Trebuchet MS"/>
              </a:rPr>
              <a:t>A</a:t>
            </a:r>
            <a:r>
              <a:rPr lang="en-IN" sz="1100" b="1" strike="noStrike" spc="12" dirty="0">
                <a:solidFill>
                  <a:srgbClr val="2D83C3"/>
                </a:solidFill>
                <a:latin typeface="Trebuchet MS"/>
              </a:rPr>
              <a:t>nnu</a:t>
            </a:r>
            <a:r>
              <a:rPr lang="en-IN" sz="1100" b="1" strike="noStrike" spc="9" dirty="0">
                <a:solidFill>
                  <a:srgbClr val="2D83C3"/>
                </a:solidFill>
                <a:latin typeface="Trebuchet MS"/>
              </a:rPr>
              <a:t>al</a:t>
            </a:r>
            <a:r>
              <a:rPr lang="en-IN" sz="1100" b="1" strike="noStrike" spc="-140" dirty="0">
                <a:solidFill>
                  <a:srgbClr val="2D83C3"/>
                </a:solidFill>
                <a:latin typeface="Trebuchet MS"/>
              </a:rPr>
              <a:t> </a:t>
            </a:r>
            <a:r>
              <a:rPr lang="en-IN" sz="1100" b="1" strike="noStrike" spc="-1" dirty="0">
                <a:solidFill>
                  <a:srgbClr val="2D83C3"/>
                </a:solidFill>
                <a:latin typeface="Trebuchet MS"/>
              </a:rPr>
              <a:t>R</a:t>
            </a:r>
            <a:r>
              <a:rPr lang="en-IN" sz="1100" b="1" strike="noStrike" spc="32" dirty="0">
                <a:solidFill>
                  <a:srgbClr val="2D83C3"/>
                </a:solidFill>
                <a:latin typeface="Trebuchet MS"/>
              </a:rPr>
              <a:t>e</a:t>
            </a:r>
            <a:r>
              <a:rPr lang="en-IN" sz="1100" b="1" strike="noStrike" spc="89" dirty="0">
                <a:solidFill>
                  <a:srgbClr val="2D83C3"/>
                </a:solidFill>
                <a:latin typeface="Trebuchet MS"/>
              </a:rPr>
              <a:t>v</a:t>
            </a:r>
            <a:r>
              <a:rPr lang="en-IN" sz="1100" b="1" strike="noStrike" spc="-35" dirty="0">
                <a:solidFill>
                  <a:srgbClr val="2D83C3"/>
                </a:solidFill>
                <a:latin typeface="Trebuchet MS"/>
              </a:rPr>
              <a:t>i</a:t>
            </a:r>
            <a:r>
              <a:rPr lang="en-IN" sz="1100" b="1" strike="noStrike" spc="32" dirty="0">
                <a:solidFill>
                  <a:srgbClr val="2D83C3"/>
                </a:solidFill>
                <a:latin typeface="Trebuchet MS"/>
              </a:rPr>
              <a:t>e</a:t>
            </a:r>
            <a:r>
              <a:rPr lang="en-IN" sz="1100" b="1" strike="noStrike" spc="12" dirty="0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object 3"/>
          <p:cNvSpPr/>
          <p:nvPr/>
        </p:nvSpPr>
        <p:spPr>
          <a:xfrm>
            <a:off x="9353520" y="5362560"/>
            <a:ext cx="456840" cy="456840"/>
          </a:xfrm>
          <a:custGeom>
            <a:avLst/>
            <a:gdLst>
              <a:gd name="textAreaLeft" fmla="*/ 0 w 456840"/>
              <a:gd name="textAreaRight" fmla="*/ 457200 w 456840"/>
              <a:gd name="textAreaTop" fmla="*/ 0 h 456840"/>
              <a:gd name="textAreaBottom" fmla="*/ 457200 h 456840"/>
            </a:gdLst>
            <a:ahLst/>
            <a:cxn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object 5"/>
          <p:cNvSpPr/>
          <p:nvPr/>
        </p:nvSpPr>
        <p:spPr>
          <a:xfrm>
            <a:off x="9353520" y="5896080"/>
            <a:ext cx="180720" cy="180720"/>
          </a:xfrm>
          <a:custGeom>
            <a:avLst/>
            <a:gdLst>
              <a:gd name="textAreaLeft" fmla="*/ 0 w 180720"/>
              <a:gd name="textAreaRight" fmla="*/ 181080 w 180720"/>
              <a:gd name="textAreaTop" fmla="*/ 0 h 180720"/>
              <a:gd name="textAreaBottom" fmla="*/ 181080 h 180720"/>
            </a:gdLst>
            <a:ahLst/>
            <a:cxn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0" name="object 6"/>
          <p:cNvPicPr/>
          <p:nvPr/>
        </p:nvPicPr>
        <p:blipFill>
          <a:blip r:embed="rId3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080000" y="360000"/>
            <a:ext cx="2700000" cy="115848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lang="en-IN" sz="4800" b="1" strike="noStrike" spc="-1">
                <a:solidFill>
                  <a:schemeClr val="dk1"/>
                </a:solidFill>
                <a:latin typeface="Trebuchet MS"/>
              </a:rPr>
              <a:t>R</a:t>
            </a:r>
            <a:r>
              <a:rPr lang="en-IN" sz="4800" b="1" strike="noStrike" spc="-41">
                <a:solidFill>
                  <a:schemeClr val="dk1"/>
                </a:solidFill>
                <a:latin typeface="Trebuchet MS"/>
              </a:rPr>
              <a:t>E</a:t>
            </a:r>
            <a:r>
              <a:rPr lang="en-IN" sz="4800" b="1" strike="noStrike" spc="12">
                <a:solidFill>
                  <a:schemeClr val="dk1"/>
                </a:solidFill>
                <a:latin typeface="Trebuchet MS"/>
              </a:rPr>
              <a:t>S</a:t>
            </a:r>
            <a:r>
              <a:rPr lang="en-IN" sz="4800" b="1" strike="noStrike" spc="-32">
                <a:solidFill>
                  <a:schemeClr val="dk1"/>
                </a:solidFill>
                <a:latin typeface="Trebuchet MS"/>
              </a:rPr>
              <a:t>U</a:t>
            </a:r>
            <a:r>
              <a:rPr lang="en-IN" sz="4800" b="1" strike="noStrike" spc="-406">
                <a:solidFill>
                  <a:schemeClr val="dk1"/>
                </a:solidFill>
                <a:latin typeface="Trebuchet MS"/>
              </a:rPr>
              <a:t>LT</a:t>
            </a:r>
            <a:r>
              <a:rPr lang="en-IN" sz="4800" b="1" strike="noStrike" spc="-1">
                <a:solidFill>
                  <a:schemeClr val="dk1"/>
                </a:solidFill>
                <a:latin typeface="Trebuchet MS"/>
              </a:rPr>
              <a:t>S</a:t>
            </a:r>
            <a:endParaRPr lang="en-IN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object 9"/>
          <p:cNvSpPr/>
          <p:nvPr/>
        </p:nvSpPr>
        <p:spPr>
          <a:xfrm>
            <a:off x="11277360" y="6473160"/>
            <a:ext cx="228240" cy="17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2985366A-AA69-4D99-AD47-1E0BBCCFB096}" type="slidenum">
              <a:rPr lang="en-IN" sz="1100" b="0" strike="noStrike" spc="9">
                <a:solidFill>
                  <a:srgbClr val="2D936B"/>
                </a:solidFill>
                <a:latin typeface="Trebuchet MS"/>
              </a:rPr>
              <a:t>10</a:t>
            </a:fld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720000" y="1440000"/>
            <a:ext cx="9493200" cy="3488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lang="en-US" sz="2400" b="1" spc="20" dirty="0">
                <a:solidFill>
                  <a:srgbClr val="17161B"/>
                </a:solidFill>
                <a:latin typeface="Roboto"/>
                <a:cs typeface="Roboto"/>
              </a:rPr>
              <a:t>Benefits</a:t>
            </a:r>
            <a:r>
              <a:rPr lang="en-US" sz="2400" b="1" spc="-2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b="1" spc="5" dirty="0">
                <a:solidFill>
                  <a:srgbClr val="17161B"/>
                </a:solidFill>
                <a:latin typeface="Roboto"/>
                <a:cs typeface="Roboto"/>
              </a:rPr>
              <a:t>and</a:t>
            </a:r>
            <a:r>
              <a:rPr lang="en-US" sz="2400" b="1" spc="-2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b="1" spc="15" dirty="0">
                <a:solidFill>
                  <a:srgbClr val="17161B"/>
                </a:solidFill>
                <a:latin typeface="Roboto"/>
                <a:cs typeface="Roboto"/>
              </a:rPr>
              <a:t>Applications</a:t>
            </a:r>
            <a:endParaRPr lang="en-US" sz="2400" dirty="0">
              <a:latin typeface="Roboto"/>
              <a:cs typeface="Roboto"/>
            </a:endParaRPr>
          </a:p>
          <a:p>
            <a:pPr marL="999490" marR="89535" indent="-342900">
              <a:lnSpc>
                <a:spcPct val="1165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2400" spc="10" dirty="0">
                <a:solidFill>
                  <a:srgbClr val="17161B"/>
                </a:solidFill>
                <a:latin typeface="Roboto"/>
                <a:cs typeface="Roboto"/>
              </a:rPr>
              <a:t>Face</a:t>
            </a:r>
            <a:r>
              <a:rPr lang="en-US" sz="24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5" dirty="0">
                <a:solidFill>
                  <a:srgbClr val="17161B"/>
                </a:solidFill>
                <a:latin typeface="Roboto"/>
                <a:cs typeface="Roboto"/>
              </a:rPr>
              <a:t>filters</a:t>
            </a:r>
            <a:r>
              <a:rPr lang="en-US" sz="2400" spc="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10" dirty="0">
                <a:solidFill>
                  <a:srgbClr val="17161B"/>
                </a:solidFill>
                <a:latin typeface="Roboto"/>
                <a:cs typeface="Roboto"/>
              </a:rPr>
              <a:t>enhance</a:t>
            </a:r>
            <a:r>
              <a:rPr lang="en-US" sz="2400" spc="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10" dirty="0">
                <a:solidFill>
                  <a:srgbClr val="17161B"/>
                </a:solidFill>
                <a:latin typeface="Roboto"/>
                <a:cs typeface="Roboto"/>
              </a:rPr>
              <a:t>user</a:t>
            </a:r>
            <a:r>
              <a:rPr lang="en-US" sz="2400" spc="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dirty="0">
                <a:solidFill>
                  <a:srgbClr val="17161B"/>
                </a:solidFill>
                <a:latin typeface="Roboto"/>
                <a:cs typeface="Roboto"/>
              </a:rPr>
              <a:t>experience</a:t>
            </a:r>
            <a:r>
              <a:rPr lang="en-US" sz="2400" spc="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15" dirty="0">
                <a:solidFill>
                  <a:srgbClr val="17161B"/>
                </a:solidFill>
                <a:latin typeface="Roboto"/>
                <a:cs typeface="Roboto"/>
              </a:rPr>
              <a:t>and</a:t>
            </a:r>
            <a:r>
              <a:rPr lang="en-US" sz="2400" spc="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dirty="0">
                <a:solidFill>
                  <a:srgbClr val="17161B"/>
                </a:solidFill>
                <a:latin typeface="Roboto"/>
                <a:cs typeface="Roboto"/>
              </a:rPr>
              <a:t>engagement</a:t>
            </a:r>
            <a:r>
              <a:rPr lang="en-US" sz="2400" spc="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30" dirty="0">
                <a:solidFill>
                  <a:srgbClr val="17161B"/>
                </a:solidFill>
                <a:latin typeface="Roboto"/>
                <a:cs typeface="Roboto"/>
              </a:rPr>
              <a:t>in </a:t>
            </a:r>
            <a:r>
              <a:rPr lang="en-US" sz="2400" spc="-72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5" dirty="0">
                <a:solidFill>
                  <a:srgbClr val="17161B"/>
                </a:solidFill>
                <a:latin typeface="Roboto"/>
                <a:cs typeface="Roboto"/>
              </a:rPr>
              <a:t>social</a:t>
            </a:r>
            <a:r>
              <a:rPr lang="en-US" sz="24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5" dirty="0">
                <a:solidFill>
                  <a:srgbClr val="17161B"/>
                </a:solidFill>
                <a:latin typeface="Roboto"/>
                <a:cs typeface="Roboto"/>
              </a:rPr>
              <a:t>media </a:t>
            </a:r>
            <a:r>
              <a:rPr lang="en-US" sz="2400" dirty="0">
                <a:solidFill>
                  <a:srgbClr val="17161B"/>
                </a:solidFill>
                <a:latin typeface="Roboto"/>
                <a:cs typeface="Roboto"/>
              </a:rPr>
              <a:t>platforms.</a:t>
            </a:r>
            <a:endParaRPr lang="en-US" sz="2400" dirty="0">
              <a:latin typeface="Roboto"/>
              <a:cs typeface="Roboto"/>
            </a:endParaRPr>
          </a:p>
          <a:p>
            <a:pPr marL="999490" marR="106045" indent="-342900">
              <a:lnSpc>
                <a:spcPct val="116500"/>
              </a:lnSpc>
              <a:buFont typeface="Arial" panose="020B0604020202020204" pitchFamily="34" charset="0"/>
              <a:buChar char="•"/>
            </a:pPr>
            <a:r>
              <a:rPr lang="en-US" sz="2400" spc="-20" dirty="0">
                <a:solidFill>
                  <a:srgbClr val="17161B"/>
                </a:solidFill>
                <a:latin typeface="Roboto"/>
                <a:cs typeface="Roboto"/>
              </a:rPr>
              <a:t>They</a:t>
            </a:r>
            <a:r>
              <a:rPr lang="en-US" sz="24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10" dirty="0">
                <a:solidFill>
                  <a:srgbClr val="17161B"/>
                </a:solidFill>
                <a:latin typeface="Roboto"/>
                <a:cs typeface="Roboto"/>
              </a:rPr>
              <a:t>provide</a:t>
            </a:r>
            <a:r>
              <a:rPr lang="en-US" sz="24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dirty="0">
                <a:solidFill>
                  <a:srgbClr val="17161B"/>
                </a:solidFill>
                <a:latin typeface="Roboto"/>
                <a:cs typeface="Roboto"/>
              </a:rPr>
              <a:t>a</a:t>
            </a:r>
            <a:r>
              <a:rPr lang="en-US" sz="24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5" dirty="0">
                <a:solidFill>
                  <a:srgbClr val="17161B"/>
                </a:solidFill>
                <a:latin typeface="Roboto"/>
                <a:cs typeface="Roboto"/>
              </a:rPr>
              <a:t>fun</a:t>
            </a:r>
            <a:r>
              <a:rPr lang="en-US" sz="24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15" dirty="0">
                <a:solidFill>
                  <a:srgbClr val="17161B"/>
                </a:solidFill>
                <a:latin typeface="Roboto"/>
                <a:cs typeface="Roboto"/>
              </a:rPr>
              <a:t>and</a:t>
            </a:r>
            <a:r>
              <a:rPr lang="en-US" sz="24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10" dirty="0">
                <a:solidFill>
                  <a:srgbClr val="17161B"/>
                </a:solidFill>
                <a:latin typeface="Roboto"/>
                <a:cs typeface="Roboto"/>
              </a:rPr>
              <a:t>creative</a:t>
            </a:r>
            <a:r>
              <a:rPr lang="en-US" sz="24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25" dirty="0">
                <a:solidFill>
                  <a:srgbClr val="17161B"/>
                </a:solidFill>
                <a:latin typeface="Roboto"/>
                <a:cs typeface="Roboto"/>
              </a:rPr>
              <a:t>way</a:t>
            </a:r>
            <a:r>
              <a:rPr lang="en-US" sz="24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15" dirty="0">
                <a:solidFill>
                  <a:srgbClr val="17161B"/>
                </a:solidFill>
                <a:latin typeface="Roboto"/>
                <a:cs typeface="Roboto"/>
              </a:rPr>
              <a:t>for</a:t>
            </a:r>
            <a:r>
              <a:rPr lang="en-US" sz="24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10" dirty="0">
                <a:solidFill>
                  <a:srgbClr val="17161B"/>
                </a:solidFill>
                <a:latin typeface="Roboto"/>
                <a:cs typeface="Roboto"/>
              </a:rPr>
              <a:t>users</a:t>
            </a:r>
            <a:r>
              <a:rPr lang="en-US" sz="24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5" dirty="0">
                <a:solidFill>
                  <a:srgbClr val="17161B"/>
                </a:solidFill>
                <a:latin typeface="Roboto"/>
                <a:cs typeface="Roboto"/>
              </a:rPr>
              <a:t>to</a:t>
            </a:r>
            <a:r>
              <a:rPr lang="en-US" sz="2400" spc="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dirty="0">
                <a:solidFill>
                  <a:srgbClr val="17161B"/>
                </a:solidFill>
                <a:latin typeface="Roboto"/>
                <a:cs typeface="Roboto"/>
              </a:rPr>
              <a:t>express </a:t>
            </a:r>
            <a:r>
              <a:rPr lang="en-US" sz="2400" spc="-72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5" dirty="0">
                <a:solidFill>
                  <a:srgbClr val="17161B"/>
                </a:solidFill>
                <a:latin typeface="Roboto"/>
                <a:cs typeface="Roboto"/>
              </a:rPr>
              <a:t>themselves</a:t>
            </a:r>
            <a:endParaRPr lang="en-US" sz="24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lang="en-US" sz="2400" b="1" spc="10" dirty="0">
                <a:solidFill>
                  <a:srgbClr val="17161B"/>
                </a:solidFill>
                <a:latin typeface="Roboto"/>
                <a:cs typeface="Roboto"/>
              </a:rPr>
              <a:t>Future</a:t>
            </a:r>
            <a:r>
              <a:rPr lang="en-US" sz="2400" b="1" spc="-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b="1" spc="5" dirty="0">
                <a:solidFill>
                  <a:srgbClr val="17161B"/>
                </a:solidFill>
                <a:latin typeface="Roboto"/>
                <a:cs typeface="Roboto"/>
              </a:rPr>
              <a:t>Possibilities</a:t>
            </a:r>
            <a:endParaRPr lang="en-US" sz="2400" dirty="0">
              <a:latin typeface="Roboto"/>
              <a:cs typeface="Roboto"/>
            </a:endParaRPr>
          </a:p>
          <a:p>
            <a:pPr marL="999490" marR="294005" indent="-342900">
              <a:lnSpc>
                <a:spcPct val="1165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7161B"/>
                </a:solidFill>
                <a:latin typeface="Roboto"/>
                <a:cs typeface="Roboto"/>
              </a:rPr>
              <a:t>Advancements</a:t>
            </a:r>
            <a:r>
              <a:rPr lang="en-US" sz="2400" spc="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30" dirty="0">
                <a:solidFill>
                  <a:srgbClr val="17161B"/>
                </a:solidFill>
                <a:latin typeface="Roboto"/>
                <a:cs typeface="Roboto"/>
              </a:rPr>
              <a:t>in</a:t>
            </a:r>
            <a:r>
              <a:rPr lang="en-US" sz="2400" spc="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25" dirty="0">
                <a:solidFill>
                  <a:srgbClr val="17161B"/>
                </a:solidFill>
                <a:latin typeface="Roboto"/>
                <a:cs typeface="Roboto"/>
              </a:rPr>
              <a:t>face</a:t>
            </a:r>
            <a:r>
              <a:rPr lang="en-US" sz="2400" spc="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5" dirty="0">
                <a:solidFill>
                  <a:srgbClr val="17161B"/>
                </a:solidFill>
                <a:latin typeface="Roboto"/>
                <a:cs typeface="Roboto"/>
              </a:rPr>
              <a:t>detection</a:t>
            </a:r>
            <a:r>
              <a:rPr lang="en-US" sz="2400" spc="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15" dirty="0">
                <a:solidFill>
                  <a:srgbClr val="17161B"/>
                </a:solidFill>
                <a:latin typeface="Roboto"/>
                <a:cs typeface="Roboto"/>
              </a:rPr>
              <a:t>algorithms</a:t>
            </a:r>
            <a:r>
              <a:rPr lang="en-US" sz="2400" spc="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10" dirty="0">
                <a:solidFill>
                  <a:srgbClr val="17161B"/>
                </a:solidFill>
                <a:latin typeface="Roboto"/>
                <a:cs typeface="Roboto"/>
              </a:rPr>
              <a:t>can</a:t>
            </a:r>
            <a:r>
              <a:rPr lang="en-US" sz="2400" spc="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dirty="0">
                <a:solidFill>
                  <a:srgbClr val="17161B"/>
                </a:solidFill>
                <a:latin typeface="Roboto"/>
                <a:cs typeface="Roboto"/>
              </a:rPr>
              <a:t>lead</a:t>
            </a:r>
            <a:r>
              <a:rPr lang="en-US" sz="2400" spc="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5" dirty="0">
                <a:solidFill>
                  <a:srgbClr val="17161B"/>
                </a:solidFill>
                <a:latin typeface="Roboto"/>
                <a:cs typeface="Roboto"/>
              </a:rPr>
              <a:t>to </a:t>
            </a:r>
            <a:r>
              <a:rPr lang="en-US" sz="2400" spc="-71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10" dirty="0">
                <a:solidFill>
                  <a:srgbClr val="17161B"/>
                </a:solidFill>
                <a:latin typeface="Roboto"/>
                <a:cs typeface="Roboto"/>
              </a:rPr>
              <a:t>more</a:t>
            </a:r>
            <a:r>
              <a:rPr lang="en-US" sz="24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5" dirty="0">
                <a:solidFill>
                  <a:srgbClr val="17161B"/>
                </a:solidFill>
                <a:latin typeface="Roboto"/>
                <a:cs typeface="Roboto"/>
              </a:rPr>
              <a:t>accurate</a:t>
            </a:r>
            <a:r>
              <a:rPr lang="en-US" sz="24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15" dirty="0">
                <a:solidFill>
                  <a:srgbClr val="17161B"/>
                </a:solidFill>
                <a:latin typeface="Roboto"/>
                <a:cs typeface="Roboto"/>
              </a:rPr>
              <a:t>and</a:t>
            </a:r>
            <a:r>
              <a:rPr lang="en-US" sz="24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15" dirty="0">
                <a:solidFill>
                  <a:srgbClr val="17161B"/>
                </a:solidFill>
                <a:latin typeface="Roboto"/>
                <a:cs typeface="Roboto"/>
              </a:rPr>
              <a:t>realistic</a:t>
            </a:r>
            <a:r>
              <a:rPr lang="en-US" sz="24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25" dirty="0">
                <a:solidFill>
                  <a:srgbClr val="17161B"/>
                </a:solidFill>
                <a:latin typeface="Roboto"/>
                <a:cs typeface="Roboto"/>
              </a:rPr>
              <a:t>face</a:t>
            </a:r>
            <a:r>
              <a:rPr lang="en-US" sz="24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5" dirty="0">
                <a:solidFill>
                  <a:srgbClr val="17161B"/>
                </a:solidFill>
                <a:latin typeface="Roboto"/>
                <a:cs typeface="Roboto"/>
              </a:rPr>
              <a:t>filters.</a:t>
            </a:r>
            <a:endParaRPr lang="en-US" sz="2400" dirty="0">
              <a:latin typeface="Roboto"/>
              <a:cs typeface="Roboto"/>
            </a:endParaRPr>
          </a:p>
          <a:p>
            <a:pPr marL="999490" marR="5080" indent="-342900">
              <a:lnSpc>
                <a:spcPct val="116500"/>
              </a:lnSpc>
              <a:buFont typeface="Arial" panose="020B0604020202020204" pitchFamily="34" charset="0"/>
              <a:buChar char="•"/>
            </a:pPr>
            <a:r>
              <a:rPr lang="en-US" sz="2400" spc="-15" dirty="0">
                <a:solidFill>
                  <a:srgbClr val="17161B"/>
                </a:solidFill>
                <a:latin typeface="Roboto"/>
                <a:cs typeface="Roboto"/>
              </a:rPr>
              <a:t>Integration</a:t>
            </a:r>
            <a:r>
              <a:rPr lang="en-US" sz="24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20" dirty="0">
                <a:solidFill>
                  <a:srgbClr val="17161B"/>
                </a:solidFill>
                <a:latin typeface="Roboto"/>
                <a:cs typeface="Roboto"/>
              </a:rPr>
              <a:t>with</a:t>
            </a:r>
            <a:r>
              <a:rPr lang="en-US" sz="2400" spc="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5" dirty="0">
                <a:solidFill>
                  <a:srgbClr val="17161B"/>
                </a:solidFill>
                <a:latin typeface="Roboto"/>
                <a:cs typeface="Roboto"/>
              </a:rPr>
              <a:t>augmented</a:t>
            </a:r>
            <a:r>
              <a:rPr lang="en-US" sz="2400" spc="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25" dirty="0">
                <a:solidFill>
                  <a:srgbClr val="17161B"/>
                </a:solidFill>
                <a:latin typeface="Roboto"/>
                <a:cs typeface="Roboto"/>
              </a:rPr>
              <a:t>reality</a:t>
            </a:r>
            <a:r>
              <a:rPr lang="en-US" sz="2400" spc="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15" dirty="0">
                <a:solidFill>
                  <a:srgbClr val="17161B"/>
                </a:solidFill>
                <a:latin typeface="Roboto"/>
                <a:cs typeface="Roboto"/>
              </a:rPr>
              <a:t>technology</a:t>
            </a:r>
            <a:r>
              <a:rPr lang="en-US" sz="24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10" dirty="0">
                <a:solidFill>
                  <a:srgbClr val="17161B"/>
                </a:solidFill>
                <a:latin typeface="Roboto"/>
                <a:cs typeface="Roboto"/>
              </a:rPr>
              <a:t>can</a:t>
            </a:r>
            <a:r>
              <a:rPr lang="en-US" sz="2400" spc="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dirty="0">
                <a:solidFill>
                  <a:srgbClr val="17161B"/>
                </a:solidFill>
                <a:latin typeface="Roboto"/>
                <a:cs typeface="Roboto"/>
              </a:rPr>
              <a:t>create </a:t>
            </a:r>
            <a:r>
              <a:rPr lang="en-US" sz="2400" spc="-72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5" dirty="0">
                <a:solidFill>
                  <a:srgbClr val="17161B"/>
                </a:solidFill>
                <a:latin typeface="Roboto"/>
                <a:cs typeface="Roboto"/>
              </a:rPr>
              <a:t>even</a:t>
            </a:r>
            <a:r>
              <a:rPr lang="en-US" sz="24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10" dirty="0">
                <a:solidFill>
                  <a:srgbClr val="17161B"/>
                </a:solidFill>
                <a:latin typeface="Roboto"/>
                <a:cs typeface="Roboto"/>
              </a:rPr>
              <a:t>more</a:t>
            </a:r>
            <a:r>
              <a:rPr lang="en-US" sz="24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5" dirty="0">
                <a:solidFill>
                  <a:srgbClr val="17161B"/>
                </a:solidFill>
                <a:latin typeface="Roboto"/>
                <a:cs typeface="Roboto"/>
              </a:rPr>
              <a:t>immersive</a:t>
            </a:r>
            <a:r>
              <a:rPr lang="en-US" sz="24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dirty="0">
                <a:solidFill>
                  <a:srgbClr val="17161B"/>
                </a:solidFill>
                <a:latin typeface="Roboto"/>
                <a:cs typeface="Roboto"/>
              </a:rPr>
              <a:t>experiences.</a:t>
            </a:r>
            <a:endParaRPr lang="en-US" sz="2400" dirty="0">
              <a:latin typeface="Roboto"/>
              <a:cs typeface="Roboto"/>
            </a:endParaRPr>
          </a:p>
          <a:p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object 2"/>
          <p:cNvSpPr/>
          <p:nvPr/>
        </p:nvSpPr>
        <p:spPr>
          <a:xfrm>
            <a:off x="0" y="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3" name="object 3"/>
          <p:cNvGrpSpPr/>
          <p:nvPr/>
        </p:nvGrpSpPr>
        <p:grpSpPr>
          <a:xfrm>
            <a:off x="7448760" y="0"/>
            <a:ext cx="4743360" cy="6858360"/>
            <a:chOff x="7448760" y="0"/>
            <a:chExt cx="4743360" cy="6858360"/>
          </a:xfrm>
        </p:grpSpPr>
        <p:sp>
          <p:nvSpPr>
            <p:cNvPr id="114" name="object 4"/>
            <p:cNvSpPr/>
            <p:nvPr/>
          </p:nvSpPr>
          <p:spPr>
            <a:xfrm>
              <a:off x="9377280" y="4680"/>
              <a:ext cx="1218240" cy="6853320"/>
            </a:xfrm>
            <a:custGeom>
              <a:avLst/>
              <a:gdLst>
                <a:gd name="textAreaLeft" fmla="*/ 0 w 1218240"/>
                <a:gd name="textAreaRight" fmla="*/ 1218600 w 1218240"/>
                <a:gd name="textAreaTop" fmla="*/ 0 h 6853320"/>
                <a:gd name="textAreaBottom" fmla="*/ 6853680 h 6853320"/>
              </a:gdLst>
              <a:ahLst/>
              <a:cxnLst/>
              <a:rect l="textAreaLeft" t="textAreaTop" r="textAreaRight" b="textAreaBottom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5" name="object 5"/>
            <p:cNvSpPr/>
            <p:nvPr/>
          </p:nvSpPr>
          <p:spPr>
            <a:xfrm>
              <a:off x="7448760" y="3695040"/>
              <a:ext cx="4743000" cy="3163320"/>
            </a:xfrm>
            <a:custGeom>
              <a:avLst/>
              <a:gdLst>
                <a:gd name="textAreaLeft" fmla="*/ 0 w 4743000"/>
                <a:gd name="textAreaRight" fmla="*/ 4743360 w 4743000"/>
                <a:gd name="textAreaTop" fmla="*/ 0 h 3163320"/>
                <a:gd name="textAreaBottom" fmla="*/ 3163680 h 3163320"/>
              </a:gdLst>
              <a:ahLst/>
              <a:cxnLst/>
              <a:rect l="textAreaLeft" t="textAreaTop" r="textAreaRight" b="textAreaBottom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6" name="object 6"/>
            <p:cNvSpPr/>
            <p:nvPr/>
          </p:nvSpPr>
          <p:spPr>
            <a:xfrm>
              <a:off x="9182160" y="0"/>
              <a:ext cx="3009600" cy="6857640"/>
            </a:xfrm>
            <a:custGeom>
              <a:avLst/>
              <a:gdLst>
                <a:gd name="textAreaLeft" fmla="*/ 0 w 3009600"/>
                <a:gd name="textAreaRight" fmla="*/ 3009960 w 3009600"/>
                <a:gd name="textAreaTop" fmla="*/ 0 h 6857640"/>
                <a:gd name="textAreaBottom" fmla="*/ 6858000 h 6857640"/>
              </a:gdLst>
              <a:ahLst/>
              <a:cxnLst/>
              <a:rect l="textAreaLeft" t="textAreaTop" r="textAreaRight" b="textAreaBottom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7" name="object 7"/>
            <p:cNvSpPr/>
            <p:nvPr/>
          </p:nvSpPr>
          <p:spPr>
            <a:xfrm>
              <a:off x="9603000" y="0"/>
              <a:ext cx="2589120" cy="6857640"/>
            </a:xfrm>
            <a:custGeom>
              <a:avLst/>
              <a:gdLst>
                <a:gd name="textAreaLeft" fmla="*/ 0 w 2589120"/>
                <a:gd name="textAreaRight" fmla="*/ 2589480 w 2589120"/>
                <a:gd name="textAreaTop" fmla="*/ 0 h 6857640"/>
                <a:gd name="textAreaBottom" fmla="*/ 6858000 h 6857640"/>
              </a:gdLst>
              <a:ahLst/>
              <a:cxnLst/>
              <a:rect l="textAreaLeft" t="textAreaTop" r="textAreaRight" b="textAreaBottom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8" name="object 8"/>
            <p:cNvSpPr/>
            <p:nvPr/>
          </p:nvSpPr>
          <p:spPr>
            <a:xfrm>
              <a:off x="8934480" y="3048120"/>
              <a:ext cx="3257280" cy="3809520"/>
            </a:xfrm>
            <a:custGeom>
              <a:avLst/>
              <a:gdLst>
                <a:gd name="textAreaLeft" fmla="*/ 0 w 3257280"/>
                <a:gd name="textAreaRight" fmla="*/ 3257640 w 3257280"/>
                <a:gd name="textAreaTop" fmla="*/ 0 h 3809520"/>
                <a:gd name="textAreaBottom" fmla="*/ 3809880 h 3809520"/>
              </a:gdLst>
              <a:ahLst/>
              <a:cxnLst/>
              <a:rect l="textAreaLeft" t="textAreaTop" r="textAreaRight" b="textAreaBottom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9" name="object 9"/>
            <p:cNvSpPr/>
            <p:nvPr/>
          </p:nvSpPr>
          <p:spPr>
            <a:xfrm>
              <a:off x="9338040" y="0"/>
              <a:ext cx="2854080" cy="685764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57640"/>
                <a:gd name="textAreaBottom" fmla="*/ 6858000 h 6857640"/>
              </a:gdLst>
              <a:ahLst/>
              <a:cxnLst/>
              <a:rect l="textAreaLeft" t="textAreaTop" r="textAreaRight" b="textAreaBottom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0" name="object 10"/>
            <p:cNvSpPr/>
            <p:nvPr/>
          </p:nvSpPr>
          <p:spPr>
            <a:xfrm>
              <a:off x="10896480" y="0"/>
              <a:ext cx="1294920" cy="6857640"/>
            </a:xfrm>
            <a:custGeom>
              <a:avLst/>
              <a:gdLst>
                <a:gd name="textAreaLeft" fmla="*/ 0 w 1294920"/>
                <a:gd name="textAreaRight" fmla="*/ 1295280 w 1294920"/>
                <a:gd name="textAreaTop" fmla="*/ 0 h 6857640"/>
                <a:gd name="textAreaBottom" fmla="*/ 6858000 h 6857640"/>
              </a:gdLst>
              <a:ahLst/>
              <a:cxnLst/>
              <a:rect l="textAreaLeft" t="textAreaTop" r="textAreaRight" b="textAreaBottom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1" name="object 11"/>
            <p:cNvSpPr/>
            <p:nvPr/>
          </p:nvSpPr>
          <p:spPr>
            <a:xfrm>
              <a:off x="10936080" y="0"/>
              <a:ext cx="1255680" cy="6857640"/>
            </a:xfrm>
            <a:custGeom>
              <a:avLst/>
              <a:gdLst>
                <a:gd name="textAreaLeft" fmla="*/ 0 w 1255680"/>
                <a:gd name="textAreaRight" fmla="*/ 1256040 w 1255680"/>
                <a:gd name="textAreaTop" fmla="*/ 0 h 6857640"/>
                <a:gd name="textAreaBottom" fmla="*/ 6858000 h 6857640"/>
              </a:gdLst>
              <a:ahLst/>
              <a:cxnLst/>
              <a:rect l="textAreaLeft" t="textAreaTop" r="textAreaRight" b="textAreaBottom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2" name="object 12"/>
            <p:cNvSpPr/>
            <p:nvPr/>
          </p:nvSpPr>
          <p:spPr>
            <a:xfrm>
              <a:off x="10372680" y="3591000"/>
              <a:ext cx="1819080" cy="3266640"/>
            </a:xfrm>
            <a:custGeom>
              <a:avLst/>
              <a:gdLst>
                <a:gd name="textAreaLeft" fmla="*/ 0 w 1819080"/>
                <a:gd name="textAreaRight" fmla="*/ 1819440 w 1819080"/>
                <a:gd name="textAreaTop" fmla="*/ 0 h 3266640"/>
                <a:gd name="textAreaBottom" fmla="*/ 3267000 h 3266640"/>
              </a:gdLst>
              <a:ahLst/>
              <a:cxnLst/>
              <a:rect l="textAreaLeft" t="textAreaTop" r="textAreaRight" b="textAreaBottom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23" name="object 13"/>
          <p:cNvSpPr/>
          <p:nvPr/>
        </p:nvSpPr>
        <p:spPr>
          <a:xfrm>
            <a:off x="0" y="4010040"/>
            <a:ext cx="447480" cy="2847600"/>
          </a:xfrm>
          <a:custGeom>
            <a:avLst/>
            <a:gdLst>
              <a:gd name="textAreaLeft" fmla="*/ 0 w 447480"/>
              <a:gd name="textAreaRight" fmla="*/ 447840 w 447480"/>
              <a:gd name="textAreaTop" fmla="*/ 0 h 2847600"/>
              <a:gd name="textAreaBottom" fmla="*/ 2847960 h 2847600"/>
            </a:gdLst>
            <a:ahLst/>
            <a:cxn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object 14"/>
          <p:cNvSpPr/>
          <p:nvPr/>
        </p:nvSpPr>
        <p:spPr>
          <a:xfrm>
            <a:off x="9353520" y="5362560"/>
            <a:ext cx="456840" cy="456840"/>
          </a:xfrm>
          <a:custGeom>
            <a:avLst/>
            <a:gdLst>
              <a:gd name="textAreaLeft" fmla="*/ 0 w 456840"/>
              <a:gd name="textAreaRight" fmla="*/ 457200 w 456840"/>
              <a:gd name="textAreaTop" fmla="*/ 0 h 456840"/>
              <a:gd name="textAreaBottom" fmla="*/ 457200 h 456840"/>
            </a:gdLst>
            <a:ahLst/>
            <a:cxn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object 16"/>
          <p:cNvSpPr/>
          <p:nvPr/>
        </p:nvSpPr>
        <p:spPr>
          <a:xfrm>
            <a:off x="9353520" y="5896080"/>
            <a:ext cx="180720" cy="180720"/>
          </a:xfrm>
          <a:custGeom>
            <a:avLst/>
            <a:gdLst>
              <a:gd name="textAreaLeft" fmla="*/ 0 w 180720"/>
              <a:gd name="textAreaRight" fmla="*/ 181080 w 180720"/>
              <a:gd name="textAreaTop" fmla="*/ 0 h 180720"/>
              <a:gd name="textAreaBottom" fmla="*/ 181080 h 180720"/>
            </a:gdLst>
            <a:ahLst/>
            <a:cxn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39800" y="829800"/>
            <a:ext cx="3909240" cy="116172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lang="en-IN" sz="4250" b="1" strike="noStrike" spc="4" dirty="0">
                <a:solidFill>
                  <a:schemeClr val="dk1"/>
                </a:solidFill>
                <a:latin typeface="Trebuchet MS"/>
              </a:rPr>
              <a:t>PROJECT</a:t>
            </a:r>
            <a:r>
              <a:rPr lang="en-IN" sz="4250" b="1" strike="noStrike" spc="-86" dirty="0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4250" b="1" strike="noStrike" spc="24" dirty="0">
                <a:solidFill>
                  <a:schemeClr val="dk1"/>
                </a:solidFill>
                <a:latin typeface="Trebuchet MS"/>
              </a:rPr>
              <a:t>TITLE</a:t>
            </a:r>
            <a:endParaRPr lang="en-IN" sz="425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27" name="object 18"/>
          <p:cNvGrpSpPr/>
          <p:nvPr/>
        </p:nvGrpSpPr>
        <p:grpSpPr>
          <a:xfrm>
            <a:off x="466560" y="6410160"/>
            <a:ext cx="3704760" cy="294840"/>
            <a:chOff x="466560" y="6410160"/>
            <a:chExt cx="3704760" cy="294840"/>
          </a:xfrm>
        </p:grpSpPr>
        <p:pic>
          <p:nvPicPr>
            <p:cNvPr id="128" name="object 19"/>
            <p:cNvPicPr/>
            <p:nvPr/>
          </p:nvPicPr>
          <p:blipFill>
            <a:blip r:embed="rId2"/>
            <a:stretch/>
          </p:blipFill>
          <p:spPr>
            <a:xfrm>
              <a:off x="676440" y="6467400"/>
              <a:ext cx="2142720" cy="199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9" name="object 20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760" cy="294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0" name="object 21"/>
          <p:cNvSpPr/>
          <p:nvPr/>
        </p:nvSpPr>
        <p:spPr>
          <a:xfrm>
            <a:off x="739800" y="6473160"/>
            <a:ext cx="1798560" cy="17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54"/>
              </a:spcBef>
            </a:pPr>
            <a:r>
              <a:rPr lang="en-IN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IN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IN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IN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IN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IN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IN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IN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IN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ldNum" idx="8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54"/>
              </a:spcBef>
              <a:buNone/>
              <a:defRPr lang="en-IN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54"/>
              </a:spcBef>
              <a:buNone/>
            </a:pPr>
            <a:fld id="{77E04678-391F-4984-9D23-31B20FB15EC2}" type="slidenum">
              <a:rPr lang="en-IN" sz="1100" b="0" strike="noStrike" spc="9">
                <a:solidFill>
                  <a:srgbClr val="2D936B"/>
                </a:solidFill>
                <a:latin typeface="Trebuchet MS"/>
              </a:rPr>
              <a:t>2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46380" y="1991520"/>
            <a:ext cx="8005320" cy="2668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12065" marR="5080" algn="ctr">
              <a:lnSpc>
                <a:spcPts val="10880"/>
              </a:lnSpc>
              <a:spcBef>
                <a:spcPts val="295"/>
              </a:spcBef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FACE FILTER WITH FACE DETECTION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object 2"/>
          <p:cNvSpPr/>
          <p:nvPr/>
        </p:nvSpPr>
        <p:spPr>
          <a:xfrm>
            <a:off x="0" y="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4" name="object 3"/>
          <p:cNvGrpSpPr/>
          <p:nvPr/>
        </p:nvGrpSpPr>
        <p:grpSpPr>
          <a:xfrm>
            <a:off x="7448760" y="0"/>
            <a:ext cx="4743360" cy="6858360"/>
            <a:chOff x="7448760" y="0"/>
            <a:chExt cx="4743360" cy="6858360"/>
          </a:xfrm>
        </p:grpSpPr>
        <p:sp>
          <p:nvSpPr>
            <p:cNvPr id="135" name="object 4"/>
            <p:cNvSpPr/>
            <p:nvPr/>
          </p:nvSpPr>
          <p:spPr>
            <a:xfrm>
              <a:off x="9377280" y="4680"/>
              <a:ext cx="1218240" cy="6853320"/>
            </a:xfrm>
            <a:custGeom>
              <a:avLst/>
              <a:gdLst>
                <a:gd name="textAreaLeft" fmla="*/ 0 w 1218240"/>
                <a:gd name="textAreaRight" fmla="*/ 1218600 w 1218240"/>
                <a:gd name="textAreaTop" fmla="*/ 0 h 6853320"/>
                <a:gd name="textAreaBottom" fmla="*/ 6853680 h 6853320"/>
              </a:gdLst>
              <a:ahLst/>
              <a:cxnLst/>
              <a:rect l="textAreaLeft" t="textAreaTop" r="textAreaRight" b="textAreaBottom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" name="object 5"/>
            <p:cNvSpPr/>
            <p:nvPr/>
          </p:nvSpPr>
          <p:spPr>
            <a:xfrm>
              <a:off x="7448760" y="3695040"/>
              <a:ext cx="4743000" cy="3163320"/>
            </a:xfrm>
            <a:custGeom>
              <a:avLst/>
              <a:gdLst>
                <a:gd name="textAreaLeft" fmla="*/ 0 w 4743000"/>
                <a:gd name="textAreaRight" fmla="*/ 4743360 w 4743000"/>
                <a:gd name="textAreaTop" fmla="*/ 0 h 3163320"/>
                <a:gd name="textAreaBottom" fmla="*/ 3163680 h 3163320"/>
              </a:gdLst>
              <a:ahLst/>
              <a:cxnLst/>
              <a:rect l="textAreaLeft" t="textAreaTop" r="textAreaRight" b="textAreaBottom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7" name="object 6"/>
            <p:cNvSpPr/>
            <p:nvPr/>
          </p:nvSpPr>
          <p:spPr>
            <a:xfrm>
              <a:off x="9182160" y="0"/>
              <a:ext cx="3009600" cy="6857640"/>
            </a:xfrm>
            <a:custGeom>
              <a:avLst/>
              <a:gdLst>
                <a:gd name="textAreaLeft" fmla="*/ 0 w 3009600"/>
                <a:gd name="textAreaRight" fmla="*/ 3009960 w 3009600"/>
                <a:gd name="textAreaTop" fmla="*/ 0 h 6857640"/>
                <a:gd name="textAreaBottom" fmla="*/ 6858000 h 6857640"/>
              </a:gdLst>
              <a:ahLst/>
              <a:cxnLst/>
              <a:rect l="textAreaLeft" t="textAreaTop" r="textAreaRight" b="textAreaBottom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8" name="object 7"/>
            <p:cNvSpPr/>
            <p:nvPr/>
          </p:nvSpPr>
          <p:spPr>
            <a:xfrm>
              <a:off x="9603000" y="0"/>
              <a:ext cx="2589120" cy="6857640"/>
            </a:xfrm>
            <a:custGeom>
              <a:avLst/>
              <a:gdLst>
                <a:gd name="textAreaLeft" fmla="*/ 0 w 2589120"/>
                <a:gd name="textAreaRight" fmla="*/ 2589480 w 2589120"/>
                <a:gd name="textAreaTop" fmla="*/ 0 h 6857640"/>
                <a:gd name="textAreaBottom" fmla="*/ 6858000 h 6857640"/>
              </a:gdLst>
              <a:ahLst/>
              <a:cxnLst/>
              <a:rect l="textAreaLeft" t="textAreaTop" r="textAreaRight" b="textAreaBottom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9" name="object 8"/>
            <p:cNvSpPr/>
            <p:nvPr/>
          </p:nvSpPr>
          <p:spPr>
            <a:xfrm>
              <a:off x="8934480" y="3048120"/>
              <a:ext cx="3257280" cy="3809520"/>
            </a:xfrm>
            <a:custGeom>
              <a:avLst/>
              <a:gdLst>
                <a:gd name="textAreaLeft" fmla="*/ 0 w 3257280"/>
                <a:gd name="textAreaRight" fmla="*/ 3257640 w 3257280"/>
                <a:gd name="textAreaTop" fmla="*/ 0 h 3809520"/>
                <a:gd name="textAreaBottom" fmla="*/ 3809880 h 3809520"/>
              </a:gdLst>
              <a:ahLst/>
              <a:cxnLst/>
              <a:rect l="textAreaLeft" t="textAreaTop" r="textAreaRight" b="textAreaBottom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0" name="object 9"/>
            <p:cNvSpPr/>
            <p:nvPr/>
          </p:nvSpPr>
          <p:spPr>
            <a:xfrm>
              <a:off x="9338040" y="0"/>
              <a:ext cx="2854080" cy="685764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57640"/>
                <a:gd name="textAreaBottom" fmla="*/ 6858000 h 6857640"/>
              </a:gdLst>
              <a:ahLst/>
              <a:cxnLst/>
              <a:rect l="textAreaLeft" t="textAreaTop" r="textAreaRight" b="textAreaBottom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1" name="object 10"/>
            <p:cNvSpPr/>
            <p:nvPr/>
          </p:nvSpPr>
          <p:spPr>
            <a:xfrm>
              <a:off x="10896480" y="0"/>
              <a:ext cx="1294920" cy="6857640"/>
            </a:xfrm>
            <a:custGeom>
              <a:avLst/>
              <a:gdLst>
                <a:gd name="textAreaLeft" fmla="*/ 0 w 1294920"/>
                <a:gd name="textAreaRight" fmla="*/ 1295280 w 1294920"/>
                <a:gd name="textAreaTop" fmla="*/ 0 h 6857640"/>
                <a:gd name="textAreaBottom" fmla="*/ 6858000 h 6857640"/>
              </a:gdLst>
              <a:ahLst/>
              <a:cxnLst/>
              <a:rect l="textAreaLeft" t="textAreaTop" r="textAreaRight" b="textAreaBottom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2" name="object 11"/>
            <p:cNvSpPr/>
            <p:nvPr/>
          </p:nvSpPr>
          <p:spPr>
            <a:xfrm>
              <a:off x="10936080" y="0"/>
              <a:ext cx="1255680" cy="6857640"/>
            </a:xfrm>
            <a:custGeom>
              <a:avLst/>
              <a:gdLst>
                <a:gd name="textAreaLeft" fmla="*/ 0 w 1255680"/>
                <a:gd name="textAreaRight" fmla="*/ 1256040 w 1255680"/>
                <a:gd name="textAreaTop" fmla="*/ 0 h 6857640"/>
                <a:gd name="textAreaBottom" fmla="*/ 6858000 h 6857640"/>
              </a:gdLst>
              <a:ahLst/>
              <a:cxnLst/>
              <a:rect l="textAreaLeft" t="textAreaTop" r="textAreaRight" b="textAreaBottom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3" name="object 12"/>
            <p:cNvSpPr/>
            <p:nvPr/>
          </p:nvSpPr>
          <p:spPr>
            <a:xfrm>
              <a:off x="10372680" y="3591000"/>
              <a:ext cx="1819080" cy="3266640"/>
            </a:xfrm>
            <a:custGeom>
              <a:avLst/>
              <a:gdLst>
                <a:gd name="textAreaLeft" fmla="*/ 0 w 1819080"/>
                <a:gd name="textAreaRight" fmla="*/ 1819440 w 1819080"/>
                <a:gd name="textAreaTop" fmla="*/ 0 h 3266640"/>
                <a:gd name="textAreaBottom" fmla="*/ 3267000 h 3266640"/>
              </a:gdLst>
              <a:ahLst/>
              <a:cxnLst/>
              <a:rect l="textAreaLeft" t="textAreaTop" r="textAreaRight" b="textAreaBottom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4" name="object 13"/>
          <p:cNvSpPr/>
          <p:nvPr/>
        </p:nvSpPr>
        <p:spPr>
          <a:xfrm>
            <a:off x="0" y="4010040"/>
            <a:ext cx="447480" cy="2847600"/>
          </a:xfrm>
          <a:custGeom>
            <a:avLst/>
            <a:gdLst>
              <a:gd name="textAreaLeft" fmla="*/ 0 w 447480"/>
              <a:gd name="textAreaRight" fmla="*/ 447840 w 447480"/>
              <a:gd name="textAreaTop" fmla="*/ 0 h 2847600"/>
              <a:gd name="textAreaBottom" fmla="*/ 2847960 h 2847600"/>
            </a:gdLst>
            <a:ahLst/>
            <a:cxn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object 14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IN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IN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IN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IN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IN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IN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IN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IN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object 15"/>
          <p:cNvSpPr/>
          <p:nvPr/>
        </p:nvSpPr>
        <p:spPr>
          <a:xfrm>
            <a:off x="7362720" y="447840"/>
            <a:ext cx="361440" cy="361440"/>
          </a:xfrm>
          <a:custGeom>
            <a:avLst/>
            <a:gdLst>
              <a:gd name="textAreaLeft" fmla="*/ 0 w 361440"/>
              <a:gd name="textAreaRight" fmla="*/ 361800 w 361440"/>
              <a:gd name="textAreaTop" fmla="*/ 0 h 361440"/>
              <a:gd name="textAreaBottom" fmla="*/ 361800 h 361440"/>
            </a:gdLst>
            <a:ahLst/>
            <a:cxnLst/>
            <a:rect l="textAreaLeft" t="textAreaTop" r="textAreaRight" b="textAreaBottom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object 16"/>
          <p:cNvSpPr/>
          <p:nvPr/>
        </p:nvSpPr>
        <p:spPr>
          <a:xfrm>
            <a:off x="11010960" y="5610240"/>
            <a:ext cx="647280" cy="647280"/>
          </a:xfrm>
          <a:custGeom>
            <a:avLst/>
            <a:gdLst>
              <a:gd name="textAreaLeft" fmla="*/ 0 w 647280"/>
              <a:gd name="textAreaRight" fmla="*/ 647640 w 647280"/>
              <a:gd name="textAreaTop" fmla="*/ 0 h 647280"/>
              <a:gd name="textAreaBottom" fmla="*/ 647640 h 647280"/>
            </a:gdLst>
            <a:ahLst/>
            <a:cxnLst/>
            <a:rect l="textAreaLeft" t="textAreaTop" r="textAreaRight" b="textAreaBottom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object 17"/>
          <p:cNvPicPr/>
          <p:nvPr/>
        </p:nvPicPr>
        <p:blipFill>
          <a:blip r:embed="rId2"/>
          <a:stretch/>
        </p:blipFill>
        <p:spPr>
          <a:xfrm>
            <a:off x="10686960" y="6134040"/>
            <a:ext cx="247320" cy="247320"/>
          </a:xfrm>
          <a:prstGeom prst="rect">
            <a:avLst/>
          </a:prstGeom>
          <a:ln w="0">
            <a:noFill/>
          </a:ln>
        </p:spPr>
      </p:pic>
      <p:grpSp>
        <p:nvGrpSpPr>
          <p:cNvPr id="149" name="object 18"/>
          <p:cNvGrpSpPr/>
          <p:nvPr/>
        </p:nvGrpSpPr>
        <p:grpSpPr>
          <a:xfrm>
            <a:off x="47520" y="3819600"/>
            <a:ext cx="4123800" cy="3009600"/>
            <a:chOff x="47520" y="3819600"/>
            <a:chExt cx="4123800" cy="3009600"/>
          </a:xfrm>
        </p:grpSpPr>
        <p:pic>
          <p:nvPicPr>
            <p:cNvPr id="150" name="object 19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760" cy="2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1" name="object 20"/>
            <p:cNvPicPr/>
            <p:nvPr/>
          </p:nvPicPr>
          <p:blipFill>
            <a:blip r:embed="rId4"/>
            <a:stretch/>
          </p:blipFill>
          <p:spPr>
            <a:xfrm>
              <a:off x="47520" y="3819600"/>
              <a:ext cx="1733040" cy="3009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39800" y="445320"/>
            <a:ext cx="2356920" cy="115848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lang="en-IN" sz="4800" b="1" strike="noStrike" spc="24">
                <a:solidFill>
                  <a:schemeClr val="dk1"/>
                </a:solidFill>
                <a:latin typeface="Trebuchet MS"/>
              </a:rPr>
              <a:t>A</a:t>
            </a:r>
            <a:r>
              <a:rPr lang="en-IN" sz="4800" b="1" strike="noStrike" spc="-7">
                <a:solidFill>
                  <a:schemeClr val="dk1"/>
                </a:solidFill>
                <a:latin typeface="Trebuchet MS"/>
              </a:rPr>
              <a:t>G</a:t>
            </a:r>
            <a:r>
              <a:rPr lang="en-IN" sz="4800" b="1" strike="noStrike" spc="-35">
                <a:solidFill>
                  <a:schemeClr val="dk1"/>
                </a:solidFill>
                <a:latin typeface="Trebuchet MS"/>
              </a:rPr>
              <a:t>E</a:t>
            </a:r>
            <a:r>
              <a:rPr lang="en-IN" sz="4800" b="1" strike="noStrike" spc="12">
                <a:solidFill>
                  <a:schemeClr val="dk1"/>
                </a:solidFill>
                <a:latin typeface="Trebuchet MS"/>
              </a:rPr>
              <a:t>N</a:t>
            </a:r>
            <a:r>
              <a:rPr lang="en-IN" sz="4800" b="1" strike="noStrike" spc="-1">
                <a:solidFill>
                  <a:schemeClr val="dk1"/>
                </a:solidFill>
                <a:latin typeface="Trebuchet MS"/>
              </a:rPr>
              <a:t>DA</a:t>
            </a:r>
            <a:endParaRPr lang="en-IN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ldNum" idx="9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54"/>
              </a:spcBef>
              <a:buNone/>
              <a:defRPr lang="en-IN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54"/>
              </a:spcBef>
              <a:buNone/>
            </a:pPr>
            <a:fld id="{7B5EE56C-9479-452E-8929-CBB2AF8FAF21}" type="slidenum">
              <a:rPr lang="en-IN" sz="1100" b="0" strike="noStrike" spc="9">
                <a:solidFill>
                  <a:srgbClr val="2D936B"/>
                </a:solidFill>
                <a:latin typeface="Trebuchet MS"/>
              </a:rPr>
              <a:t>3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2559240" y="2160000"/>
            <a:ext cx="6818040" cy="3848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Problem Statement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Project Overview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End Users and Their Needs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Proposed Solution and Value Proposition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The WOW Factor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Modelling Approach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Results and Performance Evaluation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Conclusion and Future Directions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object 2"/>
          <p:cNvGrpSpPr/>
          <p:nvPr/>
        </p:nvGrpSpPr>
        <p:grpSpPr>
          <a:xfrm>
            <a:off x="7991640" y="2933640"/>
            <a:ext cx="2761920" cy="3257280"/>
            <a:chOff x="7991640" y="2933640"/>
            <a:chExt cx="2761920" cy="3257280"/>
          </a:xfrm>
        </p:grpSpPr>
        <p:sp>
          <p:nvSpPr>
            <p:cNvPr id="156" name="object 3"/>
            <p:cNvSpPr/>
            <p:nvPr/>
          </p:nvSpPr>
          <p:spPr>
            <a:xfrm>
              <a:off x="9353520" y="5362560"/>
              <a:ext cx="456840" cy="456840"/>
            </a:xfrm>
            <a:custGeom>
              <a:avLst/>
              <a:gdLst>
                <a:gd name="textAreaLeft" fmla="*/ 0 w 456840"/>
                <a:gd name="textAreaRight" fmla="*/ 457200 w 456840"/>
                <a:gd name="textAreaTop" fmla="*/ 0 h 456840"/>
                <a:gd name="textAreaBottom" fmla="*/ 457200 h 456840"/>
              </a:gdLst>
              <a:ahLst/>
              <a:cxnLst/>
              <a:rect l="textAreaLeft" t="textAreaTop" r="textAreaRight" b="textAreaBottom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object 4"/>
            <p:cNvSpPr/>
            <p:nvPr/>
          </p:nvSpPr>
          <p:spPr>
            <a:xfrm>
              <a:off x="9353520" y="5896080"/>
              <a:ext cx="180720" cy="180720"/>
            </a:xfrm>
            <a:custGeom>
              <a:avLst/>
              <a:gdLst>
                <a:gd name="textAreaLeft" fmla="*/ 0 w 180720"/>
                <a:gd name="textAreaRight" fmla="*/ 181080 w 180720"/>
                <a:gd name="textAreaTop" fmla="*/ 0 h 180720"/>
                <a:gd name="textAreaBottom" fmla="*/ 181080 h 180720"/>
              </a:gdLst>
              <a:ahLst/>
              <a:cxnLst/>
              <a:rect l="textAreaLeft" t="textAreaTop" r="textAreaRight" b="textAreaBottom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58" name="object 5"/>
            <p:cNvPicPr/>
            <p:nvPr/>
          </p:nvPicPr>
          <p:blipFill>
            <a:blip r:embed="rId2"/>
            <a:stretch/>
          </p:blipFill>
          <p:spPr>
            <a:xfrm>
              <a:off x="7991640" y="2933640"/>
              <a:ext cx="2761920" cy="32572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34120" y="574920"/>
            <a:ext cx="5636520" cy="131220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pos="2728080" algn="l"/>
              </a:tabLst>
            </a:pPr>
            <a:r>
              <a:rPr lang="en-IN" sz="4250" b="1" strike="noStrike" spc="-21" dirty="0">
                <a:solidFill>
                  <a:schemeClr val="dk1"/>
                </a:solidFill>
                <a:latin typeface="Trebuchet MS"/>
              </a:rPr>
              <a:t>P</a:t>
            </a:r>
            <a:r>
              <a:rPr lang="en-IN" sz="4250" b="1" strike="noStrike" spc="12" dirty="0">
                <a:solidFill>
                  <a:schemeClr val="dk1"/>
                </a:solidFill>
                <a:latin typeface="Trebuchet MS"/>
              </a:rPr>
              <a:t>ROB</a:t>
            </a:r>
            <a:r>
              <a:rPr lang="en-IN" sz="4250" b="1" strike="noStrike" spc="52" dirty="0">
                <a:solidFill>
                  <a:schemeClr val="dk1"/>
                </a:solidFill>
                <a:latin typeface="Trebuchet MS"/>
              </a:rPr>
              <a:t>L</a:t>
            </a:r>
            <a:r>
              <a:rPr lang="en-IN" sz="4250" b="1" strike="noStrike" spc="-21" dirty="0">
                <a:solidFill>
                  <a:schemeClr val="dk1"/>
                </a:solidFill>
                <a:latin typeface="Trebuchet MS"/>
              </a:rPr>
              <a:t>E</a:t>
            </a:r>
            <a:r>
              <a:rPr lang="en-IN" sz="4250" b="1" strike="noStrike" spc="18" dirty="0">
                <a:solidFill>
                  <a:schemeClr val="dk1"/>
                </a:solidFill>
                <a:latin typeface="Trebuchet MS"/>
              </a:rPr>
              <a:t>M</a:t>
            </a:r>
            <a:r>
              <a:rPr lang="en-IN" sz="4250" b="1" strike="noStrike" spc="-1" dirty="0">
                <a:solidFill>
                  <a:schemeClr val="dk1"/>
                </a:solidFill>
                <a:latin typeface="Trebuchet MS"/>
              </a:rPr>
              <a:t>	</a:t>
            </a:r>
            <a:r>
              <a:rPr lang="en-IN" sz="4250" b="1" strike="noStrike" spc="9" dirty="0">
                <a:solidFill>
                  <a:schemeClr val="dk1"/>
                </a:solidFill>
                <a:latin typeface="Trebuchet MS"/>
              </a:rPr>
              <a:t>S</a:t>
            </a:r>
            <a:r>
              <a:rPr lang="en-IN" sz="4250" b="1" strike="noStrike" spc="-372" dirty="0">
                <a:solidFill>
                  <a:schemeClr val="dk1"/>
                </a:solidFill>
                <a:latin typeface="Trebuchet MS"/>
              </a:rPr>
              <a:t>T</a:t>
            </a:r>
            <a:r>
              <a:rPr lang="en-IN" sz="4250" b="1" strike="noStrike" spc="-375" dirty="0">
                <a:solidFill>
                  <a:schemeClr val="dk1"/>
                </a:solidFill>
                <a:latin typeface="Trebuchet MS"/>
              </a:rPr>
              <a:t>A</a:t>
            </a:r>
            <a:r>
              <a:rPr lang="en-IN" sz="4250" b="1" strike="noStrike" spc="12" dirty="0">
                <a:solidFill>
                  <a:schemeClr val="dk1"/>
                </a:solidFill>
                <a:latin typeface="Trebuchet MS"/>
              </a:rPr>
              <a:t>T</a:t>
            </a:r>
            <a:r>
              <a:rPr lang="en-IN" sz="4250" b="1" strike="noStrike" spc="-12" dirty="0">
                <a:solidFill>
                  <a:schemeClr val="dk1"/>
                </a:solidFill>
                <a:latin typeface="Trebuchet MS"/>
              </a:rPr>
              <a:t>E</a:t>
            </a:r>
            <a:r>
              <a:rPr lang="en-IN" sz="4250" b="1" strike="noStrike" spc="-21" dirty="0">
                <a:solidFill>
                  <a:schemeClr val="dk1"/>
                </a:solidFill>
                <a:latin typeface="Trebuchet MS"/>
              </a:rPr>
              <a:t>ME</a:t>
            </a:r>
            <a:r>
              <a:rPr lang="en-IN" sz="4250" b="1" strike="noStrike" spc="9" dirty="0">
                <a:solidFill>
                  <a:schemeClr val="dk1"/>
                </a:solidFill>
                <a:latin typeface="Trebuchet MS"/>
              </a:rPr>
              <a:t>NT</a:t>
            </a:r>
            <a:endParaRPr lang="en-IN" sz="425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0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61" name="object 9"/>
          <p:cNvSpPr/>
          <p:nvPr/>
        </p:nvSpPr>
        <p:spPr>
          <a:xfrm>
            <a:off x="739800" y="6473160"/>
            <a:ext cx="1798560" cy="17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54"/>
              </a:spcBef>
            </a:pPr>
            <a:r>
              <a:rPr lang="en-IN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IN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IN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IN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IN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IN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IN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IN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IN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ldNum" idx="10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54"/>
              </a:spcBef>
              <a:buNone/>
              <a:defRPr lang="en-IN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54"/>
              </a:spcBef>
              <a:buNone/>
            </a:pPr>
            <a:fld id="{0A889D74-93DA-4987-8C23-ABA087324866}" type="slidenum">
              <a:rPr lang="en-IN" sz="1100" b="0" strike="noStrike" spc="9">
                <a:solidFill>
                  <a:srgbClr val="2D936B"/>
                </a:solidFill>
                <a:latin typeface="Trebuchet MS"/>
              </a:rPr>
              <a:t>4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398954" y="1405680"/>
            <a:ext cx="11431190" cy="5261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12700" marR="657860" indent="87630">
              <a:lnSpc>
                <a:spcPct val="116100"/>
              </a:lnSpc>
              <a:spcBef>
                <a:spcPts val="100"/>
              </a:spcBef>
            </a:pPr>
            <a:r>
              <a:rPr lang="en-US" spc="-2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Developing</a:t>
            </a:r>
            <a:r>
              <a:rPr lang="en-US" spc="-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2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</a:t>
            </a:r>
            <a:r>
              <a:rPr lang="en-US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1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face</a:t>
            </a:r>
            <a:r>
              <a:rPr lang="en-US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1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filter</a:t>
            </a:r>
            <a:r>
              <a:rPr lang="en-US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2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application</a:t>
            </a:r>
            <a:r>
              <a:rPr lang="en-US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3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involves</a:t>
            </a:r>
            <a:r>
              <a:rPr lang="en-US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2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several</a:t>
            </a:r>
            <a:r>
              <a:rPr lang="en-US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2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technical</a:t>
            </a:r>
            <a:r>
              <a:rPr lang="en-US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2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challenges,</a:t>
            </a:r>
            <a:r>
              <a:rPr lang="en-US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3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including</a:t>
            </a:r>
            <a:r>
              <a:rPr lang="en-US" spc="-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4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but</a:t>
            </a:r>
            <a:r>
              <a:rPr lang="en-US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3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not </a:t>
            </a:r>
            <a:r>
              <a:rPr lang="en-US" spc="-68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1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limited</a:t>
            </a:r>
            <a:r>
              <a:rPr lang="en-US" spc="-1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2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to: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38175" marR="354965" indent="-340995">
              <a:lnSpc>
                <a:spcPts val="4050"/>
              </a:lnSpc>
              <a:spcBef>
                <a:spcPts val="175"/>
              </a:spcBef>
              <a:buFont typeface="Roboto"/>
              <a:buAutoNum type="arabicPeriod"/>
              <a:tabLst>
                <a:tab pos="638810" algn="l"/>
              </a:tabLst>
            </a:pPr>
            <a:r>
              <a:rPr lang="en-US" b="1" spc="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Face </a:t>
            </a:r>
            <a:r>
              <a:rPr lang="en-US" b="1" spc="-1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Detection</a:t>
            </a:r>
            <a:r>
              <a:rPr lang="en-US" spc="-1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pc="1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2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Implementing</a:t>
            </a:r>
            <a:r>
              <a:rPr lang="en-US" spc="1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3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robust</a:t>
            </a:r>
            <a:r>
              <a:rPr lang="en-US" spc="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face</a:t>
            </a:r>
            <a:r>
              <a:rPr lang="en-US" spc="1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2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detection</a:t>
            </a:r>
            <a:r>
              <a:rPr lang="en-US" spc="1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3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algorithms</a:t>
            </a:r>
            <a:r>
              <a:rPr lang="en-US" spc="1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2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capable</a:t>
            </a:r>
            <a:r>
              <a:rPr lang="en-US" spc="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2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</a:t>
            </a:r>
            <a:r>
              <a:rPr lang="en-US" spc="1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3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accurately </a:t>
            </a:r>
            <a:r>
              <a:rPr lang="en-US" spc="-70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3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identifying</a:t>
            </a:r>
            <a:r>
              <a:rPr lang="en-US" spc="-1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faces</a:t>
            </a:r>
            <a:r>
              <a:rPr lang="en-US" spc="-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4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</a:t>
            </a:r>
            <a:r>
              <a:rPr lang="en-US" spc="-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1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images</a:t>
            </a:r>
            <a:r>
              <a:rPr lang="en-US" spc="-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2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</a:t>
            </a:r>
            <a:r>
              <a:rPr lang="en-US" spc="-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2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video</a:t>
            </a:r>
            <a:r>
              <a:rPr lang="en-US" spc="-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2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streams.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38175" marR="555625" indent="-340995">
              <a:lnSpc>
                <a:spcPts val="4050"/>
              </a:lnSpc>
              <a:buFont typeface="Roboto"/>
              <a:buAutoNum type="arabicPeriod"/>
              <a:tabLst>
                <a:tab pos="638810" algn="l"/>
              </a:tabLst>
            </a:pPr>
            <a:r>
              <a:rPr lang="en-US" b="1" spc="-1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Facial</a:t>
            </a:r>
            <a:r>
              <a:rPr lang="en-US" b="1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1" spc="-1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Landmark</a:t>
            </a:r>
            <a:r>
              <a:rPr lang="en-US" b="1" spc="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1" spc="-1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Detection</a:t>
            </a:r>
            <a:r>
              <a:rPr lang="en-US" spc="-1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pc="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1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Once</a:t>
            </a:r>
            <a:r>
              <a:rPr lang="en-US" spc="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2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</a:t>
            </a:r>
            <a:r>
              <a:rPr lang="en-US" spc="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face</a:t>
            </a:r>
            <a:r>
              <a:rPr lang="en-US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3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</a:t>
            </a:r>
            <a:r>
              <a:rPr lang="en-US" spc="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1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detected,</a:t>
            </a:r>
            <a:r>
              <a:rPr lang="en-US" spc="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2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US" spc="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3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application</a:t>
            </a:r>
            <a:r>
              <a:rPr lang="en-US" spc="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3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must</a:t>
            </a:r>
            <a:r>
              <a:rPr lang="en-US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3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accurately </a:t>
            </a:r>
            <a:r>
              <a:rPr lang="en-US" spc="-70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1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locate</a:t>
            </a:r>
            <a:r>
              <a:rPr lang="en-US" spc="-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3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key</a:t>
            </a:r>
            <a:r>
              <a:rPr lang="en-US" spc="-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1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facial</a:t>
            </a:r>
            <a:r>
              <a:rPr lang="en-US" spc="-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3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landmarks</a:t>
            </a:r>
            <a:r>
              <a:rPr lang="en-US" spc="-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3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such</a:t>
            </a:r>
            <a:r>
              <a:rPr lang="en-US" spc="-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2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</a:t>
            </a:r>
            <a:r>
              <a:rPr lang="en-US" spc="-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2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eyes,</a:t>
            </a:r>
            <a:r>
              <a:rPr lang="en-US" spc="-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1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nose,</a:t>
            </a:r>
            <a:r>
              <a:rPr lang="en-US" spc="-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2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mouth,</a:t>
            </a:r>
            <a:r>
              <a:rPr lang="en-US" spc="-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1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etc.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38175" marR="5080" indent="-340995">
              <a:lnSpc>
                <a:spcPts val="4050"/>
              </a:lnSpc>
              <a:buFont typeface="Roboto"/>
              <a:buAutoNum type="arabicPeriod"/>
              <a:tabLst>
                <a:tab pos="638810" algn="l"/>
              </a:tabLst>
            </a:pPr>
            <a:r>
              <a:rPr lang="en-US" b="1" spc="-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Filter</a:t>
            </a:r>
            <a:r>
              <a:rPr lang="en-US" b="1" spc="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1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Overlay:</a:t>
            </a:r>
            <a:r>
              <a:rPr lang="en-US" b="1" spc="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3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Applying</a:t>
            </a:r>
            <a:r>
              <a:rPr lang="en-US" spc="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3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digital</a:t>
            </a:r>
            <a:r>
              <a:rPr lang="en-US" spc="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1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filters</a:t>
            </a:r>
            <a:r>
              <a:rPr lang="en-US" spc="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2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</a:t>
            </a:r>
            <a:r>
              <a:rPr lang="en-US" spc="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3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augmentations</a:t>
            </a:r>
            <a:r>
              <a:rPr lang="en-US" spc="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1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</a:t>
            </a:r>
            <a:r>
              <a:rPr lang="en-US" spc="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2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US" spc="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1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detected</a:t>
            </a:r>
            <a:r>
              <a:rPr lang="en-US" spc="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1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facial</a:t>
            </a:r>
            <a:r>
              <a:rPr lang="en-US" spc="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3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landmarks </a:t>
            </a:r>
            <a:r>
              <a:rPr lang="en-US" spc="-70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4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</a:t>
            </a:r>
            <a:r>
              <a:rPr lang="en-US" spc="-1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7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real-time.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38175" marR="884555" indent="-340995">
              <a:lnSpc>
                <a:spcPts val="4050"/>
              </a:lnSpc>
              <a:buFont typeface="Roboto"/>
              <a:buAutoNum type="arabicPeriod"/>
              <a:tabLst>
                <a:tab pos="638810" algn="l"/>
              </a:tabLst>
            </a:pPr>
            <a:r>
              <a:rPr lang="en-US" b="1" spc="1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Performance</a:t>
            </a:r>
            <a:r>
              <a:rPr lang="en-US" b="1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1" spc="-1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Optimization:</a:t>
            </a:r>
            <a:r>
              <a:rPr lang="en-US" b="1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3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Ensuring</a:t>
            </a:r>
            <a:r>
              <a:rPr lang="en-US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2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US" spc="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3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application</a:t>
            </a:r>
            <a:r>
              <a:rPr lang="en-US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4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runs</a:t>
            </a:r>
            <a:r>
              <a:rPr lang="en-US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3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smoothly</a:t>
            </a:r>
            <a:r>
              <a:rPr lang="en-US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3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</a:t>
            </a:r>
            <a:r>
              <a:rPr lang="en-US" spc="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1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efficiently, </a:t>
            </a:r>
            <a:r>
              <a:rPr lang="en-US" spc="-70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2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especially</a:t>
            </a:r>
            <a:r>
              <a:rPr lang="en-US" spc="-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4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</a:t>
            </a:r>
            <a:r>
              <a:rPr lang="en-US" spc="-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7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real-time</a:t>
            </a:r>
            <a:r>
              <a:rPr lang="en-US" spc="-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2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scenarios</a:t>
            </a:r>
            <a:r>
              <a:rPr lang="en-US" spc="-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2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where</a:t>
            </a:r>
            <a:r>
              <a:rPr lang="en-US" spc="-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1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performance</a:t>
            </a:r>
            <a:r>
              <a:rPr lang="en-US" spc="-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3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</a:t>
            </a:r>
            <a:r>
              <a:rPr lang="en-US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2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critical.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38175" marR="260350" indent="-340995">
              <a:lnSpc>
                <a:spcPts val="4050"/>
              </a:lnSpc>
              <a:buFont typeface="Roboto"/>
              <a:buAutoNum type="arabicPeriod"/>
              <a:tabLst>
                <a:tab pos="638810" algn="l"/>
              </a:tabLst>
            </a:pPr>
            <a:r>
              <a:rPr lang="en-US" b="1" spc="-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</a:t>
            </a:r>
            <a:r>
              <a:rPr lang="en-US" b="1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1" spc="1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Experience</a:t>
            </a:r>
            <a:r>
              <a:rPr lang="en-US" spc="1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3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Providing</a:t>
            </a:r>
            <a:r>
              <a:rPr lang="en-US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4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</a:t>
            </a:r>
            <a:r>
              <a:rPr lang="en-US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3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intuitive</a:t>
            </a:r>
            <a:r>
              <a:rPr lang="en-US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3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</a:t>
            </a:r>
            <a:r>
              <a:rPr lang="en-US" spc="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1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interface</a:t>
            </a:r>
            <a:r>
              <a:rPr lang="en-US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 </a:t>
            </a:r>
            <a:r>
              <a:rPr lang="en-US" spc="-2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selecting</a:t>
            </a:r>
            <a:r>
              <a:rPr lang="en-US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3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</a:t>
            </a:r>
            <a:r>
              <a:rPr lang="en-US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4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applying</a:t>
            </a:r>
            <a:r>
              <a:rPr lang="en-US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1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filters, </a:t>
            </a:r>
            <a:r>
              <a:rPr lang="en-US" spc="-70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2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</a:t>
            </a:r>
            <a:r>
              <a:rPr lang="en-US" spc="-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2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well</a:t>
            </a:r>
            <a:r>
              <a:rPr lang="en-US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2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</a:t>
            </a:r>
            <a:r>
              <a:rPr lang="en-US" spc="-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3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managing</a:t>
            </a:r>
            <a:r>
              <a:rPr lang="en-US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5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any</a:t>
            </a:r>
            <a:r>
              <a:rPr lang="en-US" spc="-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3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</a:t>
            </a:r>
            <a:r>
              <a:rPr lang="en-US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3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interactions</a:t>
            </a:r>
            <a:r>
              <a:rPr lang="en-US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4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during</a:t>
            </a:r>
            <a:r>
              <a:rPr lang="en-US" spc="-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2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US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2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filtering</a:t>
            </a:r>
            <a:r>
              <a:rPr lang="en-US" spc="-5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pc="-20" dirty="0">
                <a:solidFill>
                  <a:srgbClr val="1716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process.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endParaRPr lang="en-IN" b="0" strike="noStrike" spc="-1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object 2"/>
          <p:cNvGrpSpPr/>
          <p:nvPr/>
        </p:nvGrpSpPr>
        <p:grpSpPr>
          <a:xfrm>
            <a:off x="8658360" y="2647800"/>
            <a:ext cx="3533400" cy="3809520"/>
            <a:chOff x="8658360" y="2647800"/>
            <a:chExt cx="3533400" cy="3809520"/>
          </a:xfrm>
        </p:grpSpPr>
        <p:sp>
          <p:nvSpPr>
            <p:cNvPr id="165" name="object 3"/>
            <p:cNvSpPr/>
            <p:nvPr/>
          </p:nvSpPr>
          <p:spPr>
            <a:xfrm>
              <a:off x="9353520" y="5362560"/>
              <a:ext cx="456840" cy="456840"/>
            </a:xfrm>
            <a:custGeom>
              <a:avLst/>
              <a:gdLst>
                <a:gd name="textAreaLeft" fmla="*/ 0 w 456840"/>
                <a:gd name="textAreaRight" fmla="*/ 457200 w 456840"/>
                <a:gd name="textAreaTop" fmla="*/ 0 h 456840"/>
                <a:gd name="textAreaBottom" fmla="*/ 457200 h 456840"/>
              </a:gdLst>
              <a:ahLst/>
              <a:cxnLst/>
              <a:rect l="textAreaLeft" t="textAreaTop" r="textAreaRight" b="textAreaBottom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6" name="object 4"/>
            <p:cNvSpPr/>
            <p:nvPr/>
          </p:nvSpPr>
          <p:spPr>
            <a:xfrm>
              <a:off x="9353520" y="5896080"/>
              <a:ext cx="180720" cy="180720"/>
            </a:xfrm>
            <a:custGeom>
              <a:avLst/>
              <a:gdLst>
                <a:gd name="textAreaLeft" fmla="*/ 0 w 180720"/>
                <a:gd name="textAreaRight" fmla="*/ 181080 w 180720"/>
                <a:gd name="textAreaTop" fmla="*/ 0 h 180720"/>
                <a:gd name="textAreaBottom" fmla="*/ 181080 h 180720"/>
              </a:gdLst>
              <a:ahLst/>
              <a:cxnLst/>
              <a:rect l="textAreaLeft" t="textAreaTop" r="textAreaRight" b="textAreaBottom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67" name="object 5"/>
            <p:cNvPicPr/>
            <p:nvPr/>
          </p:nvPicPr>
          <p:blipFill>
            <a:blip r:embed="rId2"/>
            <a:stretch/>
          </p:blipFill>
          <p:spPr>
            <a:xfrm>
              <a:off x="8658360" y="2647800"/>
              <a:ext cx="3533400" cy="38095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739800" y="829800"/>
            <a:ext cx="5263200" cy="116172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pos="2642760" algn="l"/>
              </a:tabLst>
            </a:pPr>
            <a:r>
              <a:rPr lang="en-IN" sz="4250" b="1" strike="noStrike" spc="4">
                <a:solidFill>
                  <a:schemeClr val="dk1"/>
                </a:solidFill>
                <a:latin typeface="Trebuchet MS"/>
              </a:rPr>
              <a:t>PROJECT	</a:t>
            </a:r>
            <a:r>
              <a:rPr lang="en-IN" sz="4250" b="1" strike="noStrike" spc="-21">
                <a:solidFill>
                  <a:schemeClr val="dk1"/>
                </a:solidFill>
                <a:latin typeface="Trebuchet MS"/>
              </a:rPr>
              <a:t>OVERVIEW</a:t>
            </a:r>
            <a:endParaRPr lang="en-IN" sz="425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9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70" name="object 9"/>
          <p:cNvSpPr/>
          <p:nvPr/>
        </p:nvSpPr>
        <p:spPr>
          <a:xfrm>
            <a:off x="739800" y="6473160"/>
            <a:ext cx="1798560" cy="17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54"/>
              </a:spcBef>
            </a:pPr>
            <a:r>
              <a:rPr lang="en-IN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IN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IN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IN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IN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IN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IN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IN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IN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ldNum" idx="11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54"/>
              </a:spcBef>
              <a:buNone/>
              <a:defRPr lang="en-IN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54"/>
              </a:spcBef>
              <a:buNone/>
            </a:pPr>
            <a:fld id="{090EC19D-23CF-4BCD-8808-4424CD00B1F7}" type="slidenum">
              <a:rPr lang="en-IN" sz="1100" b="0" strike="noStrike" spc="9">
                <a:solidFill>
                  <a:srgbClr val="2D936B"/>
                </a:solidFill>
                <a:latin typeface="Trebuchet MS"/>
              </a:rPr>
              <a:t>5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82760" y="2149920"/>
            <a:ext cx="8157240" cy="3430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lang="en-US" sz="2400" spc="-30" dirty="0">
                <a:solidFill>
                  <a:srgbClr val="17161B"/>
                </a:solidFill>
                <a:latin typeface="Roboto"/>
                <a:cs typeface="Roboto"/>
              </a:rPr>
              <a:t>Testing</a:t>
            </a:r>
            <a:r>
              <a:rPr lang="en-US" sz="2400" spc="-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35" dirty="0">
                <a:solidFill>
                  <a:srgbClr val="17161B"/>
                </a:solidFill>
                <a:latin typeface="Roboto"/>
                <a:cs typeface="Roboto"/>
              </a:rPr>
              <a:t>and</a:t>
            </a:r>
            <a:r>
              <a:rPr lang="en-US" sz="2400" spc="-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25" dirty="0">
                <a:solidFill>
                  <a:srgbClr val="17161B"/>
                </a:solidFill>
                <a:latin typeface="Roboto"/>
                <a:cs typeface="Roboto"/>
              </a:rPr>
              <a:t>refining</a:t>
            </a:r>
            <a:r>
              <a:rPr lang="en-US" sz="2400" spc="-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10" dirty="0">
                <a:solidFill>
                  <a:srgbClr val="17161B"/>
                </a:solidFill>
                <a:latin typeface="Roboto"/>
                <a:cs typeface="Roboto"/>
              </a:rPr>
              <a:t>face</a:t>
            </a:r>
            <a:r>
              <a:rPr lang="en-US" sz="2400" spc="-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15" dirty="0">
                <a:solidFill>
                  <a:srgbClr val="17161B"/>
                </a:solidFill>
                <a:latin typeface="Roboto"/>
                <a:cs typeface="Roboto"/>
              </a:rPr>
              <a:t>filters</a:t>
            </a:r>
            <a:r>
              <a:rPr lang="en-US" sz="2400" spc="-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30" dirty="0">
                <a:solidFill>
                  <a:srgbClr val="17161B"/>
                </a:solidFill>
                <a:latin typeface="Roboto"/>
                <a:cs typeface="Roboto"/>
              </a:rPr>
              <a:t>is</a:t>
            </a:r>
            <a:r>
              <a:rPr lang="en-US" sz="2400" spc="-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30" dirty="0">
                <a:solidFill>
                  <a:srgbClr val="17161B"/>
                </a:solidFill>
                <a:latin typeface="Roboto"/>
                <a:cs typeface="Roboto"/>
              </a:rPr>
              <a:t>crucial </a:t>
            </a:r>
            <a:r>
              <a:rPr lang="en-US" sz="2400" spc="-2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20" dirty="0">
                <a:solidFill>
                  <a:srgbClr val="17161B"/>
                </a:solidFill>
                <a:latin typeface="Roboto"/>
                <a:cs typeface="Roboto"/>
              </a:rPr>
              <a:t>to</a:t>
            </a:r>
            <a:r>
              <a:rPr lang="en-US" sz="24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30" dirty="0">
                <a:solidFill>
                  <a:srgbClr val="17161B"/>
                </a:solidFill>
                <a:latin typeface="Roboto"/>
                <a:cs typeface="Roboto"/>
              </a:rPr>
              <a:t>ensure</a:t>
            </a:r>
            <a:r>
              <a:rPr lang="en-US" sz="24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35" dirty="0">
                <a:solidFill>
                  <a:srgbClr val="17161B"/>
                </a:solidFill>
                <a:latin typeface="Roboto"/>
                <a:cs typeface="Roboto"/>
              </a:rPr>
              <a:t>accuracy</a:t>
            </a:r>
            <a:r>
              <a:rPr lang="en-US" sz="24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35" dirty="0">
                <a:solidFill>
                  <a:srgbClr val="17161B"/>
                </a:solidFill>
                <a:latin typeface="Roboto"/>
                <a:cs typeface="Roboto"/>
              </a:rPr>
              <a:t>and</a:t>
            </a:r>
            <a:r>
              <a:rPr lang="en-US" sz="24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30" dirty="0">
                <a:solidFill>
                  <a:srgbClr val="17161B"/>
                </a:solidFill>
                <a:latin typeface="Roboto"/>
                <a:cs typeface="Roboto"/>
              </a:rPr>
              <a:t>user</a:t>
            </a:r>
            <a:r>
              <a:rPr lang="en-US" sz="24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25" dirty="0">
                <a:solidFill>
                  <a:srgbClr val="17161B"/>
                </a:solidFill>
                <a:latin typeface="Roboto"/>
                <a:cs typeface="Roboto"/>
              </a:rPr>
              <a:t>satisfaction. </a:t>
            </a:r>
            <a:r>
              <a:rPr lang="en-US" sz="2400" spc="-78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20" dirty="0">
                <a:solidFill>
                  <a:srgbClr val="17161B"/>
                </a:solidFill>
                <a:latin typeface="Roboto"/>
                <a:cs typeface="Roboto"/>
              </a:rPr>
              <a:t>Conduct</a:t>
            </a:r>
            <a:r>
              <a:rPr lang="en-US" sz="2400" spc="-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25" dirty="0">
                <a:solidFill>
                  <a:srgbClr val="17161B"/>
                </a:solidFill>
                <a:latin typeface="Roboto"/>
                <a:cs typeface="Roboto"/>
              </a:rPr>
              <a:t>extensive</a:t>
            </a:r>
            <a:r>
              <a:rPr lang="en-US" sz="2400" spc="-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30" dirty="0">
                <a:solidFill>
                  <a:srgbClr val="17161B"/>
                </a:solidFill>
                <a:latin typeface="Roboto"/>
                <a:cs typeface="Roboto"/>
              </a:rPr>
              <a:t>testing</a:t>
            </a:r>
            <a:r>
              <a:rPr lang="en-US" sz="2400" spc="-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20" dirty="0">
                <a:solidFill>
                  <a:srgbClr val="17161B"/>
                </a:solidFill>
                <a:latin typeface="Roboto"/>
                <a:cs typeface="Roboto"/>
              </a:rPr>
              <a:t>to</a:t>
            </a:r>
            <a:r>
              <a:rPr lang="en-US" sz="2400" spc="-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30" dirty="0">
                <a:solidFill>
                  <a:srgbClr val="17161B"/>
                </a:solidFill>
                <a:latin typeface="Roboto"/>
                <a:cs typeface="Roboto"/>
              </a:rPr>
              <a:t>verify</a:t>
            </a:r>
            <a:r>
              <a:rPr lang="en-US" sz="2400" spc="-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30" dirty="0">
                <a:solidFill>
                  <a:srgbClr val="17161B"/>
                </a:solidFill>
                <a:latin typeface="Roboto"/>
                <a:cs typeface="Roboto"/>
              </a:rPr>
              <a:t>the </a:t>
            </a:r>
            <a:r>
              <a:rPr lang="en-US" sz="2400" spc="-2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10" dirty="0">
                <a:solidFill>
                  <a:srgbClr val="17161B"/>
                </a:solidFill>
                <a:latin typeface="Roboto"/>
                <a:cs typeface="Roboto"/>
              </a:rPr>
              <a:t>effectiveness </a:t>
            </a:r>
            <a:r>
              <a:rPr lang="en-US" sz="2400" spc="25" dirty="0">
                <a:solidFill>
                  <a:srgbClr val="17161B"/>
                </a:solidFill>
                <a:latin typeface="Roboto"/>
                <a:cs typeface="Roboto"/>
              </a:rPr>
              <a:t>of </a:t>
            </a:r>
            <a:r>
              <a:rPr lang="en-US" sz="2400" spc="-30" dirty="0">
                <a:solidFill>
                  <a:srgbClr val="17161B"/>
                </a:solidFill>
                <a:latin typeface="Roboto"/>
                <a:cs typeface="Roboto"/>
              </a:rPr>
              <a:t>the </a:t>
            </a:r>
            <a:r>
              <a:rPr lang="en-US" sz="2400" spc="10" dirty="0">
                <a:solidFill>
                  <a:srgbClr val="17161B"/>
                </a:solidFill>
                <a:latin typeface="Roboto"/>
                <a:cs typeface="Roboto"/>
              </a:rPr>
              <a:t>face </a:t>
            </a:r>
            <a:r>
              <a:rPr lang="en-US" sz="2400" spc="-20" dirty="0">
                <a:solidFill>
                  <a:srgbClr val="17161B"/>
                </a:solidFill>
                <a:latin typeface="Roboto"/>
                <a:cs typeface="Roboto"/>
              </a:rPr>
              <a:t>detection </a:t>
            </a:r>
            <a:r>
              <a:rPr lang="en-US" sz="2400" spc="-1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30" dirty="0">
                <a:solidFill>
                  <a:srgbClr val="17161B"/>
                </a:solidFill>
                <a:latin typeface="Roboto"/>
                <a:cs typeface="Roboto"/>
              </a:rPr>
              <a:t>algorithms.</a:t>
            </a:r>
            <a:endParaRPr lang="en-US" sz="2400" dirty="0">
              <a:latin typeface="Roboto"/>
              <a:cs typeface="Roboto"/>
            </a:endParaRPr>
          </a:p>
          <a:p>
            <a:pPr marL="12700" marR="66040">
              <a:lnSpc>
                <a:spcPct val="115199"/>
              </a:lnSpc>
            </a:pPr>
            <a:r>
              <a:rPr lang="en-US" sz="2400" spc="-15" dirty="0">
                <a:solidFill>
                  <a:srgbClr val="17161B"/>
                </a:solidFill>
                <a:latin typeface="Roboto"/>
                <a:cs typeface="Roboto"/>
              </a:rPr>
              <a:t>Refine</a:t>
            </a:r>
            <a:r>
              <a:rPr lang="en-US" sz="2400" spc="-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30" dirty="0">
                <a:solidFill>
                  <a:srgbClr val="17161B"/>
                </a:solidFill>
                <a:latin typeface="Roboto"/>
                <a:cs typeface="Roboto"/>
              </a:rPr>
              <a:t>the</a:t>
            </a:r>
            <a:r>
              <a:rPr lang="en-US" sz="2400" spc="-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15" dirty="0">
                <a:solidFill>
                  <a:srgbClr val="17161B"/>
                </a:solidFill>
                <a:latin typeface="Roboto"/>
                <a:cs typeface="Roboto"/>
              </a:rPr>
              <a:t>filters</a:t>
            </a:r>
            <a:r>
              <a:rPr lang="en-US" sz="2400" spc="-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20" dirty="0">
                <a:solidFill>
                  <a:srgbClr val="17161B"/>
                </a:solidFill>
                <a:latin typeface="Roboto"/>
                <a:cs typeface="Roboto"/>
              </a:rPr>
              <a:t>based</a:t>
            </a:r>
            <a:r>
              <a:rPr lang="en-US" sz="2400" spc="-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30" dirty="0">
                <a:solidFill>
                  <a:srgbClr val="17161B"/>
                </a:solidFill>
                <a:latin typeface="Roboto"/>
                <a:cs typeface="Roboto"/>
              </a:rPr>
              <a:t>on</a:t>
            </a:r>
            <a:r>
              <a:rPr lang="en-US" sz="2400" spc="-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30" dirty="0">
                <a:solidFill>
                  <a:srgbClr val="17161B"/>
                </a:solidFill>
                <a:latin typeface="Roboto"/>
                <a:cs typeface="Roboto"/>
              </a:rPr>
              <a:t>user</a:t>
            </a:r>
            <a:r>
              <a:rPr lang="en-US" sz="2400" spc="-5" dirty="0">
                <a:solidFill>
                  <a:srgbClr val="17161B"/>
                </a:solidFill>
                <a:latin typeface="Roboto"/>
                <a:cs typeface="Roboto"/>
              </a:rPr>
              <a:t> feedback </a:t>
            </a:r>
            <a:r>
              <a:rPr lang="en-US" sz="2400" spc="-78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35" dirty="0">
                <a:solidFill>
                  <a:srgbClr val="17161B"/>
                </a:solidFill>
                <a:latin typeface="Roboto"/>
                <a:cs typeface="Roboto"/>
              </a:rPr>
              <a:t>and</a:t>
            </a:r>
            <a:r>
              <a:rPr lang="en-US" sz="2400" spc="-10" dirty="0">
                <a:solidFill>
                  <a:srgbClr val="17161B"/>
                </a:solidFill>
                <a:latin typeface="Roboto"/>
                <a:cs typeface="Roboto"/>
              </a:rPr>
              <a:t> preferences.</a:t>
            </a:r>
            <a:endParaRPr lang="en-US" sz="2400" dirty="0">
              <a:latin typeface="Roboto"/>
              <a:cs typeface="Roboto"/>
            </a:endParaRPr>
          </a:p>
          <a:p>
            <a:pPr marL="12700" marR="765175">
              <a:lnSpc>
                <a:spcPct val="115199"/>
              </a:lnSpc>
              <a:spcBef>
                <a:spcPts val="5"/>
              </a:spcBef>
            </a:pPr>
            <a:r>
              <a:rPr lang="en-US" sz="2400" spc="-35" dirty="0">
                <a:solidFill>
                  <a:srgbClr val="17161B"/>
                </a:solidFill>
                <a:latin typeface="Roboto"/>
                <a:cs typeface="Roboto"/>
              </a:rPr>
              <a:t>Continuously</a:t>
            </a:r>
            <a:r>
              <a:rPr lang="en-US" sz="2400" spc="-2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25" dirty="0">
                <a:solidFill>
                  <a:srgbClr val="17161B"/>
                </a:solidFill>
                <a:latin typeface="Roboto"/>
                <a:cs typeface="Roboto"/>
              </a:rPr>
              <a:t>monitor</a:t>
            </a:r>
            <a:r>
              <a:rPr lang="en-US" sz="2400" spc="-2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35" dirty="0">
                <a:solidFill>
                  <a:srgbClr val="17161B"/>
                </a:solidFill>
                <a:latin typeface="Roboto"/>
                <a:cs typeface="Roboto"/>
              </a:rPr>
              <a:t>and</a:t>
            </a:r>
            <a:r>
              <a:rPr lang="en-US" sz="2400" spc="-2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25" dirty="0">
                <a:solidFill>
                  <a:srgbClr val="17161B"/>
                </a:solidFill>
                <a:latin typeface="Roboto"/>
                <a:cs typeface="Roboto"/>
              </a:rPr>
              <a:t>update</a:t>
            </a:r>
            <a:r>
              <a:rPr lang="en-US" sz="2400" spc="-2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30" dirty="0">
                <a:solidFill>
                  <a:srgbClr val="17161B"/>
                </a:solidFill>
                <a:latin typeface="Roboto"/>
                <a:cs typeface="Roboto"/>
              </a:rPr>
              <a:t>the </a:t>
            </a:r>
            <a:r>
              <a:rPr lang="en-US" sz="2400" spc="-78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15" dirty="0">
                <a:solidFill>
                  <a:srgbClr val="17161B"/>
                </a:solidFill>
                <a:latin typeface="Roboto"/>
                <a:cs typeface="Roboto"/>
              </a:rPr>
              <a:t>filters</a:t>
            </a:r>
            <a:r>
              <a:rPr lang="en-US" sz="2400" spc="-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20" dirty="0">
                <a:solidFill>
                  <a:srgbClr val="17161B"/>
                </a:solidFill>
                <a:latin typeface="Roboto"/>
                <a:cs typeface="Roboto"/>
              </a:rPr>
              <a:t>to</a:t>
            </a:r>
            <a:r>
              <a:rPr lang="en-US" sz="2400" spc="-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25" dirty="0">
                <a:solidFill>
                  <a:srgbClr val="17161B"/>
                </a:solidFill>
                <a:latin typeface="Roboto"/>
                <a:cs typeface="Roboto"/>
              </a:rPr>
              <a:t>improve</a:t>
            </a:r>
            <a:r>
              <a:rPr lang="en-US" sz="24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35" dirty="0">
                <a:solidFill>
                  <a:srgbClr val="17161B"/>
                </a:solidFill>
                <a:latin typeface="Roboto"/>
                <a:cs typeface="Roboto"/>
              </a:rPr>
              <a:t>their</a:t>
            </a:r>
            <a:r>
              <a:rPr lang="en-US" sz="2400" spc="-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15" dirty="0">
                <a:solidFill>
                  <a:srgbClr val="17161B"/>
                </a:solidFill>
                <a:latin typeface="Roboto"/>
                <a:cs typeface="Roboto"/>
              </a:rPr>
              <a:t>performance.</a:t>
            </a:r>
            <a:endParaRPr lang="en-US" sz="2400" dirty="0">
              <a:latin typeface="Roboto"/>
              <a:cs typeface="Roboto"/>
            </a:endParaRPr>
          </a:p>
          <a:p>
            <a:pPr algn="just"/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99480" y="891720"/>
            <a:ext cx="5014080" cy="116172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lang="en-IN" sz="3200" b="1" strike="noStrike" spc="24">
                <a:solidFill>
                  <a:schemeClr val="dk1"/>
                </a:solidFill>
                <a:latin typeface="Trebuchet MS"/>
              </a:rPr>
              <a:t>W</a:t>
            </a:r>
            <a:r>
              <a:rPr lang="en-IN" sz="3200" b="1" strike="noStrike" spc="-21">
                <a:solidFill>
                  <a:schemeClr val="dk1"/>
                </a:solidFill>
                <a:latin typeface="Trebuchet MS"/>
              </a:rPr>
              <a:t>H</a:t>
            </a:r>
            <a:r>
              <a:rPr lang="en-IN" sz="3200" b="1" strike="noStrike" spc="18">
                <a:solidFill>
                  <a:schemeClr val="dk1"/>
                </a:solidFill>
                <a:latin typeface="Trebuchet MS"/>
              </a:rPr>
              <a:t>O</a:t>
            </a:r>
            <a:r>
              <a:rPr lang="en-IN" sz="3200" b="1" strike="noStrike" spc="-236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200" b="1" strike="noStrike" spc="-12">
                <a:solidFill>
                  <a:schemeClr val="dk1"/>
                </a:solidFill>
                <a:latin typeface="Trebuchet MS"/>
              </a:rPr>
              <a:t>AR</a:t>
            </a:r>
            <a:r>
              <a:rPr lang="en-IN" sz="3200" b="1" strike="noStrike" spc="12">
                <a:solidFill>
                  <a:schemeClr val="dk1"/>
                </a:solidFill>
                <a:latin typeface="Trebuchet MS"/>
              </a:rPr>
              <a:t>E</a:t>
            </a:r>
            <a:r>
              <a:rPr lang="en-IN" sz="3200" b="1" strike="noStrike" spc="-35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200" b="1" strike="noStrike" spc="-12">
                <a:solidFill>
                  <a:schemeClr val="dk1"/>
                </a:solidFill>
                <a:latin typeface="Trebuchet MS"/>
              </a:rPr>
              <a:t>T</a:t>
            </a:r>
            <a:r>
              <a:rPr lang="en-IN" sz="3200" b="1" strike="noStrike" spc="-15">
                <a:solidFill>
                  <a:schemeClr val="dk1"/>
                </a:solidFill>
                <a:latin typeface="Trebuchet MS"/>
              </a:rPr>
              <a:t>H</a:t>
            </a:r>
            <a:r>
              <a:rPr lang="en-IN" sz="3200" b="1" strike="noStrike" spc="12">
                <a:solidFill>
                  <a:schemeClr val="dk1"/>
                </a:solidFill>
                <a:latin typeface="Trebuchet MS"/>
              </a:rPr>
              <a:t>E</a:t>
            </a:r>
            <a:r>
              <a:rPr lang="en-IN" sz="3200" b="1" strike="noStrike" spc="-35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200" b="1" strike="noStrike" spc="-21">
                <a:solidFill>
                  <a:schemeClr val="dk1"/>
                </a:solidFill>
                <a:latin typeface="Trebuchet MS"/>
              </a:rPr>
              <a:t>E</a:t>
            </a:r>
            <a:r>
              <a:rPr lang="en-IN" sz="3200" b="1" strike="noStrike" spc="29">
                <a:solidFill>
                  <a:schemeClr val="dk1"/>
                </a:solidFill>
                <a:latin typeface="Trebuchet MS"/>
              </a:rPr>
              <a:t>N</a:t>
            </a:r>
            <a:r>
              <a:rPr lang="en-IN" sz="3200" b="1" strike="noStrike" spc="12">
                <a:solidFill>
                  <a:schemeClr val="dk1"/>
                </a:solidFill>
                <a:latin typeface="Trebuchet MS"/>
              </a:rPr>
              <a:t>D</a:t>
            </a:r>
            <a:r>
              <a:rPr lang="en-IN" sz="3200" b="1" strike="noStrike" spc="-46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200" b="1" strike="noStrike" spc="-1">
                <a:solidFill>
                  <a:schemeClr val="dk1"/>
                </a:solidFill>
                <a:latin typeface="Trebuchet MS"/>
              </a:rPr>
              <a:t>U</a:t>
            </a:r>
            <a:r>
              <a:rPr lang="en-IN" sz="3200" b="1" strike="noStrike" spc="9">
                <a:solidFill>
                  <a:schemeClr val="dk1"/>
                </a:solidFill>
                <a:latin typeface="Trebuchet MS"/>
              </a:rPr>
              <a:t>S</a:t>
            </a:r>
            <a:r>
              <a:rPr lang="en-IN" sz="3200" b="1" strike="noStrike" spc="-26">
                <a:solidFill>
                  <a:schemeClr val="dk1"/>
                </a:solidFill>
                <a:latin typeface="Trebuchet MS"/>
              </a:rPr>
              <a:t>E</a:t>
            </a:r>
            <a:r>
              <a:rPr lang="en-IN" sz="3200" b="1" strike="noStrike" spc="-12">
                <a:solidFill>
                  <a:schemeClr val="dk1"/>
                </a:solidFill>
                <a:latin typeface="Trebuchet MS"/>
              </a:rPr>
              <a:t>R</a:t>
            </a:r>
            <a:r>
              <a:rPr lang="en-IN" sz="3200" b="1" strike="noStrike" spc="4">
                <a:solidFill>
                  <a:schemeClr val="dk1"/>
                </a:solidFill>
                <a:latin typeface="Trebuchet MS"/>
              </a:rPr>
              <a:t>S?</a:t>
            </a:r>
            <a:endParaRPr lang="en-IN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4" name="object 6"/>
          <p:cNvPicPr/>
          <p:nvPr/>
        </p:nvPicPr>
        <p:blipFill>
          <a:blip r:embed="rId2"/>
          <a:stretch/>
        </p:blipFill>
        <p:spPr>
          <a:xfrm>
            <a:off x="723960" y="6172200"/>
            <a:ext cx="2180880" cy="485280"/>
          </a:xfrm>
          <a:prstGeom prst="rect">
            <a:avLst/>
          </a:prstGeom>
          <a:ln w="0">
            <a:noFill/>
          </a:ln>
        </p:spPr>
      </p:pic>
      <p:sp>
        <p:nvSpPr>
          <p:cNvPr id="175" name="object 7"/>
          <p:cNvSpPr/>
          <p:nvPr/>
        </p:nvSpPr>
        <p:spPr>
          <a:xfrm>
            <a:off x="739800" y="6473160"/>
            <a:ext cx="1798560" cy="17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54"/>
              </a:spcBef>
            </a:pPr>
            <a:r>
              <a:rPr lang="en-IN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IN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IN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IN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IN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IN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IN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IN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IN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ldNum" idx="12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54"/>
              </a:spcBef>
              <a:buNone/>
              <a:defRPr lang="en-IN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54"/>
              </a:spcBef>
              <a:buNone/>
            </a:pPr>
            <a:fld id="{4FE8DC86-DC73-4B88-AA65-A770155ADC7D}" type="slidenum">
              <a:rPr lang="en-IN" sz="1100" b="0" strike="noStrike" spc="9">
                <a:solidFill>
                  <a:srgbClr val="2D936B"/>
                </a:solidFill>
                <a:latin typeface="Trebuchet MS"/>
              </a:rPr>
              <a:t>6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23618" y="1819440"/>
            <a:ext cx="11909648" cy="4146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12700" marR="211454">
              <a:lnSpc>
                <a:spcPct val="116799"/>
              </a:lnSpc>
              <a:spcBef>
                <a:spcPts val="95"/>
              </a:spcBef>
            </a:pPr>
            <a:r>
              <a:rPr lang="en-US" sz="2000" b="1" spc="5" dirty="0">
                <a:solidFill>
                  <a:srgbClr val="17161B"/>
                </a:solidFill>
                <a:latin typeface="Roboto"/>
                <a:cs typeface="Roboto"/>
              </a:rPr>
              <a:t>Social</a:t>
            </a:r>
            <a:r>
              <a:rPr lang="en-US" sz="2000" b="1" spc="-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b="1" spc="20" dirty="0">
                <a:solidFill>
                  <a:srgbClr val="17161B"/>
                </a:solidFill>
                <a:latin typeface="Roboto"/>
                <a:cs typeface="Roboto"/>
              </a:rPr>
              <a:t>Media</a:t>
            </a:r>
            <a:r>
              <a:rPr lang="en-US" sz="2000" b="1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b="1" spc="5" dirty="0">
                <a:solidFill>
                  <a:srgbClr val="17161B"/>
                </a:solidFill>
                <a:latin typeface="Roboto"/>
                <a:cs typeface="Roboto"/>
              </a:rPr>
              <a:t>Users:</a:t>
            </a:r>
            <a:r>
              <a:rPr lang="en-US" sz="2000" b="1" spc="-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5" dirty="0">
                <a:solidFill>
                  <a:srgbClr val="17161B"/>
                </a:solidFill>
                <a:latin typeface="Roboto"/>
                <a:cs typeface="Roboto"/>
              </a:rPr>
              <a:t>Individuals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5" dirty="0">
                <a:solidFill>
                  <a:srgbClr val="17161B"/>
                </a:solidFill>
                <a:latin typeface="Roboto"/>
                <a:cs typeface="Roboto"/>
              </a:rPr>
              <a:t>who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30" dirty="0">
                <a:solidFill>
                  <a:srgbClr val="17161B"/>
                </a:solidFill>
                <a:latin typeface="Roboto"/>
                <a:cs typeface="Roboto"/>
              </a:rPr>
              <a:t>enjoy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30" dirty="0">
                <a:solidFill>
                  <a:srgbClr val="17161B"/>
                </a:solidFill>
                <a:latin typeface="Roboto"/>
                <a:cs typeface="Roboto"/>
              </a:rPr>
              <a:t>sharing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5" dirty="0">
                <a:solidFill>
                  <a:srgbClr val="17161B"/>
                </a:solidFill>
                <a:latin typeface="Roboto"/>
                <a:cs typeface="Roboto"/>
              </a:rPr>
              <a:t>photos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or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videos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5" dirty="0">
                <a:solidFill>
                  <a:srgbClr val="17161B"/>
                </a:solidFill>
                <a:latin typeface="Roboto"/>
                <a:cs typeface="Roboto"/>
              </a:rPr>
              <a:t>on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social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 media 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5" dirty="0">
                <a:solidFill>
                  <a:srgbClr val="17161B"/>
                </a:solidFill>
                <a:latin typeface="Roboto"/>
                <a:cs typeface="Roboto"/>
              </a:rPr>
              <a:t>platforms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like</a:t>
            </a:r>
            <a:r>
              <a:rPr lang="en-US" sz="2000" spc="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0" dirty="0">
                <a:solidFill>
                  <a:srgbClr val="17161B"/>
                </a:solidFill>
                <a:latin typeface="Roboto"/>
                <a:cs typeface="Roboto"/>
              </a:rPr>
              <a:t>Instagram,</a:t>
            </a:r>
            <a:r>
              <a:rPr lang="en-US" sz="2000" spc="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5" dirty="0">
                <a:solidFill>
                  <a:srgbClr val="17161B"/>
                </a:solidFill>
                <a:latin typeface="Roboto"/>
                <a:cs typeface="Roboto"/>
              </a:rPr>
              <a:t>Snapchat,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or</a:t>
            </a:r>
            <a:r>
              <a:rPr lang="en-US" sz="2000" spc="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Facebook.</a:t>
            </a:r>
            <a:r>
              <a:rPr lang="en-US" sz="2000" spc="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Face </a:t>
            </a:r>
            <a:r>
              <a:rPr lang="en-US" sz="2000" spc="-5" dirty="0">
                <a:solidFill>
                  <a:srgbClr val="17161B"/>
                </a:solidFill>
                <a:latin typeface="Roboto"/>
                <a:cs typeface="Roboto"/>
              </a:rPr>
              <a:t>filters</a:t>
            </a:r>
            <a:r>
              <a:rPr lang="en-US" sz="2000" spc="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add</a:t>
            </a:r>
            <a:r>
              <a:rPr lang="en-US" sz="2000" spc="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fun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0" dirty="0">
                <a:solidFill>
                  <a:srgbClr val="17161B"/>
                </a:solidFill>
                <a:latin typeface="Roboto"/>
                <a:cs typeface="Roboto"/>
              </a:rPr>
              <a:t>and</a:t>
            </a:r>
            <a:r>
              <a:rPr lang="en-US" sz="2000" spc="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5" dirty="0">
                <a:solidFill>
                  <a:srgbClr val="17161B"/>
                </a:solidFill>
                <a:latin typeface="Roboto"/>
                <a:cs typeface="Roboto"/>
              </a:rPr>
              <a:t>creativity</a:t>
            </a:r>
            <a:r>
              <a:rPr lang="en-US" sz="2000" spc="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to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5" dirty="0">
                <a:solidFill>
                  <a:srgbClr val="17161B"/>
                </a:solidFill>
                <a:latin typeface="Roboto"/>
                <a:cs typeface="Roboto"/>
              </a:rPr>
              <a:t>their </a:t>
            </a:r>
            <a:r>
              <a:rPr lang="en-US" sz="2000" spc="-74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5" dirty="0">
                <a:solidFill>
                  <a:srgbClr val="17161B"/>
                </a:solidFill>
                <a:latin typeface="Roboto"/>
                <a:cs typeface="Roboto"/>
              </a:rPr>
              <a:t>posts</a:t>
            </a:r>
            <a:r>
              <a:rPr lang="en-US" sz="2000" spc="-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0" dirty="0">
                <a:solidFill>
                  <a:srgbClr val="17161B"/>
                </a:solidFill>
                <a:latin typeface="Roboto"/>
                <a:cs typeface="Roboto"/>
              </a:rPr>
              <a:t>and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stories.</a:t>
            </a:r>
            <a:endParaRPr lang="en-US" sz="2000" dirty="0">
              <a:latin typeface="Roboto"/>
              <a:cs typeface="Roboto"/>
            </a:endParaRPr>
          </a:p>
          <a:p>
            <a:pPr marL="12700" marR="265430">
              <a:lnSpc>
                <a:spcPct val="116799"/>
              </a:lnSpc>
            </a:pPr>
            <a:r>
              <a:rPr lang="en-US" sz="2000" b="1" spc="10" dirty="0">
                <a:solidFill>
                  <a:srgbClr val="17161B"/>
                </a:solidFill>
                <a:latin typeface="Roboto"/>
                <a:cs typeface="Roboto"/>
              </a:rPr>
              <a:t>Content</a:t>
            </a:r>
            <a:r>
              <a:rPr lang="en-US" sz="2000" b="1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b="1" spc="20" dirty="0">
                <a:solidFill>
                  <a:srgbClr val="17161B"/>
                </a:solidFill>
                <a:latin typeface="Roboto"/>
                <a:cs typeface="Roboto"/>
              </a:rPr>
              <a:t>Creators:</a:t>
            </a:r>
            <a:r>
              <a:rPr lang="en-US" sz="2000" b="1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0" dirty="0">
                <a:solidFill>
                  <a:srgbClr val="17161B"/>
                </a:solidFill>
                <a:latin typeface="Roboto"/>
                <a:cs typeface="Roboto"/>
              </a:rPr>
              <a:t>YouTubers,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5" dirty="0">
                <a:solidFill>
                  <a:srgbClr val="17161B"/>
                </a:solidFill>
                <a:latin typeface="Roboto"/>
                <a:cs typeface="Roboto"/>
              </a:rPr>
              <a:t>vloggers,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0" dirty="0">
                <a:solidFill>
                  <a:srgbClr val="17161B"/>
                </a:solidFill>
                <a:latin typeface="Roboto"/>
                <a:cs typeface="Roboto"/>
              </a:rPr>
              <a:t>and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influencers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5" dirty="0">
                <a:solidFill>
                  <a:srgbClr val="17161B"/>
                </a:solidFill>
                <a:latin typeface="Roboto"/>
                <a:cs typeface="Roboto"/>
              </a:rPr>
              <a:t>who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5" dirty="0">
                <a:solidFill>
                  <a:srgbClr val="17161B"/>
                </a:solidFill>
                <a:latin typeface="Roboto"/>
                <a:cs typeface="Roboto"/>
              </a:rPr>
              <a:t>create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video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5" dirty="0">
                <a:solidFill>
                  <a:srgbClr val="17161B"/>
                </a:solidFill>
                <a:latin typeface="Roboto"/>
                <a:cs typeface="Roboto"/>
              </a:rPr>
              <a:t>content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5" dirty="0">
                <a:solidFill>
                  <a:srgbClr val="17161B"/>
                </a:solidFill>
                <a:latin typeface="Roboto"/>
                <a:cs typeface="Roboto"/>
              </a:rPr>
              <a:t>may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5" dirty="0">
                <a:solidFill>
                  <a:srgbClr val="17161B"/>
                </a:solidFill>
                <a:latin typeface="Roboto"/>
                <a:cs typeface="Roboto"/>
              </a:rPr>
              <a:t>use </a:t>
            </a:r>
            <a:r>
              <a:rPr lang="en-US" sz="2000" spc="-74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20" dirty="0">
                <a:solidFill>
                  <a:srgbClr val="17161B"/>
                </a:solidFill>
                <a:latin typeface="Roboto"/>
                <a:cs typeface="Roboto"/>
              </a:rPr>
              <a:t>face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5" dirty="0">
                <a:solidFill>
                  <a:srgbClr val="17161B"/>
                </a:solidFill>
                <a:latin typeface="Roboto"/>
                <a:cs typeface="Roboto"/>
              </a:rPr>
              <a:t>filters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to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5" dirty="0">
                <a:solidFill>
                  <a:srgbClr val="17161B"/>
                </a:solidFill>
                <a:latin typeface="Roboto"/>
                <a:cs typeface="Roboto"/>
              </a:rPr>
              <a:t>enhance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5" dirty="0">
                <a:solidFill>
                  <a:srgbClr val="17161B"/>
                </a:solidFill>
                <a:latin typeface="Roboto"/>
                <a:cs typeface="Roboto"/>
              </a:rPr>
              <a:t>their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videos,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5" dirty="0">
                <a:solidFill>
                  <a:srgbClr val="17161B"/>
                </a:solidFill>
                <a:latin typeface="Roboto"/>
                <a:cs typeface="Roboto"/>
              </a:rPr>
              <a:t>engage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5" dirty="0">
                <a:solidFill>
                  <a:srgbClr val="17161B"/>
                </a:solidFill>
                <a:latin typeface="Roboto"/>
                <a:cs typeface="Roboto"/>
              </a:rPr>
              <a:t>their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audience,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0" dirty="0">
                <a:solidFill>
                  <a:srgbClr val="17161B"/>
                </a:solidFill>
                <a:latin typeface="Roboto"/>
                <a:cs typeface="Roboto"/>
              </a:rPr>
              <a:t>and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add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5" dirty="0">
                <a:solidFill>
                  <a:srgbClr val="17161B"/>
                </a:solidFill>
                <a:latin typeface="Roboto"/>
                <a:cs typeface="Roboto"/>
              </a:rPr>
              <a:t>entertainment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0" dirty="0">
                <a:solidFill>
                  <a:srgbClr val="17161B"/>
                </a:solidFill>
                <a:latin typeface="Roboto"/>
                <a:cs typeface="Roboto"/>
              </a:rPr>
              <a:t>value.</a:t>
            </a:r>
            <a:endParaRPr lang="en-US" sz="2000" dirty="0">
              <a:latin typeface="Roboto"/>
              <a:cs typeface="Roboto"/>
            </a:endParaRPr>
          </a:p>
          <a:p>
            <a:pPr marL="12700" marR="367665">
              <a:lnSpc>
                <a:spcPct val="116799"/>
              </a:lnSpc>
            </a:pPr>
            <a:r>
              <a:rPr lang="en-US" sz="2000" b="1" spc="25" dirty="0">
                <a:solidFill>
                  <a:srgbClr val="17161B"/>
                </a:solidFill>
                <a:latin typeface="Roboto"/>
                <a:cs typeface="Roboto"/>
              </a:rPr>
              <a:t>Gamers:</a:t>
            </a:r>
            <a:r>
              <a:rPr lang="en-US" sz="2000" b="1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5" dirty="0">
                <a:solidFill>
                  <a:srgbClr val="17161B"/>
                </a:solidFill>
                <a:latin typeface="Roboto"/>
                <a:cs typeface="Roboto"/>
              </a:rPr>
              <a:t>Players</a:t>
            </a:r>
            <a:r>
              <a:rPr lang="en-US" sz="2000" spc="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35" dirty="0">
                <a:solidFill>
                  <a:srgbClr val="17161B"/>
                </a:solidFill>
                <a:latin typeface="Roboto"/>
                <a:cs typeface="Roboto"/>
              </a:rPr>
              <a:t>of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0" dirty="0">
                <a:solidFill>
                  <a:srgbClr val="17161B"/>
                </a:solidFill>
                <a:latin typeface="Roboto"/>
                <a:cs typeface="Roboto"/>
              </a:rPr>
              <a:t>online</a:t>
            </a:r>
            <a:r>
              <a:rPr lang="en-US" sz="2000" spc="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5" dirty="0">
                <a:solidFill>
                  <a:srgbClr val="17161B"/>
                </a:solidFill>
                <a:latin typeface="Roboto"/>
                <a:cs typeface="Roboto"/>
              </a:rPr>
              <a:t>multiplayer</a:t>
            </a:r>
            <a:r>
              <a:rPr lang="en-US" sz="2000" spc="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games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or</a:t>
            </a:r>
            <a:r>
              <a:rPr lang="en-US" sz="2000" spc="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0" dirty="0">
                <a:solidFill>
                  <a:srgbClr val="17161B"/>
                </a:solidFill>
                <a:latin typeface="Roboto"/>
                <a:cs typeface="Roboto"/>
              </a:rPr>
              <a:t>users</a:t>
            </a:r>
            <a:r>
              <a:rPr lang="en-US" sz="2000" spc="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35" dirty="0">
                <a:solidFill>
                  <a:srgbClr val="17161B"/>
                </a:solidFill>
                <a:latin typeface="Roboto"/>
                <a:cs typeface="Roboto"/>
              </a:rPr>
              <a:t>of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35" dirty="0">
                <a:solidFill>
                  <a:srgbClr val="17161B"/>
                </a:solidFill>
                <a:latin typeface="Roboto"/>
                <a:cs typeface="Roboto"/>
              </a:rPr>
              <a:t>virtual</a:t>
            </a:r>
            <a:r>
              <a:rPr lang="en-US" sz="2000" spc="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5" dirty="0">
                <a:solidFill>
                  <a:srgbClr val="17161B"/>
                </a:solidFill>
                <a:latin typeface="Roboto"/>
                <a:cs typeface="Roboto"/>
              </a:rPr>
              <a:t>reality</a:t>
            </a:r>
            <a:r>
              <a:rPr lang="en-US" sz="2000" spc="10" dirty="0">
                <a:solidFill>
                  <a:srgbClr val="17161B"/>
                </a:solidFill>
                <a:latin typeface="Roboto"/>
                <a:cs typeface="Roboto"/>
              </a:rPr>
              <a:t> (VR)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5" dirty="0">
                <a:solidFill>
                  <a:srgbClr val="17161B"/>
                </a:solidFill>
                <a:latin typeface="Roboto"/>
                <a:cs typeface="Roboto"/>
              </a:rPr>
              <a:t>platforms</a:t>
            </a:r>
            <a:r>
              <a:rPr lang="en-US" sz="2000" spc="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5" dirty="0">
                <a:solidFill>
                  <a:srgbClr val="17161B"/>
                </a:solidFill>
                <a:latin typeface="Roboto"/>
                <a:cs typeface="Roboto"/>
              </a:rPr>
              <a:t>may </a:t>
            </a:r>
            <a:r>
              <a:rPr lang="en-US" sz="2000" spc="-74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5" dirty="0">
                <a:solidFill>
                  <a:srgbClr val="17161B"/>
                </a:solidFill>
                <a:latin typeface="Roboto"/>
                <a:cs typeface="Roboto"/>
              </a:rPr>
              <a:t>use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20" dirty="0">
                <a:solidFill>
                  <a:srgbClr val="17161B"/>
                </a:solidFill>
                <a:latin typeface="Roboto"/>
                <a:cs typeface="Roboto"/>
              </a:rPr>
              <a:t>face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5" dirty="0">
                <a:solidFill>
                  <a:srgbClr val="17161B"/>
                </a:solidFill>
                <a:latin typeface="Roboto"/>
                <a:cs typeface="Roboto"/>
              </a:rPr>
              <a:t>filters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to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personalize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5" dirty="0">
                <a:solidFill>
                  <a:srgbClr val="17161B"/>
                </a:solidFill>
                <a:latin typeface="Roboto"/>
                <a:cs typeface="Roboto"/>
              </a:rPr>
              <a:t>their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5" dirty="0">
                <a:solidFill>
                  <a:srgbClr val="17161B"/>
                </a:solidFill>
                <a:latin typeface="Roboto"/>
                <a:cs typeface="Roboto"/>
              </a:rPr>
              <a:t>avatars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or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add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20" dirty="0">
                <a:solidFill>
                  <a:srgbClr val="17161B"/>
                </a:solidFill>
                <a:latin typeface="Roboto"/>
                <a:cs typeface="Roboto"/>
              </a:rPr>
              <a:t>effects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30" dirty="0">
                <a:solidFill>
                  <a:srgbClr val="17161B"/>
                </a:solidFill>
                <a:latin typeface="Roboto"/>
                <a:cs typeface="Roboto"/>
              </a:rPr>
              <a:t>during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0" dirty="0">
                <a:solidFill>
                  <a:srgbClr val="17161B"/>
                </a:solidFill>
                <a:latin typeface="Roboto"/>
                <a:cs typeface="Roboto"/>
              </a:rPr>
              <a:t>live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streams.</a:t>
            </a:r>
            <a:endParaRPr lang="en-US" sz="2000" dirty="0">
              <a:latin typeface="Roboto"/>
              <a:cs typeface="Roboto"/>
            </a:endParaRPr>
          </a:p>
          <a:p>
            <a:pPr marL="12700" marR="152400">
              <a:lnSpc>
                <a:spcPct val="116799"/>
              </a:lnSpc>
            </a:pPr>
            <a:r>
              <a:rPr lang="en-US" sz="2000" b="1" spc="15" dirty="0">
                <a:solidFill>
                  <a:srgbClr val="17161B"/>
                </a:solidFill>
                <a:latin typeface="Roboto"/>
                <a:cs typeface="Roboto"/>
              </a:rPr>
              <a:t>Messaging</a:t>
            </a:r>
            <a:r>
              <a:rPr lang="en-US" sz="2000" b="1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b="1" spc="40" dirty="0">
                <a:solidFill>
                  <a:srgbClr val="17161B"/>
                </a:solidFill>
                <a:latin typeface="Roboto"/>
                <a:cs typeface="Roboto"/>
              </a:rPr>
              <a:t>App</a:t>
            </a:r>
            <a:r>
              <a:rPr lang="en-US" sz="2000" b="1" spc="5" dirty="0">
                <a:solidFill>
                  <a:srgbClr val="17161B"/>
                </a:solidFill>
                <a:latin typeface="Roboto"/>
                <a:cs typeface="Roboto"/>
              </a:rPr>
              <a:t> Users: 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People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5" dirty="0">
                <a:solidFill>
                  <a:srgbClr val="17161B"/>
                </a:solidFill>
                <a:latin typeface="Roboto"/>
                <a:cs typeface="Roboto"/>
              </a:rPr>
              <a:t>who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5" dirty="0">
                <a:solidFill>
                  <a:srgbClr val="17161B"/>
                </a:solidFill>
                <a:latin typeface="Roboto"/>
                <a:cs typeface="Roboto"/>
              </a:rPr>
              <a:t>use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messaging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5" dirty="0">
                <a:solidFill>
                  <a:srgbClr val="17161B"/>
                </a:solidFill>
                <a:latin typeface="Roboto"/>
                <a:cs typeface="Roboto"/>
              </a:rPr>
              <a:t>apps</a:t>
            </a:r>
            <a:r>
              <a:rPr lang="en-US" sz="2000" spc="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5" dirty="0">
                <a:solidFill>
                  <a:srgbClr val="17161B"/>
                </a:solidFill>
                <a:latin typeface="Roboto"/>
                <a:cs typeface="Roboto"/>
              </a:rPr>
              <a:t>such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5" dirty="0">
                <a:solidFill>
                  <a:srgbClr val="17161B"/>
                </a:solidFill>
                <a:latin typeface="Roboto"/>
                <a:cs typeface="Roboto"/>
              </a:rPr>
              <a:t>as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WhatsApp,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5" dirty="0">
                <a:solidFill>
                  <a:srgbClr val="17161B"/>
                </a:solidFill>
                <a:latin typeface="Roboto"/>
                <a:cs typeface="Roboto"/>
              </a:rPr>
              <a:t>Messenger,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or </a:t>
            </a:r>
            <a:r>
              <a:rPr lang="en-US" sz="2000" spc="-74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5" dirty="0">
                <a:solidFill>
                  <a:srgbClr val="17161B"/>
                </a:solidFill>
                <a:latin typeface="Roboto"/>
                <a:cs typeface="Roboto"/>
              </a:rPr>
              <a:t>Telegram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0" dirty="0">
                <a:solidFill>
                  <a:srgbClr val="17161B"/>
                </a:solidFill>
                <a:latin typeface="Roboto"/>
                <a:cs typeface="Roboto"/>
              </a:rPr>
              <a:t>might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30" dirty="0">
                <a:solidFill>
                  <a:srgbClr val="17161B"/>
                </a:solidFill>
                <a:latin typeface="Roboto"/>
                <a:cs typeface="Roboto"/>
              </a:rPr>
              <a:t>enjoy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30" dirty="0">
                <a:solidFill>
                  <a:srgbClr val="17161B"/>
                </a:solidFill>
                <a:latin typeface="Roboto"/>
                <a:cs typeface="Roboto"/>
              </a:rPr>
              <a:t>using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20" dirty="0">
                <a:solidFill>
                  <a:srgbClr val="17161B"/>
                </a:solidFill>
                <a:latin typeface="Roboto"/>
                <a:cs typeface="Roboto"/>
              </a:rPr>
              <a:t>face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5" dirty="0">
                <a:solidFill>
                  <a:srgbClr val="17161B"/>
                </a:solidFill>
                <a:latin typeface="Roboto"/>
                <a:cs typeface="Roboto"/>
              </a:rPr>
              <a:t>filters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30" dirty="0">
                <a:solidFill>
                  <a:srgbClr val="17161B"/>
                </a:solidFill>
                <a:latin typeface="Roboto"/>
                <a:cs typeface="Roboto"/>
              </a:rPr>
              <a:t>during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video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5" dirty="0">
                <a:solidFill>
                  <a:srgbClr val="17161B"/>
                </a:solidFill>
                <a:latin typeface="Roboto"/>
                <a:cs typeface="Roboto"/>
              </a:rPr>
              <a:t>calls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or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0" dirty="0">
                <a:solidFill>
                  <a:srgbClr val="17161B"/>
                </a:solidFill>
                <a:latin typeface="Roboto"/>
                <a:cs typeface="Roboto"/>
              </a:rPr>
              <a:t>when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0" dirty="0">
                <a:solidFill>
                  <a:srgbClr val="17161B"/>
                </a:solidFill>
                <a:latin typeface="Roboto"/>
                <a:cs typeface="Roboto"/>
              </a:rPr>
              <a:t>sending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5" dirty="0">
                <a:solidFill>
                  <a:srgbClr val="17161B"/>
                </a:solidFill>
                <a:latin typeface="Roboto"/>
                <a:cs typeface="Roboto"/>
              </a:rPr>
              <a:t>photos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0" dirty="0">
                <a:solidFill>
                  <a:srgbClr val="17161B"/>
                </a:solidFill>
                <a:latin typeface="Roboto"/>
                <a:cs typeface="Roboto"/>
              </a:rPr>
              <a:t>and </a:t>
            </a:r>
            <a:r>
              <a:rPr lang="en-US" sz="2000" spc="-1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videos</a:t>
            </a:r>
            <a:r>
              <a:rPr lang="en-US" sz="2000" spc="-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to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5" dirty="0">
                <a:solidFill>
                  <a:srgbClr val="17161B"/>
                </a:solidFill>
                <a:latin typeface="Roboto"/>
                <a:cs typeface="Roboto"/>
              </a:rPr>
              <a:t>friends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0" dirty="0">
                <a:solidFill>
                  <a:srgbClr val="17161B"/>
                </a:solidFill>
                <a:latin typeface="Roboto"/>
                <a:cs typeface="Roboto"/>
              </a:rPr>
              <a:t>and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5" dirty="0">
                <a:solidFill>
                  <a:srgbClr val="17161B"/>
                </a:solidFill>
                <a:latin typeface="Roboto"/>
                <a:cs typeface="Roboto"/>
              </a:rPr>
              <a:t>family.</a:t>
            </a:r>
            <a:endParaRPr lang="en-US" sz="2000" dirty="0">
              <a:latin typeface="Roboto"/>
              <a:cs typeface="Roboto"/>
            </a:endParaRPr>
          </a:p>
          <a:p>
            <a:pPr marL="12700" marR="5080">
              <a:lnSpc>
                <a:spcPct val="116799"/>
              </a:lnSpc>
            </a:pPr>
            <a:r>
              <a:rPr lang="en-US" sz="2000" b="1" spc="5" dirty="0">
                <a:solidFill>
                  <a:srgbClr val="17161B"/>
                </a:solidFill>
                <a:latin typeface="Roboto"/>
                <a:cs typeface="Roboto"/>
              </a:rPr>
              <a:t>Event</a:t>
            </a:r>
            <a:r>
              <a:rPr lang="en-US" sz="2000" b="1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b="1" spc="25" dirty="0">
                <a:solidFill>
                  <a:srgbClr val="17161B"/>
                </a:solidFill>
                <a:latin typeface="Roboto"/>
                <a:cs typeface="Roboto"/>
              </a:rPr>
              <a:t>Attendees:</a:t>
            </a:r>
            <a:r>
              <a:rPr lang="en-US" sz="2000" b="1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0" dirty="0">
                <a:solidFill>
                  <a:srgbClr val="17161B"/>
                </a:solidFill>
                <a:latin typeface="Roboto"/>
                <a:cs typeface="Roboto"/>
              </a:rPr>
              <a:t>Participants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0" dirty="0">
                <a:solidFill>
                  <a:srgbClr val="17161B"/>
                </a:solidFill>
                <a:latin typeface="Roboto"/>
                <a:cs typeface="Roboto"/>
              </a:rPr>
              <a:t>at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5" dirty="0">
                <a:solidFill>
                  <a:srgbClr val="17161B"/>
                </a:solidFill>
                <a:latin typeface="Roboto"/>
                <a:cs typeface="Roboto"/>
              </a:rPr>
              <a:t>events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like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5" dirty="0">
                <a:solidFill>
                  <a:srgbClr val="17161B"/>
                </a:solidFill>
                <a:latin typeface="Roboto"/>
                <a:cs typeface="Roboto"/>
              </a:rPr>
              <a:t>parties,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weddings,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or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conferences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5" dirty="0">
                <a:solidFill>
                  <a:srgbClr val="17161B"/>
                </a:solidFill>
                <a:latin typeface="Roboto"/>
                <a:cs typeface="Roboto"/>
              </a:rPr>
              <a:t>may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5" dirty="0">
                <a:solidFill>
                  <a:srgbClr val="17161B"/>
                </a:solidFill>
                <a:latin typeface="Roboto"/>
                <a:cs typeface="Roboto"/>
              </a:rPr>
              <a:t>use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20" dirty="0">
                <a:solidFill>
                  <a:srgbClr val="17161B"/>
                </a:solidFill>
                <a:latin typeface="Roboto"/>
                <a:cs typeface="Roboto"/>
              </a:rPr>
              <a:t>face </a:t>
            </a:r>
            <a:r>
              <a:rPr lang="en-US" sz="2000" spc="-74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5" dirty="0">
                <a:solidFill>
                  <a:srgbClr val="17161B"/>
                </a:solidFill>
                <a:latin typeface="Roboto"/>
                <a:cs typeface="Roboto"/>
              </a:rPr>
              <a:t>filter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5" dirty="0">
                <a:solidFill>
                  <a:srgbClr val="17161B"/>
                </a:solidFill>
                <a:latin typeface="Roboto"/>
                <a:cs typeface="Roboto"/>
              </a:rPr>
              <a:t>apps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10" dirty="0">
                <a:solidFill>
                  <a:srgbClr val="17161B"/>
                </a:solidFill>
                <a:latin typeface="Roboto"/>
                <a:cs typeface="Roboto"/>
              </a:rPr>
              <a:t>for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5" dirty="0">
                <a:solidFill>
                  <a:srgbClr val="17161B"/>
                </a:solidFill>
                <a:latin typeface="Roboto"/>
                <a:cs typeface="Roboto"/>
              </a:rPr>
              <a:t>entertainment,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5" dirty="0">
                <a:solidFill>
                  <a:srgbClr val="17161B"/>
                </a:solidFill>
                <a:latin typeface="Roboto"/>
                <a:cs typeface="Roboto"/>
              </a:rPr>
              <a:t>taking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0" dirty="0">
                <a:solidFill>
                  <a:srgbClr val="17161B"/>
                </a:solidFill>
                <a:latin typeface="Roboto"/>
                <a:cs typeface="Roboto"/>
              </a:rPr>
              <a:t>group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5" dirty="0">
                <a:solidFill>
                  <a:srgbClr val="17161B"/>
                </a:solidFill>
                <a:latin typeface="Roboto"/>
                <a:cs typeface="Roboto"/>
              </a:rPr>
              <a:t>photos,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or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5" dirty="0">
                <a:solidFill>
                  <a:srgbClr val="17161B"/>
                </a:solidFill>
                <a:latin typeface="Roboto"/>
                <a:cs typeface="Roboto"/>
              </a:rPr>
              <a:t>capturing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memorable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5" dirty="0">
                <a:solidFill>
                  <a:srgbClr val="17161B"/>
                </a:solidFill>
                <a:latin typeface="Roboto"/>
                <a:cs typeface="Roboto"/>
              </a:rPr>
              <a:t>moments.</a:t>
            </a:r>
            <a:endParaRPr lang="en-US" sz="2000" dirty="0">
              <a:latin typeface="Roboto"/>
              <a:cs typeface="Roboto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object 2"/>
          <p:cNvPicPr/>
          <p:nvPr/>
        </p:nvPicPr>
        <p:blipFill>
          <a:blip r:embed="rId2"/>
          <a:stretch/>
        </p:blipFill>
        <p:spPr>
          <a:xfrm>
            <a:off x="0" y="1792440"/>
            <a:ext cx="2695320" cy="3247560"/>
          </a:xfrm>
          <a:prstGeom prst="rect">
            <a:avLst/>
          </a:prstGeom>
          <a:ln w="0">
            <a:noFill/>
          </a:ln>
        </p:spPr>
      </p:pic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97160" y="461520"/>
            <a:ext cx="9762840" cy="115848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lang="en-IN" sz="3600" b="1" strike="noStrike" spc="-41">
                <a:solidFill>
                  <a:schemeClr val="dk1"/>
                </a:solidFill>
                <a:latin typeface="Trebuchet MS"/>
              </a:rPr>
              <a:t>Y</a:t>
            </a:r>
            <a:r>
              <a:rPr lang="en-IN" sz="3600" b="1" strike="noStrike" spc="9">
                <a:solidFill>
                  <a:schemeClr val="dk1"/>
                </a:solidFill>
                <a:latin typeface="Trebuchet MS"/>
              </a:rPr>
              <a:t>O</a:t>
            </a:r>
            <a:r>
              <a:rPr lang="en-IN" sz="3600" b="1" strike="noStrike" spc="24">
                <a:solidFill>
                  <a:schemeClr val="dk1"/>
                </a:solidFill>
                <a:latin typeface="Trebuchet MS"/>
              </a:rPr>
              <a:t>U</a:t>
            </a:r>
            <a:r>
              <a:rPr lang="en-IN" sz="3600" b="1" strike="noStrike" spc="-1">
                <a:solidFill>
                  <a:schemeClr val="dk1"/>
                </a:solidFill>
                <a:latin typeface="Trebuchet MS"/>
              </a:rPr>
              <a:t>R</a:t>
            </a:r>
            <a:r>
              <a:rPr lang="en-IN" sz="3600" b="1" strike="noStrike" spc="4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600" b="1" strike="noStrike" spc="24">
                <a:solidFill>
                  <a:schemeClr val="dk1"/>
                </a:solidFill>
                <a:latin typeface="Trebuchet MS"/>
              </a:rPr>
              <a:t>S</a:t>
            </a:r>
            <a:r>
              <a:rPr lang="en-IN" sz="3600" b="1" strike="noStrike" spc="9">
                <a:solidFill>
                  <a:schemeClr val="dk1"/>
                </a:solidFill>
                <a:latin typeface="Trebuchet MS"/>
              </a:rPr>
              <a:t>O</a:t>
            </a:r>
            <a:r>
              <a:rPr lang="en-IN" sz="3600" b="1" strike="noStrike" spc="24">
                <a:solidFill>
                  <a:schemeClr val="dk1"/>
                </a:solidFill>
                <a:latin typeface="Trebuchet MS"/>
              </a:rPr>
              <a:t>LU</a:t>
            </a:r>
            <a:r>
              <a:rPr lang="en-IN" sz="3600" b="1" strike="noStrike" spc="-35">
                <a:solidFill>
                  <a:schemeClr val="dk1"/>
                </a:solidFill>
                <a:latin typeface="Trebuchet MS"/>
              </a:rPr>
              <a:t>T</a:t>
            </a:r>
            <a:r>
              <a:rPr lang="en-IN" sz="3600" b="1" strike="noStrike" spc="-32">
                <a:solidFill>
                  <a:schemeClr val="dk1"/>
                </a:solidFill>
                <a:latin typeface="Trebuchet MS"/>
              </a:rPr>
              <a:t>I</a:t>
            </a:r>
            <a:r>
              <a:rPr lang="en-IN" sz="3600" b="1" strike="noStrike" spc="9">
                <a:solidFill>
                  <a:schemeClr val="dk1"/>
                </a:solidFill>
                <a:latin typeface="Trebuchet MS"/>
              </a:rPr>
              <a:t>O</a:t>
            </a:r>
            <a:r>
              <a:rPr lang="en-IN" sz="3600" b="1" strike="noStrike" spc="-1">
                <a:solidFill>
                  <a:schemeClr val="dk1"/>
                </a:solidFill>
                <a:latin typeface="Trebuchet MS"/>
              </a:rPr>
              <a:t>N</a:t>
            </a:r>
            <a:r>
              <a:rPr lang="en-IN" sz="3600" b="1" strike="noStrike" spc="-347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600" b="1" strike="noStrike" spc="-35">
                <a:solidFill>
                  <a:schemeClr val="dk1"/>
                </a:solidFill>
                <a:latin typeface="Trebuchet MS"/>
              </a:rPr>
              <a:t>A</a:t>
            </a:r>
            <a:r>
              <a:rPr lang="en-IN" sz="3600" b="1" strike="noStrike" spc="-7">
                <a:solidFill>
                  <a:schemeClr val="dk1"/>
                </a:solidFill>
                <a:latin typeface="Trebuchet MS"/>
              </a:rPr>
              <a:t>N</a:t>
            </a:r>
            <a:r>
              <a:rPr lang="en-IN" sz="3600" b="1" strike="noStrike" spc="-1">
                <a:solidFill>
                  <a:schemeClr val="dk1"/>
                </a:solidFill>
                <a:latin typeface="Trebuchet MS"/>
              </a:rPr>
              <a:t>D</a:t>
            </a:r>
            <a:r>
              <a:rPr lang="en-IN" sz="3600" b="1" strike="noStrike" spc="32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600" b="1" strike="noStrike" spc="-32">
                <a:solidFill>
                  <a:schemeClr val="dk1"/>
                </a:solidFill>
                <a:latin typeface="Trebuchet MS"/>
              </a:rPr>
              <a:t>I</a:t>
            </a:r>
            <a:r>
              <a:rPr lang="en-IN" sz="3600" b="1" strike="noStrike" spc="-35">
                <a:solidFill>
                  <a:schemeClr val="dk1"/>
                </a:solidFill>
                <a:latin typeface="Trebuchet MS"/>
              </a:rPr>
              <a:t>T</a:t>
            </a:r>
            <a:r>
              <a:rPr lang="en-IN" sz="3600" b="1" strike="noStrike" spc="-1">
                <a:solidFill>
                  <a:schemeClr val="dk1"/>
                </a:solidFill>
                <a:latin typeface="Trebuchet MS"/>
              </a:rPr>
              <a:t>S</a:t>
            </a:r>
            <a:r>
              <a:rPr lang="en-IN" sz="3600" b="1" strike="noStrike" spc="58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600" b="1" strike="noStrike" spc="-296">
                <a:solidFill>
                  <a:schemeClr val="dk1"/>
                </a:solidFill>
                <a:latin typeface="Trebuchet MS"/>
              </a:rPr>
              <a:t>V</a:t>
            </a:r>
            <a:r>
              <a:rPr lang="en-IN" sz="3600" b="1" strike="noStrike" spc="-35">
                <a:solidFill>
                  <a:schemeClr val="dk1"/>
                </a:solidFill>
                <a:latin typeface="Trebuchet MS"/>
              </a:rPr>
              <a:t>A</a:t>
            </a:r>
            <a:r>
              <a:rPr lang="en-IN" sz="3600" b="1" strike="noStrike" spc="24">
                <a:solidFill>
                  <a:schemeClr val="dk1"/>
                </a:solidFill>
                <a:latin typeface="Trebuchet MS"/>
              </a:rPr>
              <a:t>LU</a:t>
            </a:r>
            <a:r>
              <a:rPr lang="en-IN" sz="3600" b="1" strike="noStrike" spc="-1">
                <a:solidFill>
                  <a:schemeClr val="dk1"/>
                </a:solidFill>
                <a:latin typeface="Trebuchet MS"/>
              </a:rPr>
              <a:t>E</a:t>
            </a:r>
            <a:r>
              <a:rPr lang="en-IN" sz="3600" b="1" strike="noStrike" spc="-66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600" b="1" strike="noStrike" spc="-15">
                <a:solidFill>
                  <a:schemeClr val="dk1"/>
                </a:solidFill>
                <a:latin typeface="Trebuchet MS"/>
              </a:rPr>
              <a:t>P</a:t>
            </a:r>
            <a:r>
              <a:rPr lang="en-IN" sz="3600" b="1" strike="noStrike" spc="-32">
                <a:solidFill>
                  <a:schemeClr val="dk1"/>
                </a:solidFill>
                <a:latin typeface="Trebuchet MS"/>
              </a:rPr>
              <a:t>R</a:t>
            </a:r>
            <a:r>
              <a:rPr lang="en-IN" sz="3600" b="1" strike="noStrike" spc="9">
                <a:solidFill>
                  <a:schemeClr val="dk1"/>
                </a:solidFill>
                <a:latin typeface="Trebuchet MS"/>
              </a:rPr>
              <a:t>O</a:t>
            </a:r>
            <a:r>
              <a:rPr lang="en-IN" sz="3600" b="1" strike="noStrike" spc="-15">
                <a:solidFill>
                  <a:schemeClr val="dk1"/>
                </a:solidFill>
                <a:latin typeface="Trebuchet MS"/>
              </a:rPr>
              <a:t>P</a:t>
            </a:r>
            <a:r>
              <a:rPr lang="en-IN" sz="3600" b="1" strike="noStrike" spc="9">
                <a:solidFill>
                  <a:schemeClr val="dk1"/>
                </a:solidFill>
                <a:latin typeface="Trebuchet MS"/>
              </a:rPr>
              <a:t>O</a:t>
            </a:r>
            <a:r>
              <a:rPr lang="en-IN" sz="3600" b="1" strike="noStrike" spc="24">
                <a:solidFill>
                  <a:schemeClr val="dk1"/>
                </a:solidFill>
                <a:latin typeface="Trebuchet MS"/>
              </a:rPr>
              <a:t>S</a:t>
            </a:r>
            <a:r>
              <a:rPr lang="en-IN" sz="3600" b="1" strike="noStrike" spc="-32">
                <a:solidFill>
                  <a:schemeClr val="dk1"/>
                </a:solidFill>
                <a:latin typeface="Trebuchet MS"/>
              </a:rPr>
              <a:t>I</a:t>
            </a:r>
            <a:r>
              <a:rPr lang="en-IN" sz="3600" b="1" strike="noStrike" spc="-35">
                <a:solidFill>
                  <a:schemeClr val="dk1"/>
                </a:solidFill>
                <a:latin typeface="Trebuchet MS"/>
              </a:rPr>
              <a:t>T</a:t>
            </a:r>
            <a:r>
              <a:rPr lang="en-IN" sz="3600" b="1" strike="noStrike" spc="-32">
                <a:solidFill>
                  <a:schemeClr val="dk1"/>
                </a:solidFill>
                <a:latin typeface="Trebuchet MS"/>
              </a:rPr>
              <a:t>I</a:t>
            </a:r>
            <a:r>
              <a:rPr lang="en-IN" sz="3600" b="1" strike="noStrike" spc="9">
                <a:solidFill>
                  <a:schemeClr val="dk1"/>
                </a:solidFill>
                <a:latin typeface="Trebuchet MS"/>
              </a:rPr>
              <a:t>O</a:t>
            </a:r>
            <a:r>
              <a:rPr lang="en-IN" sz="3600" b="1" strike="noStrike" spc="-1">
                <a:solidFill>
                  <a:schemeClr val="dk1"/>
                </a:solidFill>
                <a:latin typeface="Trebuchet MS"/>
              </a:rPr>
              <a:t>N</a:t>
            </a:r>
            <a:endParaRPr lang="en-IN" sz="3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0" name="object 7"/>
          <p:cNvPicPr/>
          <p:nvPr/>
        </p:nvPicPr>
        <p:blipFill>
          <a:blip r:embed="rId3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81" name="object 8"/>
          <p:cNvSpPr/>
          <p:nvPr/>
        </p:nvSpPr>
        <p:spPr>
          <a:xfrm>
            <a:off x="739800" y="6473160"/>
            <a:ext cx="1798560" cy="17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54"/>
              </a:spcBef>
            </a:pPr>
            <a:r>
              <a:rPr lang="en-IN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IN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IN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IN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IN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IN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IN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IN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IN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ldNum" idx="13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54"/>
              </a:spcBef>
              <a:buNone/>
              <a:defRPr lang="en-IN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54"/>
              </a:spcBef>
              <a:buNone/>
            </a:pPr>
            <a:fld id="{7F42120D-26C8-40B2-9F30-FE382A0B587A}" type="slidenum">
              <a:rPr lang="en-IN" sz="1100" b="0" strike="noStrike" spc="9">
                <a:solidFill>
                  <a:srgbClr val="2D936B"/>
                </a:solidFill>
                <a:latin typeface="Trebuchet MS"/>
              </a:rPr>
              <a:t>7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2538360" y="1501920"/>
            <a:ext cx="9215029" cy="3828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551815" marR="5080">
              <a:lnSpc>
                <a:spcPct val="116399"/>
              </a:lnSpc>
              <a:spcBef>
                <a:spcPts val="100"/>
              </a:spcBef>
            </a:pPr>
            <a:r>
              <a:rPr lang="en-US" sz="2000" b="1" spc="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Face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spc="-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Detection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spc="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Algorithm: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Choose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2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</a:t>
            </a:r>
            <a:r>
              <a:rPr lang="en-US" sz="2000" spc="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1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develop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2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face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2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detection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3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algorithm</a:t>
            </a:r>
            <a:r>
              <a:rPr lang="en-US" sz="2000" spc="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3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such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2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15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Haar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1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cascades, </a:t>
            </a:r>
            <a:r>
              <a:rPr lang="en-US" sz="2000" spc="-70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5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Viola-Jones,</a:t>
            </a:r>
            <a:r>
              <a:rPr lang="en-US" sz="2000" spc="-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2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Histogram</a:t>
            </a:r>
            <a:r>
              <a:rPr lang="en-US" sz="2000" spc="-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2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2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Oriented</a:t>
            </a:r>
            <a:r>
              <a:rPr lang="en-US" sz="2000" spc="-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2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Gradients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1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(HOG),</a:t>
            </a:r>
            <a:r>
              <a:rPr lang="en-US" sz="2000" spc="-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2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more </a:t>
            </a:r>
            <a:r>
              <a:rPr lang="en-US" sz="2000" spc="-2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advanced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deep </a:t>
            </a:r>
            <a:r>
              <a:rPr lang="en-US" sz="2000" spc="-6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learning-based </a:t>
            </a:r>
            <a:r>
              <a:rPr lang="en-US" sz="2000" spc="-5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2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approaches</a:t>
            </a:r>
            <a:r>
              <a:rPr lang="en-US" sz="2000" spc="-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2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like</a:t>
            </a:r>
            <a:r>
              <a:rPr lang="en-US" sz="2000" spc="-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2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Convolutional</a:t>
            </a:r>
            <a:r>
              <a:rPr lang="en-US" sz="2000" spc="-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2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Neural</a:t>
            </a:r>
            <a:r>
              <a:rPr lang="en-US" sz="2000" spc="-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1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Networks</a:t>
            </a:r>
            <a:r>
              <a:rPr lang="en-US" sz="2000" spc="-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1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(CNNs).</a:t>
            </a:r>
          </a:p>
          <a:p>
            <a:pPr marL="551815" marR="275590">
              <a:lnSpc>
                <a:spcPct val="116399"/>
              </a:lnSpc>
            </a:pPr>
            <a:r>
              <a:rPr lang="en-US" sz="2000" b="1" spc="-1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Facial</a:t>
            </a:r>
            <a:r>
              <a:rPr lang="en-US" sz="2000" b="1" spc="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spc="-1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Landmark</a:t>
            </a:r>
            <a:r>
              <a:rPr lang="en-US" sz="2000" b="1" spc="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spc="-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Detection:</a:t>
            </a:r>
            <a:r>
              <a:rPr lang="en-US" sz="2000" b="1" spc="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3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Utilize</a:t>
            </a:r>
            <a:r>
              <a:rPr lang="en-US" sz="2000" spc="1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1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facial</a:t>
            </a:r>
            <a:r>
              <a:rPr lang="en-US" sz="2000" spc="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3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landmark</a:t>
            </a:r>
            <a:r>
              <a:rPr lang="en-US" sz="2000" spc="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2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detection</a:t>
            </a:r>
            <a:r>
              <a:rPr lang="en-US" sz="2000" spc="1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3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algorithms</a:t>
            </a:r>
            <a:r>
              <a:rPr lang="en-US" sz="2000" spc="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3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such</a:t>
            </a:r>
            <a:r>
              <a:rPr lang="en-US" sz="2000" spc="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2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</a:t>
            </a:r>
            <a:r>
              <a:rPr lang="en-US" sz="2000" spc="1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35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Dlib</a:t>
            </a:r>
            <a:r>
              <a:rPr lang="en-US" sz="2000" spc="-3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</a:t>
            </a:r>
            <a:r>
              <a:rPr lang="en-US" sz="2000" spc="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2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OpenCV's </a:t>
            </a:r>
            <a:r>
              <a:rPr lang="en-US" sz="2000" spc="-70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1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facial</a:t>
            </a:r>
            <a:r>
              <a:rPr lang="en-US" sz="2000" spc="-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3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landmark</a:t>
            </a:r>
            <a:r>
              <a:rPr lang="en-US" sz="2000" spc="-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1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detector,</a:t>
            </a:r>
            <a:r>
              <a:rPr lang="en-US" sz="2000" spc="-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2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deep </a:t>
            </a:r>
            <a:r>
              <a:rPr lang="en-US" sz="2000" spc="-6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learning-based</a:t>
            </a:r>
            <a:r>
              <a:rPr lang="en-US" sz="2000" spc="-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2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methods</a:t>
            </a:r>
            <a:r>
              <a:rPr lang="en-US" sz="2000" spc="-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2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like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5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FaceNet</a:t>
            </a:r>
            <a:r>
              <a:rPr lang="en-US" sz="2000" spc="-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551815" marR="62865">
              <a:lnSpc>
                <a:spcPct val="116399"/>
              </a:lnSpc>
            </a:pPr>
            <a:r>
              <a:rPr lang="en-US" sz="2000" b="1" spc="-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Filter</a:t>
            </a:r>
            <a:r>
              <a:rPr lang="en-US" sz="2000" b="1" spc="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spc="-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Application:</a:t>
            </a:r>
            <a:r>
              <a:rPr lang="en-US" sz="2000" b="1" spc="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2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Develop</a:t>
            </a:r>
            <a:r>
              <a:rPr lang="en-US" sz="2000" spc="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2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</a:t>
            </a:r>
            <a:r>
              <a:rPr lang="en-US" sz="2000" spc="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2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</a:t>
            </a:r>
            <a:r>
              <a:rPr lang="en-US" sz="2000" spc="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6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pre-existing</a:t>
            </a:r>
            <a:r>
              <a:rPr lang="en-US" sz="2000" spc="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3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digital</a:t>
            </a:r>
            <a:r>
              <a:rPr lang="en-US" sz="2000" spc="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1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filters</a:t>
            </a:r>
            <a:r>
              <a:rPr lang="en-US" sz="2000" spc="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2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</a:t>
            </a:r>
            <a:r>
              <a:rPr lang="en-US" sz="2000" spc="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3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augmentations</a:t>
            </a:r>
            <a:r>
              <a:rPr lang="en-US" sz="2000" spc="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4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that</a:t>
            </a:r>
            <a:r>
              <a:rPr lang="en-US" sz="2000" spc="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2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can</a:t>
            </a:r>
            <a:r>
              <a:rPr lang="en-US" sz="2000" spc="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</a:t>
            </a:r>
            <a:r>
              <a:rPr lang="en-US" sz="2000" spc="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2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applied </a:t>
            </a:r>
            <a:r>
              <a:rPr lang="en-US" sz="2000" spc="-71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1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</a:t>
            </a:r>
            <a:r>
              <a:rPr lang="en-US" sz="2000" spc="-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1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facial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2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landmarks.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2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Techniques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3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such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2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1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image</a:t>
            </a:r>
            <a:r>
              <a:rPr lang="en-US" sz="2000" spc="-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3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warping,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2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texture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2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mapping,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3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3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blending</a:t>
            </a:r>
            <a:r>
              <a:rPr lang="en-US" sz="2000" spc="-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2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2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employed.</a:t>
            </a:r>
          </a:p>
          <a:p>
            <a:pPr marL="551815" marR="123189">
              <a:lnSpc>
                <a:spcPct val="116399"/>
              </a:lnSpc>
            </a:pPr>
            <a:r>
              <a:rPr lang="en-US" sz="2000" b="1" spc="-1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Real-time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spc="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Processing: </a:t>
            </a:r>
            <a:r>
              <a:rPr lang="en-US" sz="2000" spc="-1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Optimize</a:t>
            </a:r>
            <a:r>
              <a:rPr lang="en-US" sz="2000" spc="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3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algorithms</a:t>
            </a:r>
            <a:r>
              <a:rPr lang="en-US" sz="2000" spc="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3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code</a:t>
            </a:r>
            <a:r>
              <a:rPr lang="en-US" sz="2000" spc="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</a:t>
            </a:r>
            <a:r>
              <a:rPr lang="en-US" sz="2000" spc="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7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real-time</a:t>
            </a:r>
            <a:r>
              <a:rPr lang="en-US" sz="2000" spc="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1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performance.</a:t>
            </a:r>
            <a:r>
              <a:rPr lang="en-US" sz="2000" spc="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2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Techniques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2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like </a:t>
            </a:r>
            <a:r>
              <a:rPr lang="en-US" sz="2000" spc="-70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2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parallel</a:t>
            </a:r>
            <a:r>
              <a:rPr lang="en-US" sz="2000" spc="-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2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processing,</a:t>
            </a:r>
            <a:r>
              <a:rPr lang="en-US" sz="2000" spc="-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2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hardware</a:t>
            </a:r>
            <a:r>
              <a:rPr lang="en-US" sz="2000" spc="-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2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acceleration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(e.g., </a:t>
            </a:r>
            <a:r>
              <a:rPr lang="en-US" sz="2000" spc="-1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GPU),</a:t>
            </a:r>
            <a:r>
              <a:rPr lang="en-US" sz="2000" spc="-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3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</a:t>
            </a:r>
            <a:r>
              <a:rPr lang="en-US" sz="2000" spc="-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2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algorithmic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2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optimizations</a:t>
            </a:r>
            <a:r>
              <a:rPr lang="en-US" sz="2000" spc="-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2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can</a:t>
            </a:r>
            <a:r>
              <a:rPr lang="en-US" sz="2000" spc="-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be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spc="-2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employed.</a:t>
            </a:r>
          </a:p>
          <a:p>
            <a:pPr algn="just"/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IN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IN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IN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IN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IN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IN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IN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IN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object 3"/>
          <p:cNvSpPr/>
          <p:nvPr/>
        </p:nvSpPr>
        <p:spPr>
          <a:xfrm>
            <a:off x="9353520" y="5362560"/>
            <a:ext cx="456840" cy="456840"/>
          </a:xfrm>
          <a:custGeom>
            <a:avLst/>
            <a:gdLst>
              <a:gd name="textAreaLeft" fmla="*/ 0 w 456840"/>
              <a:gd name="textAreaRight" fmla="*/ 457200 w 456840"/>
              <a:gd name="textAreaTop" fmla="*/ 0 h 456840"/>
              <a:gd name="textAreaBottom" fmla="*/ 457200 h 456840"/>
            </a:gdLst>
            <a:ahLst/>
            <a:cxn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object 5"/>
          <p:cNvSpPr/>
          <p:nvPr/>
        </p:nvSpPr>
        <p:spPr>
          <a:xfrm>
            <a:off x="9353520" y="5896080"/>
            <a:ext cx="180720" cy="180720"/>
          </a:xfrm>
          <a:custGeom>
            <a:avLst/>
            <a:gdLst>
              <a:gd name="textAreaLeft" fmla="*/ 0 w 180720"/>
              <a:gd name="textAreaRight" fmla="*/ 181080 w 180720"/>
              <a:gd name="textAreaTop" fmla="*/ 0 h 180720"/>
              <a:gd name="textAreaBottom" fmla="*/ 181080 h 180720"/>
            </a:gdLst>
            <a:ahLst/>
            <a:cxn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7" name="object 6"/>
          <p:cNvPicPr/>
          <p:nvPr/>
        </p:nvPicPr>
        <p:blipFill>
          <a:blip r:embed="rId2"/>
          <a:stretch/>
        </p:blipFill>
        <p:spPr>
          <a:xfrm>
            <a:off x="8621640" y="3324600"/>
            <a:ext cx="2466720" cy="3419280"/>
          </a:xfrm>
          <a:prstGeom prst="rect">
            <a:avLst/>
          </a:prstGeom>
          <a:ln w="0">
            <a:noFill/>
          </a:ln>
        </p:spPr>
      </p:pic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739800" y="654840"/>
            <a:ext cx="7542720" cy="116172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lang="en-IN" sz="4250" b="1" strike="noStrike" spc="12">
                <a:solidFill>
                  <a:schemeClr val="dk1"/>
                </a:solidFill>
                <a:latin typeface="Trebuchet MS"/>
              </a:rPr>
              <a:t>THE</a:t>
            </a:r>
            <a:r>
              <a:rPr lang="en-IN" sz="4250" b="1" strike="noStrike" spc="18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4250" b="1" strike="noStrike" spc="9">
                <a:solidFill>
                  <a:schemeClr val="dk1"/>
                </a:solidFill>
                <a:latin typeface="Trebuchet MS"/>
              </a:rPr>
              <a:t>WOW</a:t>
            </a:r>
            <a:r>
              <a:rPr lang="en-IN" sz="4250" b="1" strike="noStrike" spc="83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4250" b="1" strike="noStrike" spc="9">
                <a:solidFill>
                  <a:schemeClr val="dk1"/>
                </a:solidFill>
                <a:latin typeface="Trebuchet MS"/>
              </a:rPr>
              <a:t>IN</a:t>
            </a:r>
            <a:r>
              <a:rPr lang="en-IN" sz="4250" b="1" strike="noStrike" spc="-7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4250" b="1" strike="noStrike" spc="12">
                <a:solidFill>
                  <a:schemeClr val="dk1"/>
                </a:solidFill>
                <a:latin typeface="Trebuchet MS"/>
              </a:rPr>
              <a:t>YOUR</a:t>
            </a:r>
            <a:r>
              <a:rPr lang="en-IN" sz="4250" b="1" strike="noStrike" spc="-12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4250" b="1" strike="noStrike" spc="18">
                <a:solidFill>
                  <a:schemeClr val="dk1"/>
                </a:solidFill>
                <a:latin typeface="Trebuchet MS"/>
              </a:rPr>
              <a:t>SOLUTION</a:t>
            </a:r>
            <a:endParaRPr lang="en-IN" sz="42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object 8"/>
          <p:cNvSpPr/>
          <p:nvPr/>
        </p:nvSpPr>
        <p:spPr>
          <a:xfrm>
            <a:off x="11277360" y="6473160"/>
            <a:ext cx="228240" cy="17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C99E7BE1-A799-482F-8A55-212C65EA5A65}" type="slidenum">
              <a:rPr lang="en-IN" sz="1100" b="0" strike="noStrike" spc="9">
                <a:solidFill>
                  <a:srgbClr val="2D936B"/>
                </a:solidFill>
                <a:latin typeface="Trebuchet MS"/>
              </a:rPr>
              <a:t>8</a:t>
            </a:fld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65040" y="1620000"/>
            <a:ext cx="8988480" cy="211862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lang="en-US" sz="2400" spc="-25" dirty="0">
                <a:solidFill>
                  <a:srgbClr val="17161B"/>
                </a:solidFill>
                <a:latin typeface="Roboto"/>
                <a:cs typeface="Roboto"/>
              </a:rPr>
              <a:t>Overall,</a:t>
            </a:r>
            <a:r>
              <a:rPr lang="en-US" sz="2400" spc="-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30" dirty="0">
                <a:solidFill>
                  <a:srgbClr val="17161B"/>
                </a:solidFill>
                <a:latin typeface="Roboto"/>
                <a:cs typeface="Roboto"/>
              </a:rPr>
              <a:t>the</a:t>
            </a:r>
            <a:r>
              <a:rPr lang="en-US" sz="2400" spc="-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15" dirty="0">
                <a:solidFill>
                  <a:srgbClr val="17161B"/>
                </a:solidFill>
                <a:latin typeface="Roboto"/>
                <a:cs typeface="Roboto"/>
              </a:rPr>
              <a:t>wow</a:t>
            </a:r>
            <a:r>
              <a:rPr lang="en-US" sz="24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10" dirty="0">
                <a:solidFill>
                  <a:srgbClr val="17161B"/>
                </a:solidFill>
                <a:latin typeface="Roboto"/>
                <a:cs typeface="Roboto"/>
              </a:rPr>
              <a:t>factor</a:t>
            </a:r>
            <a:r>
              <a:rPr lang="en-US" sz="2400" spc="-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30" dirty="0">
                <a:solidFill>
                  <a:srgbClr val="17161B"/>
                </a:solidFill>
                <a:latin typeface="Roboto"/>
                <a:cs typeface="Roboto"/>
              </a:rPr>
              <a:t>of</a:t>
            </a:r>
            <a:r>
              <a:rPr lang="en-US" sz="24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40" dirty="0">
                <a:solidFill>
                  <a:srgbClr val="17161B"/>
                </a:solidFill>
                <a:latin typeface="Roboto"/>
                <a:cs typeface="Roboto"/>
              </a:rPr>
              <a:t>this</a:t>
            </a:r>
            <a:r>
              <a:rPr lang="en-US" sz="2400" spc="-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35" dirty="0">
                <a:solidFill>
                  <a:srgbClr val="17161B"/>
                </a:solidFill>
                <a:latin typeface="Roboto"/>
                <a:cs typeface="Roboto"/>
              </a:rPr>
              <a:t>solution</a:t>
            </a:r>
            <a:r>
              <a:rPr lang="en-US" sz="24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20" dirty="0">
                <a:solidFill>
                  <a:srgbClr val="17161B"/>
                </a:solidFill>
                <a:latin typeface="Roboto"/>
                <a:cs typeface="Roboto"/>
              </a:rPr>
              <a:t>lies</a:t>
            </a:r>
            <a:r>
              <a:rPr lang="en-US" sz="2400" spc="-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45" dirty="0">
                <a:solidFill>
                  <a:srgbClr val="17161B"/>
                </a:solidFill>
                <a:latin typeface="Roboto"/>
                <a:cs typeface="Roboto"/>
              </a:rPr>
              <a:t>in </a:t>
            </a:r>
            <a:r>
              <a:rPr lang="en-US" sz="2400" spc="-4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35" dirty="0">
                <a:solidFill>
                  <a:srgbClr val="17161B"/>
                </a:solidFill>
                <a:latin typeface="Roboto"/>
                <a:cs typeface="Roboto"/>
              </a:rPr>
              <a:t>its</a:t>
            </a:r>
            <a:r>
              <a:rPr lang="en-US" sz="2400" spc="-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45" dirty="0">
                <a:solidFill>
                  <a:srgbClr val="17161B"/>
                </a:solidFill>
                <a:latin typeface="Roboto"/>
                <a:cs typeface="Roboto"/>
              </a:rPr>
              <a:t>ability</a:t>
            </a:r>
            <a:r>
              <a:rPr lang="en-US" sz="24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15" dirty="0">
                <a:solidFill>
                  <a:srgbClr val="17161B"/>
                </a:solidFill>
                <a:latin typeface="Roboto"/>
                <a:cs typeface="Roboto"/>
              </a:rPr>
              <a:t>to</a:t>
            </a:r>
            <a:r>
              <a:rPr lang="en-US" sz="2400" spc="-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15" dirty="0">
                <a:solidFill>
                  <a:srgbClr val="17161B"/>
                </a:solidFill>
                <a:latin typeface="Roboto"/>
                <a:cs typeface="Roboto"/>
              </a:rPr>
              <a:t>combine</a:t>
            </a:r>
            <a:r>
              <a:rPr lang="en-US" sz="24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30" dirty="0">
                <a:solidFill>
                  <a:srgbClr val="17161B"/>
                </a:solidFill>
                <a:latin typeface="Roboto"/>
                <a:cs typeface="Roboto"/>
              </a:rPr>
              <a:t>advanced</a:t>
            </a:r>
            <a:r>
              <a:rPr lang="en-US" sz="2400" spc="-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35" dirty="0">
                <a:solidFill>
                  <a:srgbClr val="17161B"/>
                </a:solidFill>
                <a:latin typeface="Roboto"/>
                <a:cs typeface="Roboto"/>
              </a:rPr>
              <a:t>technology </a:t>
            </a:r>
            <a:r>
              <a:rPr lang="en-US" sz="2400" spc="-3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40" dirty="0">
                <a:solidFill>
                  <a:srgbClr val="17161B"/>
                </a:solidFill>
                <a:latin typeface="Roboto"/>
                <a:cs typeface="Roboto"/>
              </a:rPr>
              <a:t>with</a:t>
            </a:r>
            <a:r>
              <a:rPr lang="en-US" sz="2400" spc="-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75" dirty="0">
                <a:solidFill>
                  <a:srgbClr val="17161B"/>
                </a:solidFill>
                <a:latin typeface="Roboto"/>
                <a:cs typeface="Roboto"/>
              </a:rPr>
              <a:t>user-centric</a:t>
            </a:r>
            <a:r>
              <a:rPr lang="en-US" sz="24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30" dirty="0">
                <a:solidFill>
                  <a:srgbClr val="17161B"/>
                </a:solidFill>
                <a:latin typeface="Roboto"/>
                <a:cs typeface="Roboto"/>
              </a:rPr>
              <a:t>design</a:t>
            </a:r>
            <a:r>
              <a:rPr lang="en-US" sz="24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30" dirty="0">
                <a:solidFill>
                  <a:srgbClr val="17161B"/>
                </a:solidFill>
                <a:latin typeface="Roboto"/>
                <a:cs typeface="Roboto"/>
              </a:rPr>
              <a:t>principles</a:t>
            </a:r>
            <a:r>
              <a:rPr lang="en-US" sz="2400" spc="-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15" dirty="0">
                <a:solidFill>
                  <a:srgbClr val="17161B"/>
                </a:solidFill>
                <a:latin typeface="Roboto"/>
                <a:cs typeface="Roboto"/>
              </a:rPr>
              <a:t>to</a:t>
            </a:r>
            <a:r>
              <a:rPr lang="en-US" sz="24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25" dirty="0">
                <a:solidFill>
                  <a:srgbClr val="17161B"/>
                </a:solidFill>
                <a:latin typeface="Roboto"/>
                <a:cs typeface="Roboto"/>
              </a:rPr>
              <a:t>deliver</a:t>
            </a:r>
            <a:r>
              <a:rPr lang="en-US" sz="24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20" dirty="0">
                <a:solidFill>
                  <a:srgbClr val="17161B"/>
                </a:solidFill>
                <a:latin typeface="Roboto"/>
                <a:cs typeface="Roboto"/>
              </a:rPr>
              <a:t>a </a:t>
            </a:r>
            <a:r>
              <a:rPr lang="en-US" sz="2400" spc="-83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20" dirty="0">
                <a:solidFill>
                  <a:srgbClr val="17161B"/>
                </a:solidFill>
                <a:latin typeface="Roboto"/>
                <a:cs typeface="Roboto"/>
              </a:rPr>
              <a:t>fun,</a:t>
            </a:r>
            <a:r>
              <a:rPr lang="en-US" sz="2400" spc="-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20" dirty="0">
                <a:solidFill>
                  <a:srgbClr val="17161B"/>
                </a:solidFill>
                <a:latin typeface="Roboto"/>
                <a:cs typeface="Roboto"/>
              </a:rPr>
              <a:t>creative,</a:t>
            </a:r>
            <a:r>
              <a:rPr lang="en-US" sz="2400" spc="-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35" dirty="0">
                <a:solidFill>
                  <a:srgbClr val="17161B"/>
                </a:solidFill>
                <a:latin typeface="Roboto"/>
                <a:cs typeface="Roboto"/>
              </a:rPr>
              <a:t>and</a:t>
            </a:r>
            <a:r>
              <a:rPr lang="en-US" sz="2400" spc="-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20" dirty="0">
                <a:solidFill>
                  <a:srgbClr val="17161B"/>
                </a:solidFill>
                <a:latin typeface="Roboto"/>
                <a:cs typeface="Roboto"/>
              </a:rPr>
              <a:t>immersive</a:t>
            </a:r>
            <a:r>
              <a:rPr lang="en-US" sz="2400" spc="-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15" dirty="0">
                <a:solidFill>
                  <a:srgbClr val="17161B"/>
                </a:solidFill>
                <a:latin typeface="Roboto"/>
                <a:cs typeface="Roboto"/>
              </a:rPr>
              <a:t>experience.</a:t>
            </a:r>
            <a:endParaRPr lang="en-US" sz="2400" dirty="0">
              <a:latin typeface="Roboto"/>
              <a:cs typeface="Roboto"/>
            </a:endParaRPr>
          </a:p>
          <a:p>
            <a:pPr marL="12700" marR="39370">
              <a:lnSpc>
                <a:spcPct val="115799"/>
              </a:lnSpc>
            </a:pPr>
            <a:r>
              <a:rPr lang="en-US" sz="2400" spc="-15" dirty="0">
                <a:solidFill>
                  <a:srgbClr val="17161B"/>
                </a:solidFill>
                <a:latin typeface="Roboto"/>
                <a:cs typeface="Roboto"/>
              </a:rPr>
              <a:t>Whether</a:t>
            </a:r>
            <a:r>
              <a:rPr lang="en-US" sz="2400" spc="-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30" dirty="0">
                <a:solidFill>
                  <a:srgbClr val="17161B"/>
                </a:solidFill>
                <a:latin typeface="Roboto"/>
                <a:cs typeface="Roboto"/>
              </a:rPr>
              <a:t>users</a:t>
            </a:r>
            <a:r>
              <a:rPr lang="en-US" sz="2400" spc="-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15" dirty="0">
                <a:solidFill>
                  <a:srgbClr val="17161B"/>
                </a:solidFill>
                <a:latin typeface="Roboto"/>
                <a:cs typeface="Roboto"/>
              </a:rPr>
              <a:t>are</a:t>
            </a:r>
            <a:r>
              <a:rPr lang="en-US" sz="2400" spc="-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25" dirty="0">
                <a:solidFill>
                  <a:srgbClr val="17161B"/>
                </a:solidFill>
                <a:latin typeface="Roboto"/>
                <a:cs typeface="Roboto"/>
              </a:rPr>
              <a:t>experimenting</a:t>
            </a:r>
            <a:r>
              <a:rPr lang="en-US" sz="2400" spc="-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40" dirty="0">
                <a:solidFill>
                  <a:srgbClr val="17161B"/>
                </a:solidFill>
                <a:latin typeface="Roboto"/>
                <a:cs typeface="Roboto"/>
              </a:rPr>
              <a:t>with</a:t>
            </a:r>
            <a:r>
              <a:rPr lang="en-US" sz="2400" spc="-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35" dirty="0">
                <a:solidFill>
                  <a:srgbClr val="17161B"/>
                </a:solidFill>
                <a:latin typeface="Roboto"/>
                <a:cs typeface="Roboto"/>
              </a:rPr>
              <a:t>playful </a:t>
            </a:r>
            <a:r>
              <a:rPr lang="en-US" sz="2400" spc="-83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15" dirty="0">
                <a:solidFill>
                  <a:srgbClr val="17161B"/>
                </a:solidFill>
                <a:latin typeface="Roboto"/>
                <a:cs typeface="Roboto"/>
              </a:rPr>
              <a:t>filters,</a:t>
            </a:r>
            <a:r>
              <a:rPr lang="en-US" sz="2400" spc="-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25" dirty="0">
                <a:solidFill>
                  <a:srgbClr val="17161B"/>
                </a:solidFill>
                <a:latin typeface="Roboto"/>
                <a:cs typeface="Roboto"/>
              </a:rPr>
              <a:t>expressing</a:t>
            </a:r>
            <a:r>
              <a:rPr lang="en-US" sz="24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35" dirty="0">
                <a:solidFill>
                  <a:srgbClr val="17161B"/>
                </a:solidFill>
                <a:latin typeface="Roboto"/>
                <a:cs typeface="Roboto"/>
              </a:rPr>
              <a:t>their</a:t>
            </a:r>
            <a:r>
              <a:rPr lang="en-US" sz="2400" spc="-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35" dirty="0">
                <a:solidFill>
                  <a:srgbClr val="17161B"/>
                </a:solidFill>
                <a:latin typeface="Roboto"/>
                <a:cs typeface="Roboto"/>
              </a:rPr>
              <a:t>personality,</a:t>
            </a:r>
            <a:r>
              <a:rPr lang="en-US" sz="24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20" dirty="0">
                <a:solidFill>
                  <a:srgbClr val="17161B"/>
                </a:solidFill>
                <a:latin typeface="Roboto"/>
                <a:cs typeface="Roboto"/>
              </a:rPr>
              <a:t>or</a:t>
            </a:r>
            <a:r>
              <a:rPr lang="en-US" sz="2400" spc="-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40" dirty="0">
                <a:solidFill>
                  <a:srgbClr val="17161B"/>
                </a:solidFill>
                <a:latin typeface="Roboto"/>
                <a:cs typeface="Roboto"/>
              </a:rPr>
              <a:t>simply </a:t>
            </a:r>
            <a:r>
              <a:rPr lang="en-US" sz="2400" spc="-3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50" dirty="0">
                <a:solidFill>
                  <a:srgbClr val="17161B"/>
                </a:solidFill>
                <a:latin typeface="Roboto"/>
                <a:cs typeface="Roboto"/>
              </a:rPr>
              <a:t>having</a:t>
            </a:r>
            <a:r>
              <a:rPr lang="en-US" sz="2400" spc="-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20" dirty="0">
                <a:solidFill>
                  <a:srgbClr val="17161B"/>
                </a:solidFill>
                <a:latin typeface="Roboto"/>
                <a:cs typeface="Roboto"/>
              </a:rPr>
              <a:t>fun</a:t>
            </a:r>
            <a:r>
              <a:rPr lang="en-US" sz="2400" spc="-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40" dirty="0">
                <a:solidFill>
                  <a:srgbClr val="17161B"/>
                </a:solidFill>
                <a:latin typeface="Roboto"/>
                <a:cs typeface="Roboto"/>
              </a:rPr>
              <a:t>with</a:t>
            </a:r>
            <a:r>
              <a:rPr lang="en-US" sz="2400" spc="-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15" dirty="0">
                <a:solidFill>
                  <a:srgbClr val="17161B"/>
                </a:solidFill>
                <a:latin typeface="Roboto"/>
                <a:cs typeface="Roboto"/>
              </a:rPr>
              <a:t>friends,</a:t>
            </a:r>
            <a:r>
              <a:rPr lang="en-US" sz="2400" spc="-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30" dirty="0">
                <a:solidFill>
                  <a:srgbClr val="17161B"/>
                </a:solidFill>
                <a:latin typeface="Roboto"/>
                <a:cs typeface="Roboto"/>
              </a:rPr>
              <a:t>the</a:t>
            </a:r>
            <a:r>
              <a:rPr lang="en-US" sz="2400" spc="-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30" dirty="0">
                <a:solidFill>
                  <a:srgbClr val="17161B"/>
                </a:solidFill>
                <a:latin typeface="Roboto"/>
                <a:cs typeface="Roboto"/>
              </a:rPr>
              <a:t>application </a:t>
            </a:r>
            <a:r>
              <a:rPr lang="en-US" sz="2400" spc="-25" dirty="0">
                <a:solidFill>
                  <a:srgbClr val="17161B"/>
                </a:solidFill>
                <a:latin typeface="Roboto"/>
                <a:cs typeface="Roboto"/>
              </a:rPr>
              <a:t> provides</a:t>
            </a:r>
            <a:r>
              <a:rPr lang="en-US" sz="2400" spc="-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20" dirty="0">
                <a:solidFill>
                  <a:srgbClr val="17161B"/>
                </a:solidFill>
                <a:latin typeface="Roboto"/>
                <a:cs typeface="Roboto"/>
              </a:rPr>
              <a:t>a</a:t>
            </a:r>
            <a:r>
              <a:rPr lang="en-US" sz="2400" spc="-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95" dirty="0">
                <a:solidFill>
                  <a:srgbClr val="17161B"/>
                </a:solidFill>
                <a:latin typeface="Roboto"/>
                <a:cs typeface="Roboto"/>
              </a:rPr>
              <a:t>wow-worthy</a:t>
            </a:r>
            <a:r>
              <a:rPr lang="en-US" sz="2400" spc="-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15" dirty="0">
                <a:solidFill>
                  <a:srgbClr val="17161B"/>
                </a:solidFill>
                <a:latin typeface="Roboto"/>
                <a:cs typeface="Roboto"/>
              </a:rPr>
              <a:t>experience</a:t>
            </a:r>
            <a:r>
              <a:rPr lang="en-US" sz="2400" spc="-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40" dirty="0">
                <a:solidFill>
                  <a:srgbClr val="17161B"/>
                </a:solidFill>
                <a:latin typeface="Roboto"/>
                <a:cs typeface="Roboto"/>
              </a:rPr>
              <a:t>that</a:t>
            </a:r>
            <a:r>
              <a:rPr lang="en-US" sz="2400" spc="-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10" dirty="0">
                <a:solidFill>
                  <a:srgbClr val="17161B"/>
                </a:solidFill>
                <a:latin typeface="Roboto"/>
                <a:cs typeface="Roboto"/>
              </a:rPr>
              <a:t>keeps </a:t>
            </a:r>
            <a:r>
              <a:rPr lang="en-US" sz="2400" spc="-83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20" dirty="0">
                <a:solidFill>
                  <a:srgbClr val="17161B"/>
                </a:solidFill>
                <a:latin typeface="Roboto"/>
                <a:cs typeface="Roboto"/>
              </a:rPr>
              <a:t>them</a:t>
            </a:r>
            <a:r>
              <a:rPr lang="en-US" sz="2400" spc="-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20" dirty="0">
                <a:solidFill>
                  <a:srgbClr val="17161B"/>
                </a:solidFill>
                <a:latin typeface="Roboto"/>
                <a:cs typeface="Roboto"/>
              </a:rPr>
              <a:t>coming</a:t>
            </a:r>
            <a:r>
              <a:rPr lang="en-US" sz="2400" spc="-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20" dirty="0">
                <a:solidFill>
                  <a:srgbClr val="17161B"/>
                </a:solidFill>
                <a:latin typeface="Roboto"/>
                <a:cs typeface="Roboto"/>
              </a:rPr>
              <a:t>back</a:t>
            </a:r>
            <a:r>
              <a:rPr lang="en-US" sz="2400" spc="-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5" dirty="0">
                <a:solidFill>
                  <a:srgbClr val="17161B"/>
                </a:solidFill>
                <a:latin typeface="Roboto"/>
                <a:cs typeface="Roboto"/>
              </a:rPr>
              <a:t>for</a:t>
            </a:r>
            <a:r>
              <a:rPr lang="en-US" sz="2400" spc="-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400" spc="-10" dirty="0">
                <a:solidFill>
                  <a:srgbClr val="17161B"/>
                </a:solidFill>
                <a:latin typeface="Roboto"/>
                <a:cs typeface="Roboto"/>
              </a:rPr>
              <a:t>more.</a:t>
            </a:r>
            <a:endParaRPr lang="en-US" sz="2400" dirty="0">
              <a:latin typeface="Roboto"/>
              <a:cs typeface="Roboto"/>
            </a:endParaRPr>
          </a:p>
          <a:p>
            <a:pPr algn="just"/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IN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IN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IN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IN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IN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IN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IN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IN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2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193" name="object 7"/>
          <p:cNvSpPr/>
          <p:nvPr/>
        </p:nvSpPr>
        <p:spPr>
          <a:xfrm>
            <a:off x="739800" y="1368000"/>
            <a:ext cx="2811600" cy="28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object 9"/>
          <p:cNvSpPr/>
          <p:nvPr/>
        </p:nvSpPr>
        <p:spPr>
          <a:xfrm>
            <a:off x="11277360" y="6473160"/>
            <a:ext cx="228240" cy="17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5E0EB757-00BB-4868-A0DF-2C0BB0D87788}" type="slidenum">
              <a:rPr lang="en-IN" sz="1100" b="0" strike="noStrike" spc="9">
                <a:solidFill>
                  <a:srgbClr val="2D936B"/>
                </a:solidFill>
                <a:latin typeface="Trebuchet MS"/>
              </a:rPr>
              <a:t>9</a:t>
            </a:fld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object 8"/>
          <p:cNvSpPr/>
          <p:nvPr/>
        </p:nvSpPr>
        <p:spPr>
          <a:xfrm>
            <a:off x="739800" y="291240"/>
            <a:ext cx="3303720" cy="744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12">
                <a:solidFill>
                  <a:srgbClr val="000000"/>
                </a:solidFill>
                <a:latin typeface="Trebuchet MS"/>
              </a:rPr>
              <a:t>M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4800" b="1" strike="noStrike" spc="-15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4800" b="1" strike="noStrike" spc="-35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-32">
                <a:solidFill>
                  <a:srgbClr val="000000"/>
                </a:solidFill>
                <a:latin typeface="Trebuchet MS"/>
              </a:rPr>
              <a:t>LL</a:t>
            </a:r>
            <a:r>
              <a:rPr lang="en-IN" sz="4800" b="1" strike="noStrike" spc="-7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4800" b="1" strike="noStrike" spc="29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4800" b="1" strike="noStrike" spc="4">
                <a:solidFill>
                  <a:srgbClr val="000000"/>
                </a:solidFill>
                <a:latin typeface="Trebuchet MS"/>
              </a:rPr>
              <a:t>G</a:t>
            </a:r>
            <a:endParaRPr lang="en-IN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249840" y="984372"/>
            <a:ext cx="11126400" cy="471037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60680" indent="-348615">
              <a:spcBef>
                <a:spcPts val="570"/>
              </a:spcBef>
              <a:buFont typeface="Roboto"/>
              <a:buAutoNum type="arabicPeriod"/>
              <a:tabLst>
                <a:tab pos="361315" algn="l"/>
              </a:tabLst>
            </a:pPr>
            <a:r>
              <a:rPr lang="en-US" sz="2000" b="1" spc="-15" dirty="0">
                <a:solidFill>
                  <a:srgbClr val="17161B"/>
                </a:solidFill>
                <a:latin typeface="Roboto"/>
                <a:cs typeface="Roboto"/>
              </a:rPr>
              <a:t>Data</a:t>
            </a:r>
            <a:r>
              <a:rPr lang="en-US" sz="2000" b="1" spc="-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b="1" spc="5" dirty="0">
                <a:solidFill>
                  <a:srgbClr val="17161B"/>
                </a:solidFill>
                <a:latin typeface="Roboto"/>
                <a:cs typeface="Roboto"/>
              </a:rPr>
              <a:t>Collection</a:t>
            </a:r>
            <a:r>
              <a:rPr lang="en-US" sz="2000" b="1" spc="-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b="1" spc="-5" dirty="0">
                <a:solidFill>
                  <a:srgbClr val="17161B"/>
                </a:solidFill>
                <a:latin typeface="Roboto"/>
                <a:cs typeface="Roboto"/>
              </a:rPr>
              <a:t>and</a:t>
            </a:r>
            <a:r>
              <a:rPr lang="en-US" sz="2000" b="1" spc="-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b="1" spc="15" dirty="0">
                <a:solidFill>
                  <a:srgbClr val="17161B"/>
                </a:solidFill>
                <a:latin typeface="Roboto"/>
                <a:cs typeface="Roboto"/>
              </a:rPr>
              <a:t>Preprocessing</a:t>
            </a:r>
            <a:r>
              <a:rPr lang="en-US" sz="2000" spc="15" dirty="0">
                <a:solidFill>
                  <a:srgbClr val="17161B"/>
                </a:solidFill>
                <a:latin typeface="Roboto"/>
                <a:cs typeface="Roboto"/>
              </a:rPr>
              <a:t>:</a:t>
            </a:r>
            <a:endParaRPr lang="en-US" sz="2000" dirty="0">
              <a:latin typeface="Roboto"/>
              <a:cs typeface="Roboto"/>
            </a:endParaRPr>
          </a:p>
          <a:p>
            <a:pPr marL="339090" marR="256540">
              <a:spcBef>
                <a:spcPts val="130"/>
              </a:spcBef>
            </a:pPr>
            <a:r>
              <a:rPr lang="en-US" sz="2000" spc="-15" dirty="0">
                <a:solidFill>
                  <a:srgbClr val="17161B"/>
                </a:solidFill>
                <a:latin typeface="Roboto"/>
                <a:cs typeface="Roboto"/>
              </a:rPr>
              <a:t>Gather</a:t>
            </a:r>
            <a:r>
              <a:rPr lang="en-US" sz="2000" spc="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a</a:t>
            </a:r>
            <a:r>
              <a:rPr lang="en-US" sz="2000" spc="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5" dirty="0">
                <a:solidFill>
                  <a:srgbClr val="17161B"/>
                </a:solidFill>
                <a:latin typeface="Roboto"/>
                <a:cs typeface="Roboto"/>
              </a:rPr>
              <a:t>large</a:t>
            </a:r>
            <a:r>
              <a:rPr lang="en-US" sz="2000" spc="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5" dirty="0">
                <a:solidFill>
                  <a:srgbClr val="17161B"/>
                </a:solidFill>
                <a:latin typeface="Roboto"/>
                <a:cs typeface="Roboto"/>
              </a:rPr>
              <a:t>dataset</a:t>
            </a:r>
            <a:r>
              <a:rPr lang="en-US" sz="2000" spc="1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30" dirty="0">
                <a:solidFill>
                  <a:srgbClr val="17161B"/>
                </a:solidFill>
                <a:latin typeface="Roboto"/>
                <a:cs typeface="Roboto"/>
              </a:rPr>
              <a:t>of</a:t>
            </a:r>
            <a:r>
              <a:rPr lang="en-US" sz="2000" spc="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labeled</a:t>
            </a:r>
            <a:r>
              <a:rPr lang="en-US" sz="2000" spc="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images</a:t>
            </a:r>
            <a:r>
              <a:rPr lang="en-US" sz="2000" spc="1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5" dirty="0">
                <a:solidFill>
                  <a:srgbClr val="17161B"/>
                </a:solidFill>
                <a:latin typeface="Roboto"/>
                <a:cs typeface="Roboto"/>
              </a:rPr>
              <a:t>containing</a:t>
            </a:r>
            <a:r>
              <a:rPr lang="en-US" sz="2000" spc="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faces</a:t>
            </a:r>
            <a:r>
              <a:rPr lang="en-US" sz="2000" spc="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5" dirty="0">
                <a:solidFill>
                  <a:srgbClr val="17161B"/>
                </a:solidFill>
                <a:latin typeface="Roboto"/>
                <a:cs typeface="Roboto"/>
              </a:rPr>
              <a:t>and</a:t>
            </a:r>
            <a:r>
              <a:rPr lang="en-US" sz="2000" spc="1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0" dirty="0">
                <a:solidFill>
                  <a:srgbClr val="17161B"/>
                </a:solidFill>
                <a:latin typeface="Roboto"/>
                <a:cs typeface="Roboto"/>
              </a:rPr>
              <a:t>corresponding </a:t>
            </a:r>
            <a:r>
              <a:rPr lang="en-US" sz="2000" spc="-69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5" dirty="0">
                <a:solidFill>
                  <a:srgbClr val="17161B"/>
                </a:solidFill>
                <a:latin typeface="Roboto"/>
                <a:cs typeface="Roboto"/>
              </a:rPr>
              <a:t>facial </a:t>
            </a:r>
            <a:r>
              <a:rPr lang="en-US" sz="2000" spc="-20" dirty="0">
                <a:solidFill>
                  <a:srgbClr val="17161B"/>
                </a:solidFill>
                <a:latin typeface="Roboto"/>
                <a:cs typeface="Roboto"/>
              </a:rPr>
              <a:t>landmarks.</a:t>
            </a:r>
            <a:endParaRPr lang="en-US" sz="2000" dirty="0">
              <a:latin typeface="Roboto"/>
              <a:cs typeface="Roboto"/>
            </a:endParaRPr>
          </a:p>
          <a:p>
            <a:pPr marL="339090">
              <a:spcBef>
                <a:spcPts val="320"/>
              </a:spcBef>
            </a:pP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Preprocess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0" dirty="0">
                <a:solidFill>
                  <a:srgbClr val="17161B"/>
                </a:solidFill>
                <a:latin typeface="Roboto"/>
                <a:cs typeface="Roboto"/>
              </a:rPr>
              <a:t>the</a:t>
            </a:r>
            <a:r>
              <a:rPr lang="en-US" sz="2000" spc="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images,</a:t>
            </a:r>
            <a:r>
              <a:rPr lang="en-US" sz="2000" spc="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5" dirty="0">
                <a:solidFill>
                  <a:srgbClr val="17161B"/>
                </a:solidFill>
                <a:latin typeface="Roboto"/>
                <a:cs typeface="Roboto"/>
              </a:rPr>
              <a:t>including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0" dirty="0">
                <a:solidFill>
                  <a:srgbClr val="17161B"/>
                </a:solidFill>
                <a:latin typeface="Roboto"/>
                <a:cs typeface="Roboto"/>
              </a:rPr>
              <a:t>resizing,</a:t>
            </a:r>
            <a:r>
              <a:rPr lang="en-US" sz="2000" spc="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0" dirty="0">
                <a:solidFill>
                  <a:srgbClr val="17161B"/>
                </a:solidFill>
                <a:latin typeface="Roboto"/>
                <a:cs typeface="Roboto"/>
              </a:rPr>
              <a:t>normalization,</a:t>
            </a:r>
            <a:r>
              <a:rPr lang="en-US" sz="2000" spc="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5" dirty="0">
                <a:solidFill>
                  <a:srgbClr val="17161B"/>
                </a:solidFill>
                <a:latin typeface="Roboto"/>
                <a:cs typeface="Roboto"/>
              </a:rPr>
              <a:t>and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0" dirty="0">
                <a:solidFill>
                  <a:srgbClr val="17161B"/>
                </a:solidFill>
                <a:latin typeface="Roboto"/>
                <a:cs typeface="Roboto"/>
              </a:rPr>
              <a:t>augmentation</a:t>
            </a:r>
            <a:endParaRPr lang="en-US" sz="2000" dirty="0">
              <a:latin typeface="Roboto"/>
              <a:cs typeface="Roboto"/>
            </a:endParaRPr>
          </a:p>
          <a:p>
            <a:pPr marL="339090">
              <a:spcBef>
                <a:spcPts val="555"/>
              </a:spcBef>
            </a:pPr>
            <a:r>
              <a:rPr lang="en-US" sz="2000" spc="-20" dirty="0">
                <a:solidFill>
                  <a:srgbClr val="17161B"/>
                </a:solidFill>
                <a:latin typeface="Roboto"/>
                <a:cs typeface="Roboto"/>
              </a:rPr>
              <a:t>techniques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like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0" dirty="0">
                <a:solidFill>
                  <a:srgbClr val="17161B"/>
                </a:solidFill>
                <a:latin typeface="Roboto"/>
                <a:cs typeface="Roboto"/>
              </a:rPr>
              <a:t>rotation,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5" dirty="0">
                <a:solidFill>
                  <a:srgbClr val="17161B"/>
                </a:solidFill>
                <a:latin typeface="Roboto"/>
                <a:cs typeface="Roboto"/>
              </a:rPr>
              <a:t>flipping,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5" dirty="0">
                <a:solidFill>
                  <a:srgbClr val="17161B"/>
                </a:solidFill>
                <a:latin typeface="Roboto"/>
                <a:cs typeface="Roboto"/>
              </a:rPr>
              <a:t>and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5" dirty="0">
                <a:solidFill>
                  <a:srgbClr val="17161B"/>
                </a:solidFill>
                <a:latin typeface="Roboto"/>
                <a:cs typeface="Roboto"/>
              </a:rPr>
              <a:t>brightness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0" dirty="0">
                <a:solidFill>
                  <a:srgbClr val="17161B"/>
                </a:solidFill>
                <a:latin typeface="Roboto"/>
                <a:cs typeface="Roboto"/>
              </a:rPr>
              <a:t>adjustment.</a:t>
            </a:r>
            <a:endParaRPr lang="en-US" sz="2000" dirty="0">
              <a:latin typeface="Roboto"/>
              <a:cs typeface="Roboto"/>
            </a:endParaRPr>
          </a:p>
          <a:p>
            <a:pPr marL="360680" indent="-348615">
              <a:spcBef>
                <a:spcPts val="680"/>
              </a:spcBef>
              <a:buFont typeface="Roboto"/>
              <a:buAutoNum type="arabicPeriod" startAt="2"/>
              <a:tabLst>
                <a:tab pos="361315" algn="l"/>
              </a:tabLst>
            </a:pPr>
            <a:r>
              <a:rPr lang="en-US" sz="2000" b="1" spc="10" dirty="0">
                <a:solidFill>
                  <a:srgbClr val="17161B"/>
                </a:solidFill>
                <a:latin typeface="Roboto"/>
                <a:cs typeface="Roboto"/>
              </a:rPr>
              <a:t>Face</a:t>
            </a:r>
            <a:r>
              <a:rPr lang="en-US" sz="2000" b="1" spc="-1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b="1" dirty="0">
                <a:solidFill>
                  <a:srgbClr val="17161B"/>
                </a:solidFill>
                <a:latin typeface="Roboto"/>
                <a:cs typeface="Roboto"/>
              </a:rPr>
              <a:t>Detection</a:t>
            </a:r>
            <a:r>
              <a:rPr lang="en-US" sz="2000" b="1" spc="-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b="1" spc="15" dirty="0">
                <a:solidFill>
                  <a:srgbClr val="17161B"/>
                </a:solidFill>
                <a:latin typeface="Roboto"/>
                <a:cs typeface="Roboto"/>
              </a:rPr>
              <a:t>CNN:</a:t>
            </a:r>
            <a:endParaRPr lang="en-US" sz="2000" dirty="0">
              <a:latin typeface="Roboto"/>
              <a:cs typeface="Roboto"/>
            </a:endParaRPr>
          </a:p>
          <a:p>
            <a:pPr marL="339090" marR="198755">
              <a:spcBef>
                <a:spcPts val="130"/>
              </a:spcBef>
            </a:pPr>
            <a:r>
              <a:rPr lang="en-US" sz="2000" spc="-25" dirty="0">
                <a:solidFill>
                  <a:srgbClr val="17161B"/>
                </a:solidFill>
                <a:latin typeface="Roboto"/>
                <a:cs typeface="Roboto"/>
              </a:rPr>
              <a:t>Design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a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35" dirty="0">
                <a:solidFill>
                  <a:srgbClr val="17161B"/>
                </a:solidFill>
                <a:latin typeface="Roboto"/>
                <a:cs typeface="Roboto"/>
              </a:rPr>
              <a:t>CNN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0" dirty="0">
                <a:solidFill>
                  <a:srgbClr val="17161B"/>
                </a:solidFill>
                <a:latin typeface="Roboto"/>
                <a:cs typeface="Roboto"/>
              </a:rPr>
              <a:t>architecture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10" dirty="0">
                <a:solidFill>
                  <a:srgbClr val="17161B"/>
                </a:solidFill>
                <a:latin typeface="Roboto"/>
                <a:cs typeface="Roboto"/>
              </a:rPr>
              <a:t>for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15" dirty="0">
                <a:solidFill>
                  <a:srgbClr val="17161B"/>
                </a:solidFill>
                <a:latin typeface="Roboto"/>
                <a:cs typeface="Roboto"/>
              </a:rPr>
              <a:t>face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detection,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5" dirty="0">
                <a:solidFill>
                  <a:srgbClr val="17161B"/>
                </a:solidFill>
                <a:latin typeface="Roboto"/>
                <a:cs typeface="Roboto"/>
              </a:rPr>
              <a:t>which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5" dirty="0">
                <a:solidFill>
                  <a:srgbClr val="17161B"/>
                </a:solidFill>
                <a:latin typeface="Roboto"/>
                <a:cs typeface="Roboto"/>
              </a:rPr>
              <a:t>takes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30" dirty="0">
                <a:solidFill>
                  <a:srgbClr val="17161B"/>
                </a:solidFill>
                <a:latin typeface="Roboto"/>
                <a:cs typeface="Roboto"/>
              </a:rPr>
              <a:t>an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35" dirty="0">
                <a:solidFill>
                  <a:srgbClr val="17161B"/>
                </a:solidFill>
                <a:latin typeface="Roboto"/>
                <a:cs typeface="Roboto"/>
              </a:rPr>
              <a:t>input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5" dirty="0">
                <a:solidFill>
                  <a:srgbClr val="17161B"/>
                </a:solidFill>
                <a:latin typeface="Roboto"/>
                <a:cs typeface="Roboto"/>
              </a:rPr>
              <a:t>image</a:t>
            </a:r>
            <a:r>
              <a:rPr lang="en-US" sz="2000" spc="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5" dirty="0">
                <a:solidFill>
                  <a:srgbClr val="17161B"/>
                </a:solidFill>
                <a:latin typeface="Roboto"/>
                <a:cs typeface="Roboto"/>
              </a:rPr>
              <a:t>and </a:t>
            </a:r>
            <a:r>
              <a:rPr lang="en-US" sz="2000" spc="-69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5" dirty="0">
                <a:solidFill>
                  <a:srgbClr val="17161B"/>
                </a:solidFill>
                <a:latin typeface="Roboto"/>
                <a:cs typeface="Roboto"/>
              </a:rPr>
              <a:t>outputs</a:t>
            </a:r>
            <a:r>
              <a:rPr lang="en-US" sz="2000" spc="-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5" dirty="0">
                <a:solidFill>
                  <a:srgbClr val="17161B"/>
                </a:solidFill>
                <a:latin typeface="Roboto"/>
                <a:cs typeface="Roboto"/>
              </a:rPr>
              <a:t>bounding </a:t>
            </a:r>
            <a:r>
              <a:rPr lang="en-US" sz="2000" spc="-5" dirty="0">
                <a:solidFill>
                  <a:srgbClr val="17161B"/>
                </a:solidFill>
                <a:latin typeface="Roboto"/>
                <a:cs typeface="Roboto"/>
              </a:rPr>
              <a:t>boxes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or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masks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5" dirty="0">
                <a:solidFill>
                  <a:srgbClr val="17161B"/>
                </a:solidFill>
                <a:latin typeface="Roboto"/>
                <a:cs typeface="Roboto"/>
              </a:rPr>
              <a:t>around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5" dirty="0">
                <a:solidFill>
                  <a:srgbClr val="17161B"/>
                </a:solidFill>
                <a:latin typeface="Roboto"/>
                <a:cs typeface="Roboto"/>
              </a:rPr>
              <a:t>detected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5" dirty="0" err="1">
                <a:solidFill>
                  <a:srgbClr val="17161B"/>
                </a:solidFill>
                <a:latin typeface="Roboto"/>
                <a:cs typeface="Roboto"/>
              </a:rPr>
              <a:t>faces.</a:t>
            </a:r>
            <a:r>
              <a:rPr lang="en-US" sz="2000" spc="-25" dirty="0" err="1">
                <a:solidFill>
                  <a:srgbClr val="17161B"/>
                </a:solidFill>
                <a:latin typeface="Roboto"/>
                <a:cs typeface="Roboto"/>
              </a:rPr>
              <a:t>Utilize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0" dirty="0">
                <a:solidFill>
                  <a:srgbClr val="17161B"/>
                </a:solidFill>
                <a:latin typeface="Roboto"/>
                <a:cs typeface="Roboto"/>
              </a:rPr>
              <a:t>popular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0" dirty="0">
                <a:solidFill>
                  <a:srgbClr val="17161B"/>
                </a:solidFill>
                <a:latin typeface="Roboto"/>
                <a:cs typeface="Roboto"/>
              </a:rPr>
              <a:t>architectures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like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5" dirty="0">
                <a:solidFill>
                  <a:srgbClr val="17161B"/>
                </a:solidFill>
                <a:latin typeface="Roboto"/>
                <a:cs typeface="Roboto"/>
              </a:rPr>
              <a:t>Single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30" dirty="0">
                <a:solidFill>
                  <a:srgbClr val="17161B"/>
                </a:solidFill>
                <a:latin typeface="Roboto"/>
                <a:cs typeface="Roboto"/>
              </a:rPr>
              <a:t>Shot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0" dirty="0" err="1">
                <a:solidFill>
                  <a:srgbClr val="17161B"/>
                </a:solidFill>
                <a:latin typeface="Roboto"/>
                <a:cs typeface="Roboto"/>
              </a:rPr>
              <a:t>MultiBox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5" dirty="0">
                <a:solidFill>
                  <a:srgbClr val="17161B"/>
                </a:solidFill>
                <a:latin typeface="Roboto"/>
                <a:cs typeface="Roboto"/>
              </a:rPr>
              <a:t>Detector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5" dirty="0">
                <a:solidFill>
                  <a:srgbClr val="17161B"/>
                </a:solidFill>
                <a:latin typeface="Roboto"/>
                <a:cs typeface="Roboto"/>
              </a:rPr>
              <a:t>(SSD),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40" dirty="0">
                <a:solidFill>
                  <a:srgbClr val="17161B"/>
                </a:solidFill>
                <a:latin typeface="Roboto"/>
                <a:cs typeface="Roboto"/>
              </a:rPr>
              <a:t>You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35" dirty="0">
                <a:solidFill>
                  <a:srgbClr val="17161B"/>
                </a:solidFill>
                <a:latin typeface="Roboto"/>
                <a:cs typeface="Roboto"/>
              </a:rPr>
              <a:t>Only</a:t>
            </a:r>
            <a:r>
              <a:rPr lang="en-US" sz="2000" dirty="0">
                <a:latin typeface="Roboto"/>
                <a:cs typeface="Roboto"/>
              </a:rPr>
              <a:t> </a:t>
            </a: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Look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Once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5" dirty="0">
                <a:solidFill>
                  <a:srgbClr val="17161B"/>
                </a:solidFill>
                <a:latin typeface="Roboto"/>
                <a:cs typeface="Roboto"/>
              </a:rPr>
              <a:t>(YOLO),</a:t>
            </a:r>
            <a:r>
              <a:rPr lang="en-US" sz="2000" spc="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or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55" dirty="0">
                <a:solidFill>
                  <a:srgbClr val="17161B"/>
                </a:solidFill>
                <a:latin typeface="Roboto"/>
                <a:cs typeface="Roboto"/>
              </a:rPr>
              <a:t>Region-based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0" dirty="0">
                <a:solidFill>
                  <a:srgbClr val="17161B"/>
                </a:solidFill>
                <a:latin typeface="Roboto"/>
                <a:cs typeface="Roboto"/>
              </a:rPr>
              <a:t>Convolutional</a:t>
            </a:r>
            <a:r>
              <a:rPr lang="en-US" sz="2000" spc="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5" dirty="0">
                <a:solidFill>
                  <a:srgbClr val="17161B"/>
                </a:solidFill>
                <a:latin typeface="Roboto"/>
                <a:cs typeface="Roboto"/>
              </a:rPr>
              <a:t>Neural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5" dirty="0">
                <a:solidFill>
                  <a:srgbClr val="17161B"/>
                </a:solidFill>
                <a:latin typeface="Roboto"/>
                <a:cs typeface="Roboto"/>
              </a:rPr>
              <a:t>Network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50" dirty="0">
                <a:solidFill>
                  <a:srgbClr val="17161B"/>
                </a:solidFill>
                <a:latin typeface="Roboto"/>
                <a:cs typeface="Roboto"/>
              </a:rPr>
              <a:t>(R-CNN).</a:t>
            </a:r>
            <a:endParaRPr lang="en-US" sz="2000" dirty="0">
              <a:latin typeface="Roboto"/>
              <a:cs typeface="Roboto"/>
            </a:endParaRPr>
          </a:p>
          <a:p>
            <a:pPr marL="360680" indent="-348615">
              <a:spcBef>
                <a:spcPts val="680"/>
              </a:spcBef>
              <a:buFont typeface="Roboto"/>
              <a:buAutoNum type="arabicPeriod" startAt="3"/>
              <a:tabLst>
                <a:tab pos="361315" algn="l"/>
              </a:tabLst>
            </a:pPr>
            <a:r>
              <a:rPr lang="en-US" sz="2000" b="1" spc="5" dirty="0">
                <a:solidFill>
                  <a:srgbClr val="17161B"/>
                </a:solidFill>
                <a:latin typeface="Roboto"/>
                <a:cs typeface="Roboto"/>
              </a:rPr>
              <a:t>Filter</a:t>
            </a:r>
            <a:r>
              <a:rPr lang="en-US" sz="2000" b="1" spc="-2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b="1" spc="5" dirty="0">
                <a:solidFill>
                  <a:srgbClr val="17161B"/>
                </a:solidFill>
                <a:latin typeface="Roboto"/>
                <a:cs typeface="Roboto"/>
              </a:rPr>
              <a:t>Application</a:t>
            </a:r>
            <a:r>
              <a:rPr lang="en-US" sz="2000" b="1" spc="-2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b="1" spc="15" dirty="0">
                <a:solidFill>
                  <a:srgbClr val="17161B"/>
                </a:solidFill>
                <a:latin typeface="Roboto"/>
                <a:cs typeface="Roboto"/>
              </a:rPr>
              <a:t>CNN:</a:t>
            </a:r>
            <a:endParaRPr lang="en-US" sz="2000" dirty="0">
              <a:latin typeface="Roboto"/>
              <a:cs typeface="Roboto"/>
            </a:endParaRPr>
          </a:p>
          <a:p>
            <a:pPr marL="339090" marR="264795" indent="90170">
              <a:spcBef>
                <a:spcPts val="130"/>
              </a:spcBef>
            </a:pPr>
            <a:r>
              <a:rPr lang="en-US" sz="2000" spc="-25" dirty="0">
                <a:solidFill>
                  <a:srgbClr val="17161B"/>
                </a:solidFill>
                <a:latin typeface="Roboto"/>
                <a:cs typeface="Roboto"/>
              </a:rPr>
              <a:t>Design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a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35" dirty="0">
                <a:solidFill>
                  <a:srgbClr val="17161B"/>
                </a:solidFill>
                <a:latin typeface="Roboto"/>
                <a:cs typeface="Roboto"/>
              </a:rPr>
              <a:t>CNN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0" dirty="0">
                <a:solidFill>
                  <a:srgbClr val="17161B"/>
                </a:solidFill>
                <a:latin typeface="Roboto"/>
                <a:cs typeface="Roboto"/>
              </a:rPr>
              <a:t>architecture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10" dirty="0">
                <a:solidFill>
                  <a:srgbClr val="17161B"/>
                </a:solidFill>
                <a:latin typeface="Roboto"/>
                <a:cs typeface="Roboto"/>
              </a:rPr>
              <a:t>for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30" dirty="0">
                <a:solidFill>
                  <a:srgbClr val="17161B"/>
                </a:solidFill>
                <a:latin typeface="Roboto"/>
                <a:cs typeface="Roboto"/>
              </a:rPr>
              <a:t>applying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0" dirty="0">
                <a:solidFill>
                  <a:srgbClr val="17161B"/>
                </a:solidFill>
                <a:latin typeface="Roboto"/>
                <a:cs typeface="Roboto"/>
              </a:rPr>
              <a:t>digital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filters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or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0" dirty="0">
                <a:solidFill>
                  <a:srgbClr val="17161B"/>
                </a:solidFill>
                <a:latin typeface="Roboto"/>
                <a:cs typeface="Roboto"/>
              </a:rPr>
              <a:t>augmentations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to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0" dirty="0">
                <a:solidFill>
                  <a:srgbClr val="17161B"/>
                </a:solidFill>
                <a:latin typeface="Roboto"/>
                <a:cs typeface="Roboto"/>
              </a:rPr>
              <a:t>the </a:t>
            </a:r>
            <a:r>
              <a:rPr lang="en-US" sz="2000" spc="-69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5" dirty="0">
                <a:solidFill>
                  <a:srgbClr val="17161B"/>
                </a:solidFill>
                <a:latin typeface="Roboto"/>
                <a:cs typeface="Roboto"/>
              </a:rPr>
              <a:t>detected facial</a:t>
            </a:r>
            <a:r>
              <a:rPr lang="en-US" sz="200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0" dirty="0" err="1">
                <a:solidFill>
                  <a:srgbClr val="17161B"/>
                </a:solidFill>
                <a:latin typeface="Roboto"/>
                <a:cs typeface="Roboto"/>
              </a:rPr>
              <a:t>landmarks.</a:t>
            </a:r>
            <a:r>
              <a:rPr lang="en-US" sz="2000" spc="-25" dirty="0" err="1">
                <a:solidFill>
                  <a:srgbClr val="17161B"/>
                </a:solidFill>
                <a:latin typeface="Roboto"/>
                <a:cs typeface="Roboto"/>
              </a:rPr>
              <a:t>Utilize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0" dirty="0">
                <a:solidFill>
                  <a:srgbClr val="17161B"/>
                </a:solidFill>
                <a:latin typeface="Roboto"/>
                <a:cs typeface="Roboto"/>
              </a:rPr>
              <a:t>techniques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like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5" dirty="0">
                <a:solidFill>
                  <a:srgbClr val="17161B"/>
                </a:solidFill>
                <a:latin typeface="Roboto"/>
                <a:cs typeface="Roboto"/>
              </a:rPr>
              <a:t>image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0" dirty="0">
                <a:solidFill>
                  <a:srgbClr val="17161B"/>
                </a:solidFill>
                <a:latin typeface="Roboto"/>
                <a:cs typeface="Roboto"/>
              </a:rPr>
              <a:t>warping,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0" dirty="0">
                <a:solidFill>
                  <a:srgbClr val="17161B"/>
                </a:solidFill>
                <a:latin typeface="Roboto"/>
                <a:cs typeface="Roboto"/>
              </a:rPr>
              <a:t>texture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0" dirty="0">
                <a:solidFill>
                  <a:srgbClr val="17161B"/>
                </a:solidFill>
                <a:latin typeface="Roboto"/>
                <a:cs typeface="Roboto"/>
              </a:rPr>
              <a:t>mapping,</a:t>
            </a:r>
            <a:r>
              <a:rPr lang="en-US" sz="2000" spc="10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5" dirty="0">
                <a:solidFill>
                  <a:srgbClr val="17161B"/>
                </a:solidFill>
                <a:latin typeface="Roboto"/>
                <a:cs typeface="Roboto"/>
              </a:rPr>
              <a:t>and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0" dirty="0">
                <a:solidFill>
                  <a:srgbClr val="17161B"/>
                </a:solidFill>
                <a:latin typeface="Roboto"/>
                <a:cs typeface="Roboto"/>
              </a:rPr>
              <a:t>blending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to</a:t>
            </a:r>
            <a:r>
              <a:rPr lang="en-US" sz="2000" spc="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5" dirty="0">
                <a:solidFill>
                  <a:srgbClr val="17161B"/>
                </a:solidFill>
                <a:latin typeface="Roboto"/>
                <a:cs typeface="Roboto"/>
              </a:rPr>
              <a:t>overlay</a:t>
            </a:r>
            <a:endParaRPr lang="en-US" sz="2000" dirty="0">
              <a:latin typeface="Roboto"/>
              <a:cs typeface="Roboto"/>
            </a:endParaRPr>
          </a:p>
          <a:p>
            <a:pPr marL="339090">
              <a:spcBef>
                <a:spcPts val="555"/>
              </a:spcBef>
            </a:pP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filters</a:t>
            </a:r>
            <a:r>
              <a:rPr lang="en-US" sz="2000" spc="-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15" dirty="0">
                <a:solidFill>
                  <a:srgbClr val="17161B"/>
                </a:solidFill>
                <a:latin typeface="Roboto"/>
                <a:cs typeface="Roboto"/>
              </a:rPr>
              <a:t>onto</a:t>
            </a:r>
            <a:r>
              <a:rPr lang="en-US" sz="2000" spc="-5" dirty="0">
                <a:solidFill>
                  <a:srgbClr val="17161B"/>
                </a:solidFill>
                <a:latin typeface="Roboto"/>
                <a:cs typeface="Roboto"/>
              </a:rPr>
              <a:t> </a:t>
            </a:r>
            <a:r>
              <a:rPr lang="en-US" sz="2000" spc="-20" dirty="0">
                <a:solidFill>
                  <a:srgbClr val="17161B"/>
                </a:solidFill>
                <a:latin typeface="Roboto"/>
                <a:cs typeface="Roboto"/>
              </a:rPr>
              <a:t>the</a:t>
            </a:r>
            <a:r>
              <a:rPr lang="en-US" sz="2000" spc="-5" dirty="0">
                <a:solidFill>
                  <a:srgbClr val="17161B"/>
                </a:solidFill>
                <a:latin typeface="Roboto"/>
                <a:cs typeface="Roboto"/>
              </a:rPr>
              <a:t> facial </a:t>
            </a:r>
            <a:r>
              <a:rPr lang="en-US" sz="2000" spc="-10" dirty="0">
                <a:solidFill>
                  <a:srgbClr val="17161B"/>
                </a:solidFill>
                <a:latin typeface="Roboto"/>
                <a:cs typeface="Roboto"/>
              </a:rPr>
              <a:t>features.</a:t>
            </a:r>
            <a:endParaRPr lang="en-US" sz="2000" dirty="0">
              <a:latin typeface="Roboto"/>
              <a:cs typeface="Roboto"/>
            </a:endParaRPr>
          </a:p>
          <a:p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824</Words>
  <Application>Microsoft Office PowerPoint</Application>
  <PresentationFormat>Widescreen</PresentationFormat>
  <Paragraphs>76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Roboto</vt:lpstr>
      <vt:lpstr>Symbol</vt:lpstr>
      <vt:lpstr>Times New Roman</vt:lpstr>
      <vt:lpstr>Trebuchet MS</vt:lpstr>
      <vt:lpstr>Wingdings</vt:lpstr>
      <vt:lpstr>Office Theme</vt:lpstr>
      <vt:lpstr>Office Theme</vt:lpstr>
      <vt:lpstr>SHANMUGA PRIYADHARSHINI C S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SUBHASHREE P</dc:title>
  <dc:subject/>
  <dc:creator>anbarasi karunakaran</dc:creator>
  <dc:description/>
  <cp:lastModifiedBy>anbarasi karunakaran</cp:lastModifiedBy>
  <cp:revision>3</cp:revision>
  <dcterms:created xsi:type="dcterms:W3CDTF">2024-03-31T10:43:11Z</dcterms:created>
  <dcterms:modified xsi:type="dcterms:W3CDTF">2024-04-01T17:37:22Z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2024-03-31T00:00:00Z</vt:filetime>
  </property>
  <property fmtid="{D5CDD505-2E9C-101B-9397-08002B2CF9AE}" pid="4" name="PresentationFormat">
    <vt:lpwstr>On-screen Show (4:3)</vt:lpwstr>
  </property>
</Properties>
</file>