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1749385" y="3993567"/>
            <a:ext cx="5942258" cy="1463041"/>
          </a:xfrm>
          <a:prstGeom prst="rect"/>
          <a:solidFill>
            <a:srgbClr val="36363D"/>
          </a:solidFill>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a:t>
            </a:r>
            <a:r>
              <a:rPr sz="2800" lang="en-US">
                <a:solidFill>
                  <a:srgbClr val="3399FF"/>
                </a:solidFill>
              </a:rPr>
              <a:t>nted</a:t>
            </a:r>
            <a:r>
              <a:rPr sz="2800" lang="en-US">
                <a:solidFill>
                  <a:srgbClr val="3399FF"/>
                </a:solidFill>
              </a:rPr>
              <a:t> </a:t>
            </a:r>
            <a:r>
              <a:rPr sz="2800" lang="en-US">
                <a:solidFill>
                  <a:srgbClr val="3399FF"/>
                </a:solidFill>
              </a:rPr>
              <a:t>b</a:t>
            </a:r>
            <a:r>
              <a:rPr sz="2800" lang="en-US">
                <a:solidFill>
                  <a:srgbClr val="3399FF"/>
                </a:solidFill>
              </a:rPr>
              <a:t>y</a:t>
            </a:r>
            <a:r>
              <a:rPr sz="2800" lang="en-US">
                <a:solidFill>
                  <a:srgbClr val="3399FF"/>
                </a:solidFill>
              </a:rPr>
              <a:t> </a:t>
            </a:r>
            <a:endParaRPr sz="2800" lang="en-US">
              <a:solidFill>
                <a:srgbClr val="3399FF"/>
              </a:solidFill>
            </a:endParaRPr>
          </a:p>
          <a:p>
            <a:r>
              <a:rPr sz="2800" lang="en-US">
                <a:solidFill>
                  <a:srgbClr val="3399FF"/>
                </a:solidFill>
              </a:rPr>
              <a:t>S</a:t>
            </a:r>
            <a:r>
              <a:rPr sz="2800" lang="en-US">
                <a:solidFill>
                  <a:srgbClr val="3399FF"/>
                </a:solidFill>
              </a:rPr>
              <a:t>h</a:t>
            </a:r>
            <a:r>
              <a:rPr sz="2800" lang="en-US">
                <a:solidFill>
                  <a:srgbClr val="3399FF"/>
                </a:solidFill>
              </a:rPr>
              <a:t>a</a:t>
            </a:r>
            <a:r>
              <a:rPr sz="2800" lang="en-US">
                <a:solidFill>
                  <a:srgbClr val="3399FF"/>
                </a:solidFill>
              </a:rPr>
              <a:t>n</a:t>
            </a:r>
            <a:r>
              <a:rPr sz="2800" lang="en-US">
                <a:solidFill>
                  <a:srgbClr val="3399FF"/>
                </a:solidFill>
              </a:rPr>
              <a:t>m</a:t>
            </a:r>
            <a:r>
              <a:rPr sz="2800" lang="en-US">
                <a:solidFill>
                  <a:srgbClr val="3399FF"/>
                </a:solidFill>
              </a:rPr>
              <a:t>u</a:t>
            </a:r>
            <a:r>
              <a:rPr sz="2800" lang="en-US">
                <a:solidFill>
                  <a:srgbClr val="3399FF"/>
                </a:solidFill>
              </a:rPr>
              <a:t>g</a:t>
            </a:r>
            <a:r>
              <a:rPr sz="2800" lang="en-US">
                <a:solidFill>
                  <a:srgbClr val="3399FF"/>
                </a:solidFill>
              </a:rPr>
              <a:t>a</a:t>
            </a:r>
            <a:r>
              <a:rPr sz="2800" lang="en-US">
                <a:solidFill>
                  <a:srgbClr val="3399FF"/>
                </a:solidFill>
              </a:rPr>
              <a:t> </a:t>
            </a:r>
            <a:r>
              <a:rPr sz="2800" lang="en-US">
                <a:solidFill>
                  <a:srgbClr val="3399FF"/>
                </a:solidFill>
              </a:rPr>
              <a:t>Priya </a:t>
            </a:r>
            <a:r>
              <a:rPr sz="2800" lang="en-US">
                <a:solidFill>
                  <a:srgbClr val="3399FF"/>
                </a:solidFill>
              </a:rPr>
              <a:t>k</a:t>
            </a:r>
            <a:endParaRPr sz="2800" lang="en-US">
              <a:solidFill>
                <a:srgbClr val="3399FF"/>
              </a:solidFill>
            </a:endParaRPr>
          </a:p>
          <a:p>
            <a:r>
              <a:rPr sz="2800" lang="en-US">
                <a:solidFill>
                  <a:srgbClr val="3399FF"/>
                </a:solidFill>
              </a:rPr>
              <a:t>3</a:t>
            </a:r>
            <a:r>
              <a:rPr sz="2800" lang="en-US">
                <a:solidFill>
                  <a:srgbClr val="3399FF"/>
                </a:solidFill>
              </a:rPr>
              <a:t>r</a:t>
            </a:r>
            <a:r>
              <a:rPr sz="2800" lang="en-US">
                <a:solidFill>
                  <a:srgbClr val="3399FF"/>
                </a:solidFill>
              </a:rPr>
              <a:t>d</a:t>
            </a:r>
            <a:r>
              <a:rPr sz="2800" lang="en-US">
                <a:solidFill>
                  <a:srgbClr val="3399FF"/>
                </a:solidFill>
              </a:rPr>
              <a:t> </a:t>
            </a:r>
            <a:r>
              <a:rPr sz="2800" lang="en-US">
                <a:solidFill>
                  <a:srgbClr val="3399FF"/>
                </a:solidFill>
              </a:rPr>
              <a:t>y</a:t>
            </a:r>
            <a:r>
              <a:rPr sz="2800" lang="en-US">
                <a:solidFill>
                  <a:srgbClr val="3399FF"/>
                </a:solidFill>
              </a:rPr>
              <a:t>e</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a:t>
            </a:r>
            <a:r>
              <a:rPr sz="2800" lang="en-US">
                <a:solidFill>
                  <a:srgbClr val="3399FF"/>
                </a:solidFill>
              </a:rPr>
              <a:t> </a:t>
            </a:r>
            <a:r>
              <a:rPr sz="2800" lang="en-US">
                <a:solidFill>
                  <a:srgbClr val="3399FF"/>
                </a:solidFill>
              </a:rPr>
              <a:t>c</a:t>
            </a:r>
            <a:r>
              <a:rPr sz="2800" lang="en-US">
                <a:solidFill>
                  <a:srgbClr val="3399FF"/>
                </a:solidFill>
              </a:rPr>
              <a:t>i</a:t>
            </a:r>
            <a:r>
              <a:rPr sz="2800" lang="en-US">
                <a:solidFill>
                  <a:srgbClr val="3399FF"/>
                </a:solidFill>
              </a:rPr>
              <a:t>v</a:t>
            </a:r>
            <a:r>
              <a:rPr sz="2800" lang="en-US">
                <a:solidFill>
                  <a:srgbClr val="3399FF"/>
                </a:solidFill>
              </a:rPr>
              <a:t>i</a:t>
            </a:r>
            <a:r>
              <a:rPr sz="2800" lang="en-US">
                <a:solidFill>
                  <a:srgbClr val="3399FF"/>
                </a:solidFill>
              </a:rPr>
              <a:t>l</a:t>
            </a:r>
            <a:r>
              <a:rPr sz="2800" lang="en-US">
                <a:solidFill>
                  <a:srgbClr val="3399FF"/>
                </a:solidFill>
              </a:rPr>
              <a:t> </a:t>
            </a:r>
            <a:r>
              <a:rPr sz="2800" lang="en-US">
                <a:solidFill>
                  <a:srgbClr val="3399FF"/>
                </a:solidFill>
              </a:rPr>
              <a:t>e</a:t>
            </a:r>
            <a:r>
              <a:rPr sz="2800" lang="en-US">
                <a:solidFill>
                  <a:srgbClr val="3399FF"/>
                </a:solidFill>
              </a:rPr>
              <a:t>ngineering</a:t>
            </a:r>
            <a:endParaRPr sz="2800" lang="en-US">
              <a:solidFill>
                <a:srgbClr val="3399FF"/>
              </a:solidFill>
            </a:endParaRPr>
          </a:p>
          <a:p>
            <a:r>
              <a:rPr sz="2800" lang="en-US">
                <a:solidFill>
                  <a:srgbClr val="3399FF"/>
                </a:solidFill>
              </a:rPr>
              <a:t>S</a:t>
            </a:r>
            <a:r>
              <a:rPr sz="2800" lang="en-US">
                <a:solidFill>
                  <a:srgbClr val="3399FF"/>
                </a:solidFill>
              </a:rPr>
              <a:t>S</a:t>
            </a:r>
            <a:r>
              <a:rPr sz="2800" lang="en-US">
                <a:solidFill>
                  <a:srgbClr val="3399FF"/>
                </a:solidFill>
              </a:rPr>
              <a:t>M</a:t>
            </a:r>
            <a:r>
              <a:rPr sz="2800" lang="en-US">
                <a:solidFill>
                  <a:srgbClr val="3399FF"/>
                </a:solidFill>
              </a:rPr>
              <a:t> </a:t>
            </a:r>
            <a:r>
              <a:rPr sz="2800" lang="en-US">
                <a:solidFill>
                  <a:srgbClr val="3399FF"/>
                </a:solidFill>
              </a:rPr>
              <a:t>I</a:t>
            </a:r>
            <a:r>
              <a:rPr sz="2800" lang="en-US">
                <a:solidFill>
                  <a:srgbClr val="3399FF"/>
                </a:solidFill>
              </a:rPr>
              <a:t>n</a:t>
            </a:r>
            <a:r>
              <a:rPr sz="2800" lang="en-US">
                <a:solidFill>
                  <a:srgbClr val="3399FF"/>
                </a:solidFill>
              </a:rPr>
              <a:t>s</a:t>
            </a:r>
            <a:r>
              <a:rPr sz="2800" lang="en-US">
                <a:solidFill>
                  <a:srgbClr val="3399FF"/>
                </a:solidFill>
              </a:rPr>
              <a:t>t</a:t>
            </a:r>
            <a:r>
              <a:rPr sz="2800" lang="en-US">
                <a:solidFill>
                  <a:srgbClr val="3399FF"/>
                </a:solidFill>
              </a:rPr>
              <a:t>itute</a:t>
            </a:r>
            <a:r>
              <a:rPr sz="2800" lang="en-US">
                <a:solidFill>
                  <a:srgbClr val="3399FF"/>
                </a:solidFill>
              </a:rPr>
              <a:t> of</a:t>
            </a:r>
            <a:r>
              <a:rPr sz="2800" lang="en-US">
                <a:solidFill>
                  <a:srgbClr val="3399FF"/>
                </a:solidFill>
              </a:rPr>
              <a:t> Engineering</a:t>
            </a:r>
            <a:r>
              <a:rPr sz="2800" lang="en-US">
                <a:solidFill>
                  <a:srgbClr val="3399FF"/>
                </a:solidFill>
              </a:rPr>
              <a:t> and</a:t>
            </a:r>
            <a:r>
              <a:rPr sz="2800" lang="en-US">
                <a:solidFill>
                  <a:srgbClr val="3399FF"/>
                </a:solidFill>
              </a:rPr>
              <a:t> Technology</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8727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4444"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18440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2021-05-24T09:50:10Z</dcterms:created>
  <dcterms:modified xsi:type="dcterms:W3CDTF">2024-04-25T07:15:15Z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