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999b2c7e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999b2c7e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999b2c7e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999b2c7e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999b2c7e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999b2c7e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999b2c7e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999b2c7e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999b2c7e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999b2c7e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999b2c7e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4999b2c7e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999b2c7e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4999b2c7e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999b2c7e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4999b2c7e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2731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Clickstream Customer Conversion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619050" y="3924925"/>
            <a:ext cx="29358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K. shanmugapriya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Sale across the countries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 title="o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925" y="1201400"/>
            <a:ext cx="7283476" cy="35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Vs Price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 title="o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7038900" cy="30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112625"/>
            <a:ext cx="7038900" cy="5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Pairplot for year,month,day,order over countries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 title="o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8475"/>
            <a:ext cx="9144001" cy="424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view per session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 title="o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01275"/>
            <a:ext cx="7038900" cy="36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Analyze session duration, page views, and bounce rates</a:t>
            </a:r>
            <a:endParaRPr b="1" sz="12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 title="o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75" y="1051225"/>
            <a:ext cx="8313225" cy="377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 title="o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88" y="342900"/>
            <a:ext cx="8353425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idx="4294967295" type="title"/>
          </p:nvPr>
        </p:nvSpPr>
        <p:spPr>
          <a:xfrm>
            <a:off x="1297500" y="93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for </a:t>
            </a:r>
            <a:r>
              <a:rPr lang="en"/>
              <a:t>inbalance </a:t>
            </a:r>
            <a:r>
              <a:rPr lang="en"/>
              <a:t> </a:t>
            </a:r>
            <a:endParaRPr/>
          </a:p>
        </p:txBody>
      </p:sp>
      <p:pic>
        <p:nvPicPr>
          <p:cNvPr id="183" name="Google Shape;183;p20" title="o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800" y="1163850"/>
            <a:ext cx="7333551" cy="35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/>
        </p:nvSpPr>
        <p:spPr>
          <a:xfrm>
            <a:off x="2340225" y="1676950"/>
            <a:ext cx="43251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End</a:t>
            </a:r>
            <a:endParaRPr b="1" sz="8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