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61" r:id="rId3"/>
    <p:sldId id="262" r:id="rId4"/>
    <p:sldId id="266" r:id="rId5"/>
    <p:sldId id="263" r:id="rId6"/>
    <p:sldId id="270" r:id="rId7"/>
    <p:sldId id="260" r:id="rId8"/>
    <p:sldId id="264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ASSIGNMENT\The%20Hotel%20Speci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ASSIGNMENT\The%20Hotel%20Speci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[The Hotel Special.xlsx]Sheet7!PivotTable4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AC1E65E-C2DC-4F94-87B1-295B88FA4CB4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 </a:t>
                    </a:r>
                  </a:p>
                  <a:p>
                    <a:fld id="{B82571D2-64D5-485A-A750-8FD5078D98B9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3F517CF-1D47-4FC7-AAB5-099718F10E54}" type="CATEGORYNAME">
                      <a:rPr lang="en-US" smtClean="0"/>
                      <a:pPr/>
                      <a:t>[CATEGORY NAME]</a:t>
                    </a:fld>
                    <a:endParaRPr lang="en-US" smtClean="0"/>
                  </a:p>
                  <a:p>
                    <a:r>
                      <a:rPr lang="en-US" baseline="0" smtClean="0"/>
                      <a:t> </a:t>
                    </a:r>
                    <a:fld id="{23F40577-1525-4596-ABD7-95A0C1441FD3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A6FBEC4-A0FB-4A55-9376-2EA3D08E5441}" type="CATEGORYNAME">
                      <a:rPr lang="en-US" smtClean="0"/>
                      <a:pPr/>
                      <a:t>[CATEGORY NAME]</a:t>
                    </a:fld>
                    <a:endParaRPr lang="en-US" baseline="0" dirty="0" smtClean="0"/>
                  </a:p>
                  <a:p>
                    <a:fld id="{9C949DA0-91EB-4E05-BB33-BD676DD3F1C8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88AEE016-9707-4D40-8B17-4C2B592984DC}" type="CATEGORYNAME">
                      <a:rPr lang="en-US" smtClean="0"/>
                      <a:pPr/>
                      <a:t>[CATEGORY NAME]</a:t>
                    </a:fld>
                    <a:endParaRPr lang="en-US" baseline="0" smtClean="0"/>
                  </a:p>
                  <a:p>
                    <a:fld id="{02A9944D-174F-4B4E-A0DC-F40DD37D5127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727D0DAF-DB5C-47C1-844D-4004728F442E}" type="CATEGORYNAME">
                      <a:rPr lang="en-US" smtClean="0"/>
                      <a:pPr/>
                      <a:t>[CATEGORY NAME]</a:t>
                    </a:fld>
                    <a:endParaRPr lang="en-US" baseline="0" smtClean="0"/>
                  </a:p>
                  <a:p>
                    <a:fld id="{FC3F9AA4-82BA-4153-8D36-83564C819D96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790F7F55-56D8-497A-8B35-4A70BE04C7EF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 </a:t>
                    </a:r>
                  </a:p>
                  <a:p>
                    <a:fld id="{AD459DF7-EB85-4E08-964A-D86C0012A241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C251AA63-29B0-4889-A1C0-4B0427C0679D}" type="CATEGORYNAME">
                      <a:rPr lang="en-US" smtClean="0"/>
                      <a:pPr/>
                      <a:t>[CATEGORY NAME]</a:t>
                    </a:fld>
                    <a:endParaRPr lang="en-US" baseline="0" smtClean="0"/>
                  </a:p>
                  <a:p>
                    <a:fld id="{6CF042C1-1E78-4911-ADEA-49D88BBE70E6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8E0C7B28-3508-4499-93FD-9C21B6CA2E21}" type="CATEGORYNAME">
                      <a:rPr lang="en-US" smtClean="0"/>
                      <a:pPr/>
                      <a:t>[CATEGORY NAME]</a:t>
                    </a:fld>
                    <a:endParaRPr lang="en-US" baseline="0" smtClean="0"/>
                  </a:p>
                  <a:p>
                    <a:fld id="{2A27C2A8-C57B-4E71-8E6C-C38642A2024F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F7D87E34-3464-43D0-944B-34274A96757E}" type="CATEGORYNAME">
                      <a:rPr lang="en-US" smtClean="0"/>
                      <a:pPr/>
                      <a:t>[CATEGORY NAME]</a:t>
                    </a:fld>
                    <a:endParaRPr lang="en-US" baseline="0" dirty="0" smtClean="0"/>
                  </a:p>
                  <a:p>
                    <a:fld id="{7BC02583-4361-43A4-A7B7-B8B1D4339C8B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Sheet7!$A$4:$A$13</c:f>
              <c:strCache>
                <c:ptCount val="9"/>
                <c:pt idx="0">
                  <c:v>Bhujia</c:v>
                </c:pt>
                <c:pt idx="1">
                  <c:v>Chicken</c:v>
                </c:pt>
                <c:pt idx="2">
                  <c:v>Egg</c:v>
                </c:pt>
                <c:pt idx="3">
                  <c:v>Kabab</c:v>
                </c:pt>
                <c:pt idx="4">
                  <c:v>Non- Veg Biryani</c:v>
                </c:pt>
                <c:pt idx="5">
                  <c:v>Non-Veg Maggie</c:v>
                </c:pt>
                <c:pt idx="6">
                  <c:v>Omlets</c:v>
                </c:pt>
                <c:pt idx="7">
                  <c:v>veg briyani</c:v>
                </c:pt>
                <c:pt idx="8">
                  <c:v>veg maggie</c:v>
                </c:pt>
              </c:strCache>
            </c:strRef>
          </c:cat>
          <c:val>
            <c:numRef>
              <c:f>Sheet7!$B$4:$B$13</c:f>
              <c:numCache>
                <c:formatCode>0.00%</c:formatCode>
                <c:ptCount val="9"/>
                <c:pt idx="0">
                  <c:v>0.10683760683760683</c:v>
                </c:pt>
                <c:pt idx="1">
                  <c:v>0.16666666666666666</c:v>
                </c:pt>
                <c:pt idx="2">
                  <c:v>0.13034188034188035</c:v>
                </c:pt>
                <c:pt idx="3">
                  <c:v>0.12820512820512819</c:v>
                </c:pt>
                <c:pt idx="4">
                  <c:v>0.17735042735042736</c:v>
                </c:pt>
                <c:pt idx="5">
                  <c:v>4.9145299145299144E-2</c:v>
                </c:pt>
                <c:pt idx="6">
                  <c:v>0.11752136752136752</c:v>
                </c:pt>
                <c:pt idx="7">
                  <c:v>9.1880341880341887E-2</c:v>
                </c:pt>
                <c:pt idx="8">
                  <c:v>3.2051282051282048E-2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1st 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5000000000000001E-2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Sheet2!$A$3:$A$8</c:f>
              <c:strCache>
                <c:ptCount val="6"/>
                <c:pt idx="0">
                  <c:v>investment</c:v>
                </c:pt>
                <c:pt idx="1">
                  <c:v>rent</c:v>
                </c:pt>
                <c:pt idx="2">
                  <c:v>Wages </c:v>
                </c:pt>
                <c:pt idx="3">
                  <c:v>Grocery</c:v>
                </c:pt>
                <c:pt idx="4">
                  <c:v>water Cans</c:v>
                </c:pt>
                <c:pt idx="5">
                  <c:v>Profit /Loss</c:v>
                </c:pt>
              </c:strCache>
            </c:strRef>
          </c:cat>
          <c:val>
            <c:numRef>
              <c:f>Sheet2!$B$3:$B$8</c:f>
              <c:numCache>
                <c:formatCode>General</c:formatCode>
                <c:ptCount val="6"/>
                <c:pt idx="0">
                  <c:v>175800</c:v>
                </c:pt>
                <c:pt idx="1">
                  <c:v>14000</c:v>
                </c:pt>
                <c:pt idx="2">
                  <c:v>24000</c:v>
                </c:pt>
                <c:pt idx="3">
                  <c:v>90000</c:v>
                </c:pt>
                <c:pt idx="4">
                  <c:v>3300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2nd month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44444444444442E-2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7777777777777776E-2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9444444444444344E-2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Sheet2!$A$3:$A$8</c:f>
              <c:strCache>
                <c:ptCount val="6"/>
                <c:pt idx="0">
                  <c:v>investment</c:v>
                </c:pt>
                <c:pt idx="1">
                  <c:v>rent</c:v>
                </c:pt>
                <c:pt idx="2">
                  <c:v>Wages </c:v>
                </c:pt>
                <c:pt idx="3">
                  <c:v>Grocery</c:v>
                </c:pt>
                <c:pt idx="4">
                  <c:v>water Cans</c:v>
                </c:pt>
                <c:pt idx="5">
                  <c:v>Profit /Loss</c:v>
                </c:pt>
              </c:strCache>
            </c:strRef>
          </c:cat>
          <c:val>
            <c:numRef>
              <c:f>Sheet2!$C$3:$C$8</c:f>
              <c:numCache>
                <c:formatCode>General</c:formatCode>
                <c:ptCount val="6"/>
                <c:pt idx="0">
                  <c:v>121300</c:v>
                </c:pt>
                <c:pt idx="1">
                  <c:v>14000</c:v>
                </c:pt>
                <c:pt idx="2">
                  <c:v>24000</c:v>
                </c:pt>
                <c:pt idx="3">
                  <c:v>80000</c:v>
                </c:pt>
                <c:pt idx="4">
                  <c:v>3300</c:v>
                </c:pt>
                <c:pt idx="5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3rd month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50103006689417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9167688015790024E-2"/>
                  <c:y val="5.42332208473940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6666666666666767E-2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Sheet2!$A$3:$A$8</c:f>
              <c:strCache>
                <c:ptCount val="6"/>
                <c:pt idx="0">
                  <c:v>investment</c:v>
                </c:pt>
                <c:pt idx="1">
                  <c:v>rent</c:v>
                </c:pt>
                <c:pt idx="2">
                  <c:v>Wages </c:v>
                </c:pt>
                <c:pt idx="3">
                  <c:v>Grocery</c:v>
                </c:pt>
                <c:pt idx="4">
                  <c:v>water Cans</c:v>
                </c:pt>
                <c:pt idx="5">
                  <c:v>Profit /Loss</c:v>
                </c:pt>
              </c:strCache>
            </c:strRef>
          </c:cat>
          <c:val>
            <c:numRef>
              <c:f>Sheet2!$D$3:$D$8</c:f>
              <c:numCache>
                <c:formatCode>General</c:formatCode>
                <c:ptCount val="6"/>
                <c:pt idx="0">
                  <c:v>102900</c:v>
                </c:pt>
                <c:pt idx="1">
                  <c:v>14000</c:v>
                </c:pt>
                <c:pt idx="2">
                  <c:v>24000</c:v>
                </c:pt>
                <c:pt idx="3">
                  <c:v>61600</c:v>
                </c:pt>
                <c:pt idx="4">
                  <c:v>3300</c:v>
                </c:pt>
                <c:pt idx="5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Sheet2!$E$2</c:f>
              <c:strCache>
                <c:ptCount val="1"/>
                <c:pt idx="0">
                  <c:v>4th month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7081849257387899E-2"/>
                  <c:y val="-1.26984126984126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1387899504925266E-2"/>
                  <c:y val="2.1164021164021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Sheet2!$A$3:$A$8</c:f>
              <c:strCache>
                <c:ptCount val="6"/>
                <c:pt idx="0">
                  <c:v>investment</c:v>
                </c:pt>
                <c:pt idx="1">
                  <c:v>rent</c:v>
                </c:pt>
                <c:pt idx="2">
                  <c:v>Wages </c:v>
                </c:pt>
                <c:pt idx="3">
                  <c:v>Grocery</c:v>
                </c:pt>
                <c:pt idx="4">
                  <c:v>water Cans</c:v>
                </c:pt>
                <c:pt idx="5">
                  <c:v>Profit /Loss</c:v>
                </c:pt>
              </c:strCache>
            </c:strRef>
          </c:cat>
          <c:val>
            <c:numRef>
              <c:f>Sheet2!$E$3:$E$8</c:f>
              <c:numCache>
                <c:formatCode>General</c:formatCode>
                <c:ptCount val="6"/>
                <c:pt idx="0">
                  <c:v>69650</c:v>
                </c:pt>
                <c:pt idx="1">
                  <c:v>0</c:v>
                </c:pt>
                <c:pt idx="2">
                  <c:v>18000</c:v>
                </c:pt>
                <c:pt idx="3">
                  <c:v>50000</c:v>
                </c:pt>
                <c:pt idx="4">
                  <c:v>1650</c:v>
                </c:pt>
                <c:pt idx="5">
                  <c:v>-20000</c:v>
                </c:pt>
              </c:numCache>
            </c:numRef>
          </c:val>
        </c:ser>
        <c:ser>
          <c:idx val="4"/>
          <c:order val="4"/>
          <c:tx>
            <c:strRef>
              <c:f>Sheet2!$F$2</c:f>
              <c:strCache>
                <c:ptCount val="1"/>
                <c:pt idx="0">
                  <c:v>5th month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5183866006567022E-2"/>
                  <c:y val="-1.26984126984126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7081849257387899E-2"/>
                  <c:y val="4.232804232804233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Sheet2!$A$3:$A$8</c:f>
              <c:strCache>
                <c:ptCount val="6"/>
                <c:pt idx="0">
                  <c:v>investment</c:v>
                </c:pt>
                <c:pt idx="1">
                  <c:v>rent</c:v>
                </c:pt>
                <c:pt idx="2">
                  <c:v>Wages </c:v>
                </c:pt>
                <c:pt idx="3">
                  <c:v>Grocery</c:v>
                </c:pt>
                <c:pt idx="4">
                  <c:v>water Cans</c:v>
                </c:pt>
                <c:pt idx="5">
                  <c:v>Profit /Loss</c:v>
                </c:pt>
              </c:strCache>
            </c:strRef>
          </c:cat>
          <c:val>
            <c:numRef>
              <c:f>Sheet2!$F$3:$F$8</c:f>
              <c:numCache>
                <c:formatCode>General</c:formatCode>
                <c:ptCount val="6"/>
                <c:pt idx="0">
                  <c:v>49650</c:v>
                </c:pt>
                <c:pt idx="1">
                  <c:v>0</c:v>
                </c:pt>
                <c:pt idx="2">
                  <c:v>18000</c:v>
                </c:pt>
                <c:pt idx="3">
                  <c:v>30000</c:v>
                </c:pt>
                <c:pt idx="4">
                  <c:v>1650</c:v>
                </c:pt>
                <c:pt idx="5">
                  <c:v>-20000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64552"/>
        <c:axId val="376764944"/>
      </c:barChart>
      <c:catAx>
        <c:axId val="37676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64944"/>
        <c:crosses val="autoZero"/>
        <c:auto val="1"/>
        <c:lblAlgn val="ctr"/>
        <c:lblOffset val="100"/>
        <c:noMultiLvlLbl val="0"/>
      </c:catAx>
      <c:valAx>
        <c:axId val="37676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64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5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30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3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33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4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1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7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2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1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9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C08E-E58E-4981-9368-B700798E5FC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810873-207A-4C45-964E-7A64BF34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6" y="177421"/>
            <a:ext cx="10262666" cy="459996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4777379"/>
            <a:ext cx="9675812" cy="1126283"/>
          </a:xfrm>
        </p:spPr>
        <p:txBody>
          <a:bodyPr/>
          <a:lstStyle/>
          <a:p>
            <a:r>
              <a:rPr lang="en-US" dirty="0" smtClean="0"/>
              <a:t>Submitted</a:t>
            </a:r>
            <a:r>
              <a:rPr lang="en-US" dirty="0"/>
              <a:t> T</a:t>
            </a:r>
            <a:r>
              <a:rPr lang="en-US" dirty="0" smtClean="0"/>
              <a:t>o 														Submitted By</a:t>
            </a:r>
          </a:p>
          <a:p>
            <a:r>
              <a:rPr lang="en-US" dirty="0" smtClean="0"/>
              <a:t>Mr. Bose														</a:t>
            </a:r>
            <a:r>
              <a:rPr lang="en-US" dirty="0" err="1" smtClean="0"/>
              <a:t>K.Shanmugapriya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89" y="696036"/>
            <a:ext cx="7241750" cy="39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479543" cy="4629808"/>
          </a:xfrm>
        </p:spPr>
      </p:pic>
    </p:spTree>
    <p:extLst>
      <p:ext uri="{BB962C8B-B14F-4D97-AF65-F5344CB8AC3E}">
        <p14:creationId xmlns:p14="http://schemas.microsoft.com/office/powerpoint/2010/main" val="32669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624110"/>
            <a:ext cx="9508387" cy="90847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679" y="1622738"/>
            <a:ext cx="9662933" cy="4288484"/>
          </a:xfrm>
        </p:spPr>
        <p:txBody>
          <a:bodyPr/>
          <a:lstStyle/>
          <a:p>
            <a:r>
              <a:rPr lang="en-US" dirty="0" smtClean="0"/>
              <a:t>Client Problem </a:t>
            </a:r>
          </a:p>
          <a:p>
            <a:r>
              <a:rPr lang="en-US" dirty="0" smtClean="0"/>
              <a:t>Month-Wise Report</a:t>
            </a:r>
          </a:p>
          <a:p>
            <a:r>
              <a:rPr lang="en-US" dirty="0" smtClean="0"/>
              <a:t>Sales </a:t>
            </a:r>
            <a:r>
              <a:rPr lang="en-US" dirty="0"/>
              <a:t>Analysis of </a:t>
            </a:r>
            <a:r>
              <a:rPr lang="en-US" dirty="0" smtClean="0"/>
              <a:t>Dishes</a:t>
            </a:r>
          </a:p>
          <a:p>
            <a:r>
              <a:rPr lang="en-US" dirty="0" smtClean="0"/>
              <a:t>Bar Chart</a:t>
            </a:r>
          </a:p>
          <a:p>
            <a:r>
              <a:rPr lang="en-US" dirty="0" smtClean="0"/>
              <a:t>Fish Bone Diagram</a:t>
            </a:r>
          </a:p>
          <a:p>
            <a:r>
              <a:rPr lang="en-US" dirty="0" smtClean="0"/>
              <a:t>Improvement Tips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9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589" y="566670"/>
            <a:ext cx="9547024" cy="1338330"/>
          </a:xfrm>
        </p:spPr>
        <p:txBody>
          <a:bodyPr/>
          <a:lstStyle/>
          <a:p>
            <a:r>
              <a:rPr lang="en-US" dirty="0" smtClean="0"/>
              <a:t>Client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192" y="1300766"/>
            <a:ext cx="9826580" cy="4945488"/>
          </a:xfrm>
        </p:spPr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y client has rent a hotel  and named as ‘FOODLAND’  </a:t>
            </a:r>
            <a:r>
              <a:rPr lang="en-IN" i="1" dirty="0"/>
              <a:t>near BTM Layout, </a:t>
            </a:r>
            <a:r>
              <a:rPr lang="en-IN" i="1" dirty="0" smtClean="0"/>
              <a:t>Bangalore </a:t>
            </a:r>
            <a:r>
              <a:rPr lang="en-IN" i="1" dirty="0"/>
              <a:t>, not in the main road but as a local shop. </a:t>
            </a:r>
            <a:endParaRPr lang="en-IN" i="1" dirty="0" smtClean="0"/>
          </a:p>
          <a:p>
            <a:r>
              <a:rPr lang="en-IN" i="1" dirty="0" smtClean="0"/>
              <a:t>The </a:t>
            </a:r>
            <a:r>
              <a:rPr lang="en-IN" i="1" dirty="0"/>
              <a:t>rent of the shop is 14000 per month. The man took the shop to sell fast food like - Biryani, Maggie, Egg </a:t>
            </a:r>
            <a:r>
              <a:rPr lang="en-IN" i="1" dirty="0" err="1"/>
              <a:t>Bhujia</a:t>
            </a:r>
            <a:r>
              <a:rPr lang="en-IN" i="1" dirty="0"/>
              <a:t>, </a:t>
            </a:r>
            <a:r>
              <a:rPr lang="en-IN" i="1" dirty="0" err="1"/>
              <a:t>Omlets</a:t>
            </a:r>
            <a:r>
              <a:rPr lang="en-IN" i="1" dirty="0"/>
              <a:t>, Chicken </a:t>
            </a:r>
            <a:r>
              <a:rPr lang="en-IN" i="1" dirty="0" err="1"/>
              <a:t>Kabab</a:t>
            </a:r>
            <a:r>
              <a:rPr lang="en-IN" i="1" dirty="0"/>
              <a:t> etc. </a:t>
            </a:r>
            <a:endParaRPr lang="en-IN" dirty="0"/>
          </a:p>
          <a:p>
            <a:r>
              <a:rPr lang="en-IN" dirty="0" smtClean="0"/>
              <a:t>In </a:t>
            </a:r>
            <a:r>
              <a:rPr lang="en-IN" dirty="0"/>
              <a:t>the first 3 months he make a profit of around 100000, with a sales of around 300000. </a:t>
            </a:r>
          </a:p>
          <a:p>
            <a:r>
              <a:rPr lang="en-IN" dirty="0" smtClean="0"/>
              <a:t> </a:t>
            </a:r>
            <a:r>
              <a:rPr lang="en-IN" dirty="0"/>
              <a:t>In the 1st month he was selling veg food also, but he stopped after the 2nd month as it stock was not getting out. </a:t>
            </a:r>
          </a:p>
          <a:p>
            <a:r>
              <a:rPr lang="en-IN" dirty="0" smtClean="0"/>
              <a:t>After </a:t>
            </a:r>
            <a:r>
              <a:rPr lang="en-IN" dirty="0"/>
              <a:t>4 – 5 months down the line the man is making a huge loss in his investment. He has a due of 2 months to pay the rent. </a:t>
            </a:r>
          </a:p>
          <a:p>
            <a:r>
              <a:rPr lang="en-IN" dirty="0" smtClean="0"/>
              <a:t>He is lazy to work hard so, he </a:t>
            </a:r>
            <a:r>
              <a:rPr lang="en-IN" dirty="0"/>
              <a:t>is thinking to close the </a:t>
            </a:r>
            <a:r>
              <a:rPr lang="en-IN" dirty="0" smtClean="0"/>
              <a:t>shop 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3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65" y="624110"/>
            <a:ext cx="9703948" cy="684185"/>
          </a:xfrm>
        </p:spPr>
        <p:txBody>
          <a:bodyPr/>
          <a:lstStyle/>
          <a:p>
            <a:r>
              <a:rPr lang="en-US" dirty="0"/>
              <a:t>Month-Wise Report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074266"/>
              </p:ext>
            </p:extLst>
          </p:nvPr>
        </p:nvGraphicFramePr>
        <p:xfrm>
          <a:off x="2096087" y="1828799"/>
          <a:ext cx="9387156" cy="375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56"/>
                <a:gridCol w="1568940"/>
                <a:gridCol w="1568940"/>
                <a:gridCol w="1568940"/>
                <a:gridCol w="1568940"/>
                <a:gridCol w="1568940"/>
              </a:tblGrid>
              <a:tr h="395507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1st  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2nd month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3rd month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4th month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5th month </a:t>
                      </a:r>
                    </a:p>
                  </a:txBody>
                  <a:tcPr marL="9525" marR="9525" marT="9525" marB="0" anchor="b"/>
                </a:tc>
              </a:tr>
              <a:tr h="3955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Investment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49650</a:t>
                      </a:r>
                    </a:p>
                  </a:txBody>
                  <a:tcPr marL="9525" marR="9525" marT="9525" marB="0" anchor="b"/>
                </a:tc>
              </a:tr>
              <a:tr h="3955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955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Wages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18000</a:t>
                      </a:r>
                    </a:p>
                  </a:txBody>
                  <a:tcPr marL="9525" marR="9525" marT="9525" marB="0" anchor="b"/>
                </a:tc>
              </a:tr>
              <a:tr h="3955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Grocery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</a:tr>
              <a:tr h="3955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Water 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1650</a:t>
                      </a:r>
                    </a:p>
                  </a:txBody>
                  <a:tcPr marL="9525" marR="9525" marT="9525" marB="0" anchor="b"/>
                </a:tc>
              </a:tr>
              <a:tr h="59529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Utensils+</a:t>
                      </a:r>
                    </a:p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Tables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</a:tr>
              <a:tr h="3955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Decoration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</a:tr>
              <a:tr h="3955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 /Loss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-20000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223" y="624110"/>
            <a:ext cx="9380390" cy="768592"/>
          </a:xfrm>
        </p:spPr>
        <p:txBody>
          <a:bodyPr/>
          <a:lstStyle/>
          <a:p>
            <a:r>
              <a:rPr lang="en-US" dirty="0" smtClean="0"/>
              <a:t>Sales Analysis of Dishes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431221"/>
              </p:ext>
            </p:extLst>
          </p:nvPr>
        </p:nvGraphicFramePr>
        <p:xfrm>
          <a:off x="1631852" y="1547445"/>
          <a:ext cx="10170942" cy="499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72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66" y="624110"/>
            <a:ext cx="9703948" cy="698253"/>
          </a:xfrm>
        </p:spPr>
        <p:txBody>
          <a:bodyPr/>
          <a:lstStyle/>
          <a:p>
            <a:r>
              <a:rPr lang="en-US" dirty="0"/>
              <a:t>Bar chart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97880"/>
              </p:ext>
            </p:extLst>
          </p:nvPr>
        </p:nvGraphicFramePr>
        <p:xfrm>
          <a:off x="1575582" y="1871003"/>
          <a:ext cx="9929031" cy="4040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60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409" y="624110"/>
            <a:ext cx="9549203" cy="625141"/>
          </a:xfrm>
        </p:spPr>
        <p:txBody>
          <a:bodyPr>
            <a:normAutofit fontScale="90000"/>
          </a:bodyPr>
          <a:lstStyle/>
          <a:p>
            <a:r>
              <a:rPr lang="en-US" dirty="0"/>
              <a:t>Fish </a:t>
            </a:r>
            <a:r>
              <a:rPr lang="en-US" sz="4000" dirty="0"/>
              <a:t>Bone</a:t>
            </a:r>
            <a:r>
              <a:rPr lang="en-US" dirty="0"/>
              <a:t> Diagram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249251"/>
            <a:ext cx="10781763" cy="4868214"/>
          </a:xfrm>
        </p:spPr>
      </p:pic>
    </p:spTree>
    <p:extLst>
      <p:ext uri="{BB962C8B-B14F-4D97-AF65-F5344CB8AC3E}">
        <p14:creationId xmlns:p14="http://schemas.microsoft.com/office/powerpoint/2010/main" val="15644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869" y="624110"/>
            <a:ext cx="9661744" cy="9092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Improvement</a:t>
            </a:r>
            <a:r>
              <a:rPr lang="en-US" dirty="0"/>
              <a:t> Tips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868" y="1533377"/>
            <a:ext cx="9661745" cy="4276580"/>
          </a:xfrm>
        </p:spPr>
        <p:txBody>
          <a:bodyPr/>
          <a:lstStyle/>
          <a:p>
            <a:r>
              <a:rPr lang="en-US" dirty="0" smtClean="0"/>
              <a:t>As the hotel present  in local area, it should have some promotions poster.</a:t>
            </a:r>
          </a:p>
          <a:p>
            <a:r>
              <a:rPr lang="en-US" dirty="0" smtClean="0"/>
              <a:t>Be Unique with your special dishes.</a:t>
            </a:r>
          </a:p>
          <a:p>
            <a:r>
              <a:rPr lang="en-US" dirty="0" smtClean="0"/>
              <a:t>Use of fresh and healthy groceries for the cooking.</a:t>
            </a:r>
          </a:p>
          <a:p>
            <a:r>
              <a:rPr lang="en-US" dirty="0" smtClean="0"/>
              <a:t>Attract customer with offers.</a:t>
            </a:r>
          </a:p>
          <a:p>
            <a:r>
              <a:rPr lang="en-US" dirty="0" smtClean="0"/>
              <a:t>Maintain Clean Environment.</a:t>
            </a:r>
          </a:p>
          <a:p>
            <a:r>
              <a:rPr lang="en-US" dirty="0" smtClean="0"/>
              <a:t>Better to install Water Purifier than  buying the Water Cans.</a:t>
            </a:r>
          </a:p>
          <a:p>
            <a:r>
              <a:rPr lang="en-US" dirty="0" smtClean="0"/>
              <a:t>He should add veg dish also, so that he will not loss even a single customer.</a:t>
            </a:r>
          </a:p>
          <a:p>
            <a:r>
              <a:rPr lang="en-US" dirty="0" smtClean="0"/>
              <a:t>He should collect feedback  from customer.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57" y="798564"/>
            <a:ext cx="8792308" cy="5298558"/>
          </a:xfrm>
        </p:spPr>
      </p:pic>
    </p:spTree>
    <p:extLst>
      <p:ext uri="{BB962C8B-B14F-4D97-AF65-F5344CB8AC3E}">
        <p14:creationId xmlns:p14="http://schemas.microsoft.com/office/powerpoint/2010/main" val="9565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852</TotalTime>
  <Words>367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PowerPoint Presentation</vt:lpstr>
      <vt:lpstr>Agenda</vt:lpstr>
      <vt:lpstr>Client Problem</vt:lpstr>
      <vt:lpstr>Month-Wise Report</vt:lpstr>
      <vt:lpstr>Sales Analysis of Dishes</vt:lpstr>
      <vt:lpstr>Bar chart </vt:lpstr>
      <vt:lpstr>Fish Bone Diagram </vt:lpstr>
      <vt:lpstr>Improvement Tips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Special</dc:title>
  <dc:creator>Snake Babu</dc:creator>
  <cp:lastModifiedBy>Snake Babu</cp:lastModifiedBy>
  <cp:revision>27</cp:revision>
  <dcterms:created xsi:type="dcterms:W3CDTF">2020-05-26T15:38:16Z</dcterms:created>
  <dcterms:modified xsi:type="dcterms:W3CDTF">2020-06-03T14:16:13Z</dcterms:modified>
</cp:coreProperties>
</file>