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ASSIGNMENT\Assignment%20-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769346449072953E-2"/>
          <c:y val="5.3734460874661889E-2"/>
          <c:w val="0.82359644973706914"/>
          <c:h val="0.68019991115829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Lbls>
            <c:dLbl>
              <c:idx val="8"/>
              <c:layout>
                <c:manualLayout>
                  <c:x val="-5.0505055526233284E-3"/>
                  <c:y val="9.469696969696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Sheet1!$B$3:$B$11</c:f>
              <c:strCache>
                <c:ptCount val="9"/>
                <c:pt idx="0">
                  <c:v>Solving Time</c:v>
                </c:pt>
                <c:pt idx="1">
                  <c:v>Information Provided</c:v>
                </c:pt>
                <c:pt idx="2">
                  <c:v>Received Treatment</c:v>
                </c:pt>
                <c:pt idx="3">
                  <c:v>Too Many Formalities</c:v>
                </c:pt>
                <c:pt idx="4">
                  <c:v>Time Table</c:v>
                </c:pt>
                <c:pt idx="5">
                  <c:v>Waiting Line Time</c:v>
                </c:pt>
                <c:pt idx="6">
                  <c:v>Personnel Skill</c:v>
                </c:pt>
                <c:pt idx="7">
                  <c:v>Forms Missing</c:v>
                </c:pt>
                <c:pt idx="8">
                  <c:v>Other</c:v>
                </c:pt>
              </c:strCache>
            </c:strRef>
          </c:cat>
          <c:val>
            <c:numRef>
              <c:f>Sheet1!$C$3:$C$11</c:f>
              <c:numCache>
                <c:formatCode>General</c:formatCode>
                <c:ptCount val="9"/>
                <c:pt idx="0">
                  <c:v>320</c:v>
                </c:pt>
                <c:pt idx="1">
                  <c:v>210</c:v>
                </c:pt>
                <c:pt idx="2">
                  <c:v>92</c:v>
                </c:pt>
                <c:pt idx="3">
                  <c:v>75</c:v>
                </c:pt>
                <c:pt idx="4">
                  <c:v>60</c:v>
                </c:pt>
                <c:pt idx="5">
                  <c:v>53</c:v>
                </c:pt>
                <c:pt idx="6">
                  <c:v>18</c:v>
                </c:pt>
                <c:pt idx="7">
                  <c:v>13</c:v>
                </c:pt>
                <c:pt idx="8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007256"/>
        <c:axId val="230007648"/>
      </c:barChart>
      <c:lineChart>
        <c:grouping val="standard"/>
        <c:varyColors val="0"/>
        <c:ser>
          <c:idx val="1"/>
          <c:order val="1"/>
          <c:tx>
            <c:v>Percentage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Sheet1!$E$3:$E$12</c:f>
              <c:numCache>
                <c:formatCode>0.00%</c:formatCode>
                <c:ptCount val="10"/>
                <c:pt idx="0">
                  <c:v>0.378698224852071</c:v>
                </c:pt>
                <c:pt idx="1">
                  <c:v>0.62721893491124259</c:v>
                </c:pt>
                <c:pt idx="2">
                  <c:v>0.73609467455621302</c:v>
                </c:pt>
                <c:pt idx="3">
                  <c:v>0.82485207100591718</c:v>
                </c:pt>
                <c:pt idx="4">
                  <c:v>0.89585798816568052</c:v>
                </c:pt>
                <c:pt idx="5">
                  <c:v>0.95857988165680474</c:v>
                </c:pt>
                <c:pt idx="6">
                  <c:v>0.97988165680473371</c:v>
                </c:pt>
                <c:pt idx="7">
                  <c:v>0.99526627218934915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008432"/>
        <c:axId val="230008040"/>
      </c:lineChart>
      <c:catAx>
        <c:axId val="230007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Complaints category</a:t>
                </a:r>
              </a:p>
            </c:rich>
          </c:tx>
          <c:layout>
            <c:manualLayout>
              <c:xMode val="edge"/>
              <c:yMode val="edge"/>
              <c:x val="0.36608797314535818"/>
              <c:y val="0.93101816296340045"/>
            </c:manualLayout>
          </c:layout>
          <c:overlay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007648"/>
        <c:crosses val="autoZero"/>
        <c:auto val="1"/>
        <c:lblAlgn val="ctr"/>
        <c:lblOffset val="100"/>
        <c:noMultiLvlLbl val="0"/>
      </c:catAx>
      <c:valAx>
        <c:axId val="23000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007256"/>
        <c:crosses val="autoZero"/>
        <c:crossBetween val="between"/>
      </c:valAx>
      <c:valAx>
        <c:axId val="230008040"/>
        <c:scaling>
          <c:orientation val="minMax"/>
          <c:max val="1"/>
        </c:scaling>
        <c:delete val="0"/>
        <c:axPos val="r"/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008432"/>
        <c:crosses val="max"/>
        <c:crossBetween val="between"/>
      </c:valAx>
      <c:catAx>
        <c:axId val="230008432"/>
        <c:scaling>
          <c:orientation val="minMax"/>
        </c:scaling>
        <c:delete val="1"/>
        <c:axPos val="b"/>
        <c:majorTickMark val="out"/>
        <c:minorTickMark val="none"/>
        <c:tickLblPos val="nextTo"/>
        <c:crossAx val="230008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0.07261</cdr:x>
      <cdr:y>0.07363</cdr:y>
    </cdr:from>
    <cdr:to>
      <cdr:x>0.36661</cdr:x>
      <cdr:y>0.73469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22573" y="309285"/>
          <a:ext cx="1711027" cy="27768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9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7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Submitted </a:t>
            </a:r>
            <a:r>
              <a:rPr lang="en-US" dirty="0"/>
              <a:t>To 						</a:t>
            </a:r>
            <a:r>
              <a:rPr lang="en-US" dirty="0" smtClean="0"/>
              <a:t>Submitted </a:t>
            </a:r>
            <a:r>
              <a:rPr lang="en-US" dirty="0"/>
              <a:t>By</a:t>
            </a:r>
          </a:p>
          <a:p>
            <a:r>
              <a:rPr lang="en-US" dirty="0"/>
              <a:t>Mr. Bose						</a:t>
            </a:r>
            <a:r>
              <a:rPr lang="en-US" dirty="0" smtClean="0"/>
              <a:t>      </a:t>
            </a:r>
            <a:r>
              <a:rPr lang="en-US" dirty="0" err="1" smtClean="0"/>
              <a:t>K.Shanmugapriya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6" y="758952"/>
            <a:ext cx="5834129" cy="32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</a:t>
            </a:r>
            <a:r>
              <a:rPr lang="en-US"/>
              <a:t>Data &amp; Technique 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</a:t>
            </a:r>
            <a:r>
              <a:rPr lang="en-US" dirty="0" smtClean="0"/>
              <a:t>List </a:t>
            </a:r>
            <a:r>
              <a:rPr lang="en-US" dirty="0"/>
              <a:t>of Complaint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Pareto </a:t>
            </a:r>
            <a:r>
              <a:rPr lang="en-US" dirty="0"/>
              <a:t>Chart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6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Patients have raised the various complaints to Head Nurse Office.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Hospital management needs to  solve the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So, they approached the Data Scientist  to find the solution.  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Technique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No. of complaints are 845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10 different categories of complaints.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He need to figure out the major part which causes the problem.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TECHNIQUE: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</a:t>
            </a:r>
            <a:r>
              <a:rPr lang="en-US" dirty="0" smtClean="0"/>
              <a:t>e decided to use Pareto Chart Diagram.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Pareto </a:t>
            </a:r>
            <a:r>
              <a:rPr lang="en-US" dirty="0"/>
              <a:t>Chart Diagram use the 80-20 % Rule.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Focus </a:t>
            </a:r>
            <a:r>
              <a:rPr lang="en-US" dirty="0"/>
              <a:t>on 80% of problem which impact the business.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1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Complaint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87297"/>
              </p:ext>
            </p:extLst>
          </p:nvPr>
        </p:nvGraphicFramePr>
        <p:xfrm>
          <a:off x="2975019" y="1840391"/>
          <a:ext cx="579549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688"/>
                <a:gridCol w="2678805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Complaints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Solving Time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320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 Provided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Received Treatment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Too Many Formalities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 Table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Waiting Line Time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Personnel Skill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Forms Missing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16485"/>
              </p:ext>
            </p:extLst>
          </p:nvPr>
        </p:nvGraphicFramePr>
        <p:xfrm>
          <a:off x="1097280" y="1845734"/>
          <a:ext cx="10058399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4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Here, 80% problem is due to :</a:t>
            </a:r>
          </a:p>
          <a:p>
            <a:pPr lvl="1" fontAlgn="b"/>
            <a:r>
              <a:rPr lang="en-IN" dirty="0"/>
              <a:t>Solving Time</a:t>
            </a:r>
          </a:p>
          <a:p>
            <a:pPr lvl="1" fontAlgn="b"/>
            <a:r>
              <a:rPr lang="en-IN" dirty="0"/>
              <a:t>Information Provided</a:t>
            </a:r>
          </a:p>
          <a:p>
            <a:pPr lvl="1" fontAlgn="b"/>
            <a:r>
              <a:rPr lang="en-IN" dirty="0"/>
              <a:t>Received Treatment</a:t>
            </a:r>
          </a:p>
          <a:p>
            <a:pPr lvl="1" fontAlgn="b"/>
            <a:r>
              <a:rPr lang="en-IN" dirty="0"/>
              <a:t>Too Many </a:t>
            </a:r>
            <a:r>
              <a:rPr lang="en-IN" dirty="0" smtClean="0"/>
              <a:t>Formalities</a:t>
            </a:r>
            <a:r>
              <a:rPr lang="en-US" dirty="0" smtClean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So, the hospital management needs to solve these complaints.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Need to take the Skilled staff members to reduce solving </a:t>
            </a:r>
            <a:r>
              <a:rPr lang="en-US" smtClean="0"/>
              <a:t>time </a:t>
            </a:r>
            <a:r>
              <a:rPr lang="en-US" smtClean="0"/>
              <a:t>and </a:t>
            </a:r>
            <a:r>
              <a:rPr lang="en-US" dirty="0" smtClean="0"/>
              <a:t>to </a:t>
            </a:r>
            <a:r>
              <a:rPr lang="en-US" smtClean="0"/>
              <a:t>provide </a:t>
            </a:r>
            <a:r>
              <a:rPr lang="en-US" smtClean="0"/>
              <a:t>necessary </a:t>
            </a:r>
            <a:r>
              <a:rPr lang="en-US" dirty="0" smtClean="0"/>
              <a:t>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Need to appoint Proficient  Doctors.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 will attract the patient to their hospital and business will improve.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80" y="965915"/>
            <a:ext cx="7948178" cy="43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1171976"/>
            <a:ext cx="7701565" cy="47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235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   </vt:lpstr>
      <vt:lpstr>AGENDA</vt:lpstr>
      <vt:lpstr>Problem Statement</vt:lpstr>
      <vt:lpstr>Data &amp; Technique </vt:lpstr>
      <vt:lpstr>List of Complaint</vt:lpstr>
      <vt:lpstr>Pareto Chart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hospital</dc:title>
  <dc:creator>Snake Babu</dc:creator>
  <cp:lastModifiedBy>Snake Babu</cp:lastModifiedBy>
  <cp:revision>13</cp:revision>
  <dcterms:created xsi:type="dcterms:W3CDTF">2020-05-30T16:22:54Z</dcterms:created>
  <dcterms:modified xsi:type="dcterms:W3CDTF">2020-06-03T14:27:02Z</dcterms:modified>
</cp:coreProperties>
</file>