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71" r:id="rId12"/>
    <p:sldId id="274" r:id="rId13"/>
    <p:sldId id="270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F269D-1A58-48F2-835C-88D6BC6E9A53}" v="32" dt="2023-03-03T05:38:4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priya krishnan" userId="646132b44f0bf668" providerId="LiveId" clId="{40BF269D-1A58-48F2-835C-88D6BC6E9A53}"/>
    <pc:docChg chg="undo custSel addSld delSld modSld sldOrd">
      <pc:chgData name="Shanmugapriya krishnan" userId="646132b44f0bf668" providerId="LiveId" clId="{40BF269D-1A58-48F2-835C-88D6BC6E9A53}" dt="2023-03-03T06:24:08.141" v="4329" actId="14100"/>
      <pc:docMkLst>
        <pc:docMk/>
      </pc:docMkLst>
      <pc:sldChg chg="modSp mod">
        <pc:chgData name="Shanmugapriya krishnan" userId="646132b44f0bf668" providerId="LiveId" clId="{40BF269D-1A58-48F2-835C-88D6BC6E9A53}" dt="2023-02-27T10:01:05.713" v="74" actId="1076"/>
        <pc:sldMkLst>
          <pc:docMk/>
          <pc:sldMk cId="722727216" sldId="256"/>
        </pc:sldMkLst>
        <pc:spChg chg="mod">
          <ac:chgData name="Shanmugapriya krishnan" userId="646132b44f0bf668" providerId="LiveId" clId="{40BF269D-1A58-48F2-835C-88D6BC6E9A53}" dt="2023-02-27T10:00:22.517" v="69" actId="1076"/>
          <ac:spMkLst>
            <pc:docMk/>
            <pc:sldMk cId="722727216" sldId="256"/>
            <ac:spMk id="2" creationId="{AD422DFD-F848-8570-1FB3-FA756A8BBFA2}"/>
          </ac:spMkLst>
        </pc:spChg>
        <pc:spChg chg="mod">
          <ac:chgData name="Shanmugapriya krishnan" userId="646132b44f0bf668" providerId="LiveId" clId="{40BF269D-1A58-48F2-835C-88D6BC6E9A53}" dt="2023-02-27T10:01:05.713" v="74" actId="1076"/>
          <ac:spMkLst>
            <pc:docMk/>
            <pc:sldMk cId="722727216" sldId="256"/>
            <ac:spMk id="3" creationId="{D4944DE0-79F7-B7E6-C715-60981033142A}"/>
          </ac:spMkLst>
        </pc:spChg>
      </pc:sldChg>
      <pc:sldChg chg="modSp new del mod">
        <pc:chgData name="Shanmugapriya krishnan" userId="646132b44f0bf668" providerId="LiveId" clId="{40BF269D-1A58-48F2-835C-88D6BC6E9A53}" dt="2023-02-28T12:46:29.486" v="3411" actId="47"/>
        <pc:sldMkLst>
          <pc:docMk/>
          <pc:sldMk cId="2686822200" sldId="257"/>
        </pc:sldMkLst>
        <pc:spChg chg="mod">
          <ac:chgData name="Shanmugapriya krishnan" userId="646132b44f0bf668" providerId="LiveId" clId="{40BF269D-1A58-48F2-835C-88D6BC6E9A53}" dt="2023-02-27T10:49:41.240" v="1700"/>
          <ac:spMkLst>
            <pc:docMk/>
            <pc:sldMk cId="2686822200" sldId="257"/>
            <ac:spMk id="2" creationId="{8911913C-62F0-6DB1-4191-A22F70C033CE}"/>
          </ac:spMkLst>
        </pc:spChg>
        <pc:spChg chg="mod">
          <ac:chgData name="Shanmugapriya krishnan" userId="646132b44f0bf668" providerId="LiveId" clId="{40BF269D-1A58-48F2-835C-88D6BC6E9A53}" dt="2023-02-28T12:46:22.850" v="3410" actId="6549"/>
          <ac:spMkLst>
            <pc:docMk/>
            <pc:sldMk cId="2686822200" sldId="257"/>
            <ac:spMk id="3" creationId="{02694C8A-243D-7C21-76A3-E5A1CB2BF1A9}"/>
          </ac:spMkLst>
        </pc:spChg>
      </pc:sldChg>
      <pc:sldChg chg="modSp new mod">
        <pc:chgData name="Shanmugapriya krishnan" userId="646132b44f0bf668" providerId="LiveId" clId="{40BF269D-1A58-48F2-835C-88D6BC6E9A53}" dt="2023-03-03T05:05:38.498" v="4123" actId="20577"/>
        <pc:sldMkLst>
          <pc:docMk/>
          <pc:sldMk cId="2058576069" sldId="258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2058576069" sldId="258"/>
            <ac:spMk id="2" creationId="{D438A57B-8E2C-CAC8-4EA3-61ED7CBCD8A3}"/>
          </ac:spMkLst>
        </pc:spChg>
        <pc:spChg chg="mod">
          <ac:chgData name="Shanmugapriya krishnan" userId="646132b44f0bf668" providerId="LiveId" clId="{40BF269D-1A58-48F2-835C-88D6BC6E9A53}" dt="2023-03-03T05:05:38.498" v="4123" actId="20577"/>
          <ac:spMkLst>
            <pc:docMk/>
            <pc:sldMk cId="2058576069" sldId="258"/>
            <ac:spMk id="3" creationId="{621B8820-C2FC-358D-BC9F-5E4D5B48FE1F}"/>
          </ac:spMkLst>
        </pc:spChg>
      </pc:sldChg>
      <pc:sldChg chg="modSp new mod">
        <pc:chgData name="Shanmugapriya krishnan" userId="646132b44f0bf668" providerId="LiveId" clId="{40BF269D-1A58-48F2-835C-88D6BC6E9A53}" dt="2023-03-03T03:42:20.588" v="3473" actId="20577"/>
        <pc:sldMkLst>
          <pc:docMk/>
          <pc:sldMk cId="3807899413" sldId="259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3807899413" sldId="259"/>
            <ac:spMk id="2" creationId="{1025FDD8-1824-1C60-5F1D-365E256106C7}"/>
          </ac:spMkLst>
        </pc:spChg>
        <pc:spChg chg="mod">
          <ac:chgData name="Shanmugapriya krishnan" userId="646132b44f0bf668" providerId="LiveId" clId="{40BF269D-1A58-48F2-835C-88D6BC6E9A53}" dt="2023-03-03T03:42:20.588" v="3473" actId="20577"/>
          <ac:spMkLst>
            <pc:docMk/>
            <pc:sldMk cId="3807899413" sldId="259"/>
            <ac:spMk id="3" creationId="{7CDDBF0E-31C7-5523-30EE-C3BED614FE65}"/>
          </ac:spMkLst>
        </pc:spChg>
      </pc:sldChg>
      <pc:sldChg chg="modSp new mod">
        <pc:chgData name="Shanmugapriya krishnan" userId="646132b44f0bf668" providerId="LiveId" clId="{40BF269D-1A58-48F2-835C-88D6BC6E9A53}" dt="2023-03-02T08:45:18.612" v="3426"/>
        <pc:sldMkLst>
          <pc:docMk/>
          <pc:sldMk cId="3342802420" sldId="260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3342802420" sldId="260"/>
            <ac:spMk id="2" creationId="{8E4EF2F1-8418-39FB-F7BD-6A98348D5262}"/>
          </ac:spMkLst>
        </pc:spChg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3342802420" sldId="260"/>
            <ac:spMk id="3" creationId="{CBAAC5F6-C64F-2514-1DE1-56FB41664352}"/>
          </ac:spMkLst>
        </pc:spChg>
      </pc:sldChg>
      <pc:sldChg chg="modSp new mod">
        <pc:chgData name="Shanmugapriya krishnan" userId="646132b44f0bf668" providerId="LiveId" clId="{40BF269D-1A58-48F2-835C-88D6BC6E9A53}" dt="2023-03-03T05:37:57.458" v="4270" actId="20577"/>
        <pc:sldMkLst>
          <pc:docMk/>
          <pc:sldMk cId="3960961814" sldId="261"/>
        </pc:sldMkLst>
        <pc:spChg chg="mod">
          <ac:chgData name="Shanmugapriya krishnan" userId="646132b44f0bf668" providerId="LiveId" clId="{40BF269D-1A58-48F2-835C-88D6BC6E9A53}" dt="2023-03-03T05:37:57.458" v="4270" actId="20577"/>
          <ac:spMkLst>
            <pc:docMk/>
            <pc:sldMk cId="3960961814" sldId="261"/>
            <ac:spMk id="2" creationId="{228F3939-1B92-0C68-2B29-1CC1C02309EC}"/>
          </ac:spMkLst>
        </pc:spChg>
        <pc:spChg chg="mod">
          <ac:chgData name="Shanmugapriya krishnan" userId="646132b44f0bf668" providerId="LiveId" clId="{40BF269D-1A58-48F2-835C-88D6BC6E9A53}" dt="2023-03-03T05:08:30.924" v="4127" actId="20577"/>
          <ac:spMkLst>
            <pc:docMk/>
            <pc:sldMk cId="3960961814" sldId="261"/>
            <ac:spMk id="3" creationId="{2F8227F4-748F-A8A5-7273-7818A08626B3}"/>
          </ac:spMkLst>
        </pc:spChg>
      </pc:sldChg>
      <pc:sldChg chg="addSp delSp modSp new mod">
        <pc:chgData name="Shanmugapriya krishnan" userId="646132b44f0bf668" providerId="LiveId" clId="{40BF269D-1A58-48F2-835C-88D6BC6E9A53}" dt="2023-03-02T08:45:18.612" v="3426"/>
        <pc:sldMkLst>
          <pc:docMk/>
          <pc:sldMk cId="2814427722" sldId="262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2814427722" sldId="262"/>
            <ac:spMk id="2" creationId="{5FA0C409-CA60-325F-0538-8A3506723B7E}"/>
          </ac:spMkLst>
        </pc:spChg>
        <pc:spChg chg="add del mod">
          <ac:chgData name="Shanmugapriya krishnan" userId="646132b44f0bf668" providerId="LiveId" clId="{40BF269D-1A58-48F2-835C-88D6BC6E9A53}" dt="2023-02-27T10:28:53.605" v="1106" actId="478"/>
          <ac:spMkLst>
            <pc:docMk/>
            <pc:sldMk cId="2814427722" sldId="262"/>
            <ac:spMk id="3" creationId="{6BAA2F3D-6837-3356-3904-041ACB09CA40}"/>
          </ac:spMkLst>
        </pc:spChg>
        <pc:spChg chg="add mod">
          <ac:chgData name="Shanmugapriya krishnan" userId="646132b44f0bf668" providerId="LiveId" clId="{40BF269D-1A58-48F2-835C-88D6BC6E9A53}" dt="2023-02-27T10:27:15.677" v="1084" actId="1076"/>
          <ac:spMkLst>
            <pc:docMk/>
            <pc:sldMk cId="2814427722" sldId="262"/>
            <ac:spMk id="4" creationId="{31C2700F-1131-F97C-5EDB-239F4C1CA952}"/>
          </ac:spMkLst>
        </pc:spChg>
        <pc:spChg chg="add mod">
          <ac:chgData name="Shanmugapriya krishnan" userId="646132b44f0bf668" providerId="LiveId" clId="{40BF269D-1A58-48F2-835C-88D6BC6E9A53}" dt="2023-02-27T10:27:18.643" v="1085" actId="1076"/>
          <ac:spMkLst>
            <pc:docMk/>
            <pc:sldMk cId="2814427722" sldId="262"/>
            <ac:spMk id="5" creationId="{8E385FB4-7F9B-E881-28FF-AD0D68160DA4}"/>
          </ac:spMkLst>
        </pc:spChg>
        <pc:spChg chg="add mod">
          <ac:chgData name="Shanmugapriya krishnan" userId="646132b44f0bf668" providerId="LiveId" clId="{40BF269D-1A58-48F2-835C-88D6BC6E9A53}" dt="2023-02-27T10:27:29.711" v="1088" actId="14100"/>
          <ac:spMkLst>
            <pc:docMk/>
            <pc:sldMk cId="2814427722" sldId="262"/>
            <ac:spMk id="6" creationId="{5C15F521-4AB3-8EA2-136B-327D5BDC30C1}"/>
          </ac:spMkLst>
        </pc:spChg>
        <pc:spChg chg="add del">
          <ac:chgData name="Shanmugapriya krishnan" userId="646132b44f0bf668" providerId="LiveId" clId="{40BF269D-1A58-48F2-835C-88D6BC6E9A53}" dt="2023-02-27T10:25:20.040" v="1051" actId="478"/>
          <ac:spMkLst>
            <pc:docMk/>
            <pc:sldMk cId="2814427722" sldId="262"/>
            <ac:spMk id="7" creationId="{19D27276-BA05-CDBB-6B94-57D27AB40400}"/>
          </ac:spMkLst>
        </pc:spChg>
        <pc:spChg chg="add mod">
          <ac:chgData name="Shanmugapriya krishnan" userId="646132b44f0bf668" providerId="LiveId" clId="{40BF269D-1A58-48F2-835C-88D6BC6E9A53}" dt="2023-02-27T10:28:03.274" v="1100" actId="20577"/>
          <ac:spMkLst>
            <pc:docMk/>
            <pc:sldMk cId="2814427722" sldId="262"/>
            <ac:spMk id="8" creationId="{196DFC51-77EF-2316-18E9-012872A949FA}"/>
          </ac:spMkLst>
        </pc:spChg>
        <pc:spChg chg="add del mod">
          <ac:chgData name="Shanmugapriya krishnan" userId="646132b44f0bf668" providerId="LiveId" clId="{40BF269D-1A58-48F2-835C-88D6BC6E9A53}" dt="2023-02-27T10:26:55.843" v="1079" actId="478"/>
          <ac:spMkLst>
            <pc:docMk/>
            <pc:sldMk cId="2814427722" sldId="262"/>
            <ac:spMk id="10" creationId="{CA4FC831-0940-820E-E33D-96B86F0AFD8C}"/>
          </ac:spMkLst>
        </pc:spChg>
        <pc:spChg chg="add">
          <ac:chgData name="Shanmugapriya krishnan" userId="646132b44f0bf668" providerId="LiveId" clId="{40BF269D-1A58-48F2-835C-88D6BC6E9A53}" dt="2023-02-27T10:28:11.401" v="1101" actId="11529"/>
          <ac:spMkLst>
            <pc:docMk/>
            <pc:sldMk cId="2814427722" sldId="262"/>
            <ac:spMk id="11" creationId="{09698463-1FAC-0D4F-2B34-A4EE4DEB70F5}"/>
          </ac:spMkLst>
        </pc:spChg>
        <pc:spChg chg="add">
          <ac:chgData name="Shanmugapriya krishnan" userId="646132b44f0bf668" providerId="LiveId" clId="{40BF269D-1A58-48F2-835C-88D6BC6E9A53}" dt="2023-02-27T10:28:21.613" v="1103" actId="11529"/>
          <ac:spMkLst>
            <pc:docMk/>
            <pc:sldMk cId="2814427722" sldId="262"/>
            <ac:spMk id="12" creationId="{2331E5E7-F5CD-31BF-41A2-1FC0273175D9}"/>
          </ac:spMkLst>
        </pc:spChg>
        <pc:spChg chg="add">
          <ac:chgData name="Shanmugapriya krishnan" userId="646132b44f0bf668" providerId="LiveId" clId="{40BF269D-1A58-48F2-835C-88D6BC6E9A53}" dt="2023-02-27T10:28:27.254" v="1104" actId="11529"/>
          <ac:spMkLst>
            <pc:docMk/>
            <pc:sldMk cId="2814427722" sldId="262"/>
            <ac:spMk id="13" creationId="{5754C6BB-856B-FFFC-9F37-B3225A44B567}"/>
          </ac:spMkLst>
        </pc:spChg>
        <pc:spChg chg="add mod">
          <ac:chgData name="Shanmugapriya krishnan" userId="646132b44f0bf668" providerId="LiveId" clId="{40BF269D-1A58-48F2-835C-88D6BC6E9A53}" dt="2023-03-02T08:45:18.612" v="3426"/>
          <ac:spMkLst>
            <pc:docMk/>
            <pc:sldMk cId="2814427722" sldId="262"/>
            <ac:spMk id="15" creationId="{2E5C1BA6-DCCA-E741-F222-355EBD70E232}"/>
          </ac:spMkLst>
        </pc:spChg>
      </pc:sldChg>
      <pc:sldChg chg="modSp new del mod">
        <pc:chgData name="Shanmugapriya krishnan" userId="646132b44f0bf668" providerId="LiveId" clId="{40BF269D-1A58-48F2-835C-88D6BC6E9A53}" dt="2023-03-02T07:12:09.132" v="3416" actId="47"/>
        <pc:sldMkLst>
          <pc:docMk/>
          <pc:sldMk cId="1839859747" sldId="263"/>
        </pc:sldMkLst>
        <pc:spChg chg="mod">
          <ac:chgData name="Shanmugapriya krishnan" userId="646132b44f0bf668" providerId="LiveId" clId="{40BF269D-1A58-48F2-835C-88D6BC6E9A53}" dt="2023-02-27T10:49:41.240" v="1700"/>
          <ac:spMkLst>
            <pc:docMk/>
            <pc:sldMk cId="1839859747" sldId="263"/>
            <ac:spMk id="2" creationId="{2704E522-7143-1403-EA25-AF3AE3B141AD}"/>
          </ac:spMkLst>
        </pc:spChg>
        <pc:spChg chg="mod">
          <ac:chgData name="Shanmugapriya krishnan" userId="646132b44f0bf668" providerId="LiveId" clId="{40BF269D-1A58-48F2-835C-88D6BC6E9A53}" dt="2023-02-27T10:49:41.240" v="1700"/>
          <ac:spMkLst>
            <pc:docMk/>
            <pc:sldMk cId="1839859747" sldId="263"/>
            <ac:spMk id="3" creationId="{69B9E377-E9E9-FD75-4F12-52427979F99D}"/>
          </ac:spMkLst>
        </pc:spChg>
      </pc:sldChg>
      <pc:sldChg chg="addSp delSp modSp new mod">
        <pc:chgData name="Shanmugapriya krishnan" userId="646132b44f0bf668" providerId="LiveId" clId="{40BF269D-1A58-48F2-835C-88D6BC6E9A53}" dt="2023-03-02T08:45:18.612" v="3426"/>
        <pc:sldMkLst>
          <pc:docMk/>
          <pc:sldMk cId="218607983" sldId="264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218607983" sldId="264"/>
            <ac:spMk id="2" creationId="{A1E16481-499F-682C-3737-5F27BE8552F8}"/>
          </ac:spMkLst>
        </pc:spChg>
        <pc:spChg chg="del">
          <ac:chgData name="Shanmugapriya krishnan" userId="646132b44f0bf668" providerId="LiveId" clId="{40BF269D-1A58-48F2-835C-88D6BC6E9A53}" dt="2023-02-27T10:37:21.940" v="1500" actId="22"/>
          <ac:spMkLst>
            <pc:docMk/>
            <pc:sldMk cId="218607983" sldId="264"/>
            <ac:spMk id="3" creationId="{283D3045-6885-6BA8-52A2-56507CC93A13}"/>
          </ac:spMkLst>
        </pc:spChg>
        <pc:picChg chg="add mod ord">
          <ac:chgData name="Shanmugapriya krishnan" userId="646132b44f0bf668" providerId="LiveId" clId="{40BF269D-1A58-48F2-835C-88D6BC6E9A53}" dt="2023-02-27T10:37:46.470" v="1513" actId="14100"/>
          <ac:picMkLst>
            <pc:docMk/>
            <pc:sldMk cId="218607983" sldId="264"/>
            <ac:picMk id="5" creationId="{F9AEE3D5-DAB8-CAD3-767A-4C32FB7E6AF9}"/>
          </ac:picMkLst>
        </pc:picChg>
      </pc:sldChg>
      <pc:sldChg chg="addSp delSp modSp new mod">
        <pc:chgData name="Shanmugapriya krishnan" userId="646132b44f0bf668" providerId="LiveId" clId="{40BF269D-1A58-48F2-835C-88D6BC6E9A53}" dt="2023-03-03T04:01:44.359" v="3478" actId="14100"/>
        <pc:sldMkLst>
          <pc:docMk/>
          <pc:sldMk cId="1089241655" sldId="265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1089241655" sldId="265"/>
            <ac:spMk id="2" creationId="{EBE57174-CB44-23C9-268C-4EB662CC0EB0}"/>
          </ac:spMkLst>
        </pc:spChg>
        <pc:spChg chg="del">
          <ac:chgData name="Shanmugapriya krishnan" userId="646132b44f0bf668" providerId="LiveId" clId="{40BF269D-1A58-48F2-835C-88D6BC6E9A53}" dt="2023-02-27T10:38:45.393" v="1515" actId="22"/>
          <ac:spMkLst>
            <pc:docMk/>
            <pc:sldMk cId="1089241655" sldId="265"/>
            <ac:spMk id="3" creationId="{EEFE500B-49E4-EBCE-555C-846ACEB79590}"/>
          </ac:spMkLst>
        </pc:spChg>
        <pc:spChg chg="add del mod">
          <ac:chgData name="Shanmugapriya krishnan" userId="646132b44f0bf668" providerId="LiveId" clId="{40BF269D-1A58-48F2-835C-88D6BC6E9A53}" dt="2023-03-03T04:01:23.981" v="3475" actId="22"/>
          <ac:spMkLst>
            <pc:docMk/>
            <pc:sldMk cId="1089241655" sldId="265"/>
            <ac:spMk id="4" creationId="{11A6277D-759E-DBD9-BE52-A51485A54C3C}"/>
          </ac:spMkLst>
        </pc:spChg>
        <pc:picChg chg="add del mod ord">
          <ac:chgData name="Shanmugapriya krishnan" userId="646132b44f0bf668" providerId="LiveId" clId="{40BF269D-1A58-48F2-835C-88D6BC6E9A53}" dt="2023-03-03T04:01:00.641" v="3474" actId="478"/>
          <ac:picMkLst>
            <pc:docMk/>
            <pc:sldMk cId="1089241655" sldId="265"/>
            <ac:picMk id="5" creationId="{6B8CF38B-D991-FE97-B478-34FA35DFE689}"/>
          </ac:picMkLst>
        </pc:picChg>
        <pc:picChg chg="add mod ord">
          <ac:chgData name="Shanmugapriya krishnan" userId="646132b44f0bf668" providerId="LiveId" clId="{40BF269D-1A58-48F2-835C-88D6BC6E9A53}" dt="2023-03-03T04:01:44.359" v="3478" actId="14100"/>
          <ac:picMkLst>
            <pc:docMk/>
            <pc:sldMk cId="1089241655" sldId="265"/>
            <ac:picMk id="7" creationId="{94B7E196-74A4-DCF0-FC7F-0224559DB8FA}"/>
          </ac:picMkLst>
        </pc:picChg>
      </pc:sldChg>
      <pc:sldChg chg="addSp delSp modSp new mod">
        <pc:chgData name="Shanmugapriya krishnan" userId="646132b44f0bf668" providerId="LiveId" clId="{40BF269D-1A58-48F2-835C-88D6BC6E9A53}" dt="2023-03-03T04:06:41.137" v="3501" actId="1076"/>
        <pc:sldMkLst>
          <pc:docMk/>
          <pc:sldMk cId="18922794" sldId="266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18922794" sldId="266"/>
            <ac:spMk id="2" creationId="{F3ECF3C5-5F4D-5AF1-B0A9-BC7AE46C84BC}"/>
          </ac:spMkLst>
        </pc:spChg>
        <pc:spChg chg="del">
          <ac:chgData name="Shanmugapriya krishnan" userId="646132b44f0bf668" providerId="LiveId" clId="{40BF269D-1A58-48F2-835C-88D6BC6E9A53}" dt="2023-02-27T10:40:03.748" v="1569" actId="22"/>
          <ac:spMkLst>
            <pc:docMk/>
            <pc:sldMk cId="18922794" sldId="266"/>
            <ac:spMk id="3" creationId="{69892EE2-0F4A-191E-7AA2-F99F859E4302}"/>
          </ac:spMkLst>
        </pc:spChg>
        <pc:spChg chg="add del mod">
          <ac:chgData name="Shanmugapriya krishnan" userId="646132b44f0bf668" providerId="LiveId" clId="{40BF269D-1A58-48F2-835C-88D6BC6E9A53}" dt="2023-03-03T04:02:35.768" v="3488" actId="478"/>
          <ac:spMkLst>
            <pc:docMk/>
            <pc:sldMk cId="18922794" sldId="266"/>
            <ac:spMk id="4" creationId="{A1B2C419-3ACF-2F8F-CC05-139C60BD60DA}"/>
          </ac:spMkLst>
        </pc:spChg>
        <pc:spChg chg="add del mod">
          <ac:chgData name="Shanmugapriya krishnan" userId="646132b44f0bf668" providerId="LiveId" clId="{40BF269D-1A58-48F2-835C-88D6BC6E9A53}" dt="2023-03-03T04:05:08.423" v="3495" actId="22"/>
          <ac:spMkLst>
            <pc:docMk/>
            <pc:sldMk cId="18922794" sldId="266"/>
            <ac:spMk id="7" creationId="{E1B0A7C6-9E41-7535-8B76-866A93AD71B8}"/>
          </ac:spMkLst>
        </pc:spChg>
        <pc:spChg chg="add mod">
          <ac:chgData name="Shanmugapriya krishnan" userId="646132b44f0bf668" providerId="LiveId" clId="{40BF269D-1A58-48F2-835C-88D6BC6E9A53}" dt="2023-02-27T10:43:23.234" v="1595" actId="122"/>
          <ac:spMkLst>
            <pc:docMk/>
            <pc:sldMk cId="18922794" sldId="266"/>
            <ac:spMk id="12" creationId="{C001B079-B108-492E-2F70-5E448573FB67}"/>
          </ac:spMkLst>
        </pc:spChg>
        <pc:spChg chg="add mod">
          <ac:chgData name="Shanmugapriya krishnan" userId="646132b44f0bf668" providerId="LiveId" clId="{40BF269D-1A58-48F2-835C-88D6BC6E9A53}" dt="2023-02-27T10:43:43.163" v="1605" actId="20577"/>
          <ac:spMkLst>
            <pc:docMk/>
            <pc:sldMk cId="18922794" sldId="266"/>
            <ac:spMk id="13" creationId="{0A975C8E-0EED-6B25-4A12-D23C4AC26AA5}"/>
          </ac:spMkLst>
        </pc:spChg>
        <pc:spChg chg="add mod">
          <ac:chgData name="Shanmugapriya krishnan" userId="646132b44f0bf668" providerId="LiveId" clId="{40BF269D-1A58-48F2-835C-88D6BC6E9A53}" dt="2023-02-27T10:44:06.540" v="1620" actId="20577"/>
          <ac:spMkLst>
            <pc:docMk/>
            <pc:sldMk cId="18922794" sldId="266"/>
            <ac:spMk id="14" creationId="{E1FB0CEE-3AC4-2D85-77CA-7DD875B1075C}"/>
          </ac:spMkLst>
        </pc:spChg>
        <pc:picChg chg="add del mod ord">
          <ac:chgData name="Shanmugapriya krishnan" userId="646132b44f0bf668" providerId="LiveId" clId="{40BF269D-1A58-48F2-835C-88D6BC6E9A53}" dt="2023-03-03T04:02:47.665" v="3494" actId="478"/>
          <ac:picMkLst>
            <pc:docMk/>
            <pc:sldMk cId="18922794" sldId="266"/>
            <ac:picMk id="5" creationId="{4E57D0EC-3B87-A20C-6E7C-06FCFF0E958B}"/>
          </ac:picMkLst>
        </pc:picChg>
        <pc:picChg chg="add del mod">
          <ac:chgData name="Shanmugapriya krishnan" userId="646132b44f0bf668" providerId="LiveId" clId="{40BF269D-1A58-48F2-835C-88D6BC6E9A53}" dt="2023-02-27T10:41:04.766" v="1576" actId="478"/>
          <ac:picMkLst>
            <pc:docMk/>
            <pc:sldMk cId="18922794" sldId="266"/>
            <ac:picMk id="7" creationId="{1DF3F5A8-BB4B-E2EB-14FD-206C885A129E}"/>
          </ac:picMkLst>
        </pc:picChg>
        <pc:picChg chg="add del mod">
          <ac:chgData name="Shanmugapriya krishnan" userId="646132b44f0bf668" providerId="LiveId" clId="{40BF269D-1A58-48F2-835C-88D6BC6E9A53}" dt="2023-03-03T04:02:46.397" v="3493" actId="478"/>
          <ac:picMkLst>
            <pc:docMk/>
            <pc:sldMk cId="18922794" sldId="266"/>
            <ac:picMk id="9" creationId="{39B253B2-FC5F-FA82-1E67-DF59D123C0FB}"/>
          </ac:picMkLst>
        </pc:picChg>
        <pc:picChg chg="add mod ord">
          <ac:chgData name="Shanmugapriya krishnan" userId="646132b44f0bf668" providerId="LiveId" clId="{40BF269D-1A58-48F2-835C-88D6BC6E9A53}" dt="2023-03-03T04:05:11.660" v="3496" actId="1076"/>
          <ac:picMkLst>
            <pc:docMk/>
            <pc:sldMk cId="18922794" sldId="266"/>
            <ac:picMk id="10" creationId="{09CC2233-B1F1-F34A-29ED-9743792BB7C1}"/>
          </ac:picMkLst>
        </pc:picChg>
        <pc:picChg chg="add del mod">
          <ac:chgData name="Shanmugapriya krishnan" userId="646132b44f0bf668" providerId="LiveId" clId="{40BF269D-1A58-48F2-835C-88D6BC6E9A53}" dt="2023-03-03T04:02:43.836" v="3492" actId="478"/>
          <ac:picMkLst>
            <pc:docMk/>
            <pc:sldMk cId="18922794" sldId="266"/>
            <ac:picMk id="11" creationId="{9AFF8409-042F-EB01-1D57-5D71EC3EAC82}"/>
          </ac:picMkLst>
        </pc:picChg>
        <pc:picChg chg="add mod">
          <ac:chgData name="Shanmugapriya krishnan" userId="646132b44f0bf668" providerId="LiveId" clId="{40BF269D-1A58-48F2-835C-88D6BC6E9A53}" dt="2023-03-03T04:06:41.137" v="3501" actId="1076"/>
          <ac:picMkLst>
            <pc:docMk/>
            <pc:sldMk cId="18922794" sldId="266"/>
            <ac:picMk id="16" creationId="{E4ADD499-535B-F790-E2DB-11A58E35DF7C}"/>
          </ac:picMkLst>
        </pc:picChg>
        <pc:picChg chg="add mod">
          <ac:chgData name="Shanmugapriya krishnan" userId="646132b44f0bf668" providerId="LiveId" clId="{40BF269D-1A58-48F2-835C-88D6BC6E9A53}" dt="2023-03-03T04:06:21.209" v="3500" actId="1076"/>
          <ac:picMkLst>
            <pc:docMk/>
            <pc:sldMk cId="18922794" sldId="266"/>
            <ac:picMk id="18" creationId="{07F2816D-38BB-4A02-2C1B-3482221132C9}"/>
          </ac:picMkLst>
        </pc:picChg>
      </pc:sldChg>
      <pc:sldChg chg="addSp delSp modSp new del mod">
        <pc:chgData name="Shanmugapriya krishnan" userId="646132b44f0bf668" providerId="LiveId" clId="{40BF269D-1A58-48F2-835C-88D6BC6E9A53}" dt="2023-03-03T05:04:56.015" v="4114" actId="47"/>
        <pc:sldMkLst>
          <pc:docMk/>
          <pc:sldMk cId="2983227204" sldId="267"/>
        </pc:sldMkLst>
        <pc:spChg chg="mod">
          <ac:chgData name="Shanmugapriya krishnan" userId="646132b44f0bf668" providerId="LiveId" clId="{40BF269D-1A58-48F2-835C-88D6BC6E9A53}" dt="2023-02-28T12:33:56.045" v="3232" actId="14100"/>
          <ac:spMkLst>
            <pc:docMk/>
            <pc:sldMk cId="2983227204" sldId="267"/>
            <ac:spMk id="2" creationId="{D501F56A-A75C-B7A4-8BD7-B7589CBC73A1}"/>
          </ac:spMkLst>
        </pc:spChg>
        <pc:spChg chg="del mod">
          <ac:chgData name="Shanmugapriya krishnan" userId="646132b44f0bf668" providerId="LiveId" clId="{40BF269D-1A58-48F2-835C-88D6BC6E9A53}" dt="2023-02-27T10:51:36.690" v="1717" actId="22"/>
          <ac:spMkLst>
            <pc:docMk/>
            <pc:sldMk cId="2983227204" sldId="267"/>
            <ac:spMk id="3" creationId="{235CC9BD-0D5F-BCB1-D5C8-F9F061FFC7C3}"/>
          </ac:spMkLst>
        </pc:spChg>
        <pc:spChg chg="add del mod">
          <ac:chgData name="Shanmugapriya krishnan" userId="646132b44f0bf668" providerId="LiveId" clId="{40BF269D-1A58-48F2-835C-88D6BC6E9A53}" dt="2023-02-28T12:31:45.936" v="3159" actId="767"/>
          <ac:spMkLst>
            <pc:docMk/>
            <pc:sldMk cId="2983227204" sldId="267"/>
            <ac:spMk id="6" creationId="{4090B75C-81FF-A7B4-7D79-928556CE45A6}"/>
          </ac:spMkLst>
        </pc:spChg>
        <pc:spChg chg="add mod">
          <ac:chgData name="Shanmugapriya krishnan" userId="646132b44f0bf668" providerId="LiveId" clId="{40BF269D-1A58-48F2-835C-88D6BC6E9A53}" dt="2023-02-28T12:32:13.956" v="3182" actId="122"/>
          <ac:spMkLst>
            <pc:docMk/>
            <pc:sldMk cId="2983227204" sldId="267"/>
            <ac:spMk id="7" creationId="{B80435D5-4480-6B6F-8201-67C5C1523B7B}"/>
          </ac:spMkLst>
        </pc:spChg>
        <pc:spChg chg="add del mod">
          <ac:chgData name="Shanmugapriya krishnan" userId="646132b44f0bf668" providerId="LiveId" clId="{40BF269D-1A58-48F2-835C-88D6BC6E9A53}" dt="2023-02-28T12:32:59.668" v="3191"/>
          <ac:spMkLst>
            <pc:docMk/>
            <pc:sldMk cId="2983227204" sldId="267"/>
            <ac:spMk id="12" creationId="{AFD752AE-9D51-BFA1-4E9E-17DAE103454C}"/>
          </ac:spMkLst>
        </pc:spChg>
        <pc:spChg chg="add mod">
          <ac:chgData name="Shanmugapriya krishnan" userId="646132b44f0bf668" providerId="LiveId" clId="{40BF269D-1A58-48F2-835C-88D6BC6E9A53}" dt="2023-02-28T12:33:38.700" v="3231" actId="20577"/>
          <ac:spMkLst>
            <pc:docMk/>
            <pc:sldMk cId="2983227204" sldId="267"/>
            <ac:spMk id="13" creationId="{A4BD1E44-926C-C54C-D15A-F73A64654B8A}"/>
          </ac:spMkLst>
        </pc:spChg>
        <pc:picChg chg="add mod">
          <ac:chgData name="Shanmugapriya krishnan" userId="646132b44f0bf668" providerId="LiveId" clId="{40BF269D-1A58-48F2-835C-88D6BC6E9A53}" dt="2023-02-28T12:31:39.353" v="3157" actId="14100"/>
          <ac:picMkLst>
            <pc:docMk/>
            <pc:sldMk cId="2983227204" sldId="267"/>
            <ac:picMk id="4" creationId="{479E4E27-26B2-BEBE-1373-D709E4ABF89D}"/>
          </ac:picMkLst>
        </pc:picChg>
        <pc:picChg chg="add mod ord">
          <ac:chgData name="Shanmugapriya krishnan" userId="646132b44f0bf668" providerId="LiveId" clId="{40BF269D-1A58-48F2-835C-88D6BC6E9A53}" dt="2023-02-28T12:30:52.068" v="3149" actId="1076"/>
          <ac:picMkLst>
            <pc:docMk/>
            <pc:sldMk cId="2983227204" sldId="267"/>
            <ac:picMk id="5" creationId="{47B4F4F7-02DE-4345-2BF9-3EEF1A0AD52B}"/>
          </ac:picMkLst>
        </pc:picChg>
        <pc:picChg chg="add del">
          <ac:chgData name="Shanmugapriya krishnan" userId="646132b44f0bf668" providerId="LiveId" clId="{40BF269D-1A58-48F2-835C-88D6BC6E9A53}" dt="2023-02-28T12:32:20.486" v="3184" actId="22"/>
          <ac:picMkLst>
            <pc:docMk/>
            <pc:sldMk cId="2983227204" sldId="267"/>
            <ac:picMk id="9" creationId="{D6BACD0A-BB0C-5651-089E-22B58380DA12}"/>
          </ac:picMkLst>
        </pc:picChg>
        <pc:picChg chg="add del">
          <ac:chgData name="Shanmugapriya krishnan" userId="646132b44f0bf668" providerId="LiveId" clId="{40BF269D-1A58-48F2-835C-88D6BC6E9A53}" dt="2023-02-28T12:32:25.398" v="3186" actId="22"/>
          <ac:picMkLst>
            <pc:docMk/>
            <pc:sldMk cId="2983227204" sldId="267"/>
            <ac:picMk id="11" creationId="{1E267E51-EA46-37AA-3F50-9ED64345C2D9}"/>
          </ac:picMkLst>
        </pc:picChg>
      </pc:sldChg>
      <pc:sldChg chg="addSp delSp modSp add mod">
        <pc:chgData name="Shanmugapriya krishnan" userId="646132b44f0bf668" providerId="LiveId" clId="{40BF269D-1A58-48F2-835C-88D6BC6E9A53}" dt="2023-03-03T04:09:29.299" v="3520" actId="1076"/>
        <pc:sldMkLst>
          <pc:docMk/>
          <pc:sldMk cId="2278753915" sldId="268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2278753915" sldId="268"/>
            <ac:spMk id="2" creationId="{F3ECF3C5-5F4D-5AF1-B0A9-BC7AE46C84BC}"/>
          </ac:spMkLst>
        </pc:spChg>
        <pc:spChg chg="add del mod">
          <ac:chgData name="Shanmugapriya krishnan" userId="646132b44f0bf668" providerId="LiveId" clId="{40BF269D-1A58-48F2-835C-88D6BC6E9A53}" dt="2023-02-27T10:45:43.161" v="1670" actId="22"/>
          <ac:spMkLst>
            <pc:docMk/>
            <pc:sldMk cId="2278753915" sldId="268"/>
            <ac:spMk id="4" creationId="{5C85AA4A-E219-866C-A166-5EC0F060E67D}"/>
          </ac:spMkLst>
        </pc:spChg>
        <pc:spChg chg="add del mod">
          <ac:chgData name="Shanmugapriya krishnan" userId="646132b44f0bf668" providerId="LiveId" clId="{40BF269D-1A58-48F2-835C-88D6BC6E9A53}" dt="2023-03-03T04:07:31.789" v="3505" actId="22"/>
          <ac:spMkLst>
            <pc:docMk/>
            <pc:sldMk cId="2278753915" sldId="268"/>
            <ac:spMk id="4" creationId="{AB47E25E-3EDC-CBCD-5EC9-D24AC66FB16E}"/>
          </ac:spMkLst>
        </pc:spChg>
        <pc:spChg chg="mod">
          <ac:chgData name="Shanmugapriya krishnan" userId="646132b44f0bf668" providerId="LiveId" clId="{40BF269D-1A58-48F2-835C-88D6BC6E9A53}" dt="2023-02-27T10:49:58.590" v="1704" actId="1076"/>
          <ac:spMkLst>
            <pc:docMk/>
            <pc:sldMk cId="2278753915" sldId="268"/>
            <ac:spMk id="12" creationId="{C001B079-B108-492E-2F70-5E448573FB67}"/>
          </ac:spMkLst>
        </pc:spChg>
        <pc:spChg chg="mod">
          <ac:chgData name="Shanmugapriya krishnan" userId="646132b44f0bf668" providerId="LiveId" clId="{40BF269D-1A58-48F2-835C-88D6BC6E9A53}" dt="2023-02-27T10:50:04.066" v="1706" actId="1076"/>
          <ac:spMkLst>
            <pc:docMk/>
            <pc:sldMk cId="2278753915" sldId="268"/>
            <ac:spMk id="13" creationId="{0A975C8E-0EED-6B25-4A12-D23C4AC26AA5}"/>
          </ac:spMkLst>
        </pc:spChg>
        <pc:spChg chg="mod">
          <ac:chgData name="Shanmugapriya krishnan" userId="646132b44f0bf668" providerId="LiveId" clId="{40BF269D-1A58-48F2-835C-88D6BC6E9A53}" dt="2023-03-03T04:09:29.299" v="3520" actId="1076"/>
          <ac:spMkLst>
            <pc:docMk/>
            <pc:sldMk cId="2278753915" sldId="268"/>
            <ac:spMk id="14" creationId="{E1FB0CEE-3AC4-2D85-77CA-7DD875B1075C}"/>
          </ac:spMkLst>
        </pc:spChg>
        <pc:spChg chg="add del mod">
          <ac:chgData name="Shanmugapriya krishnan" userId="646132b44f0bf668" providerId="LiveId" clId="{40BF269D-1A58-48F2-835C-88D6BC6E9A53}" dt="2023-02-27T10:48:30.705" v="1689" actId="22"/>
          <ac:spMkLst>
            <pc:docMk/>
            <pc:sldMk cId="2278753915" sldId="268"/>
            <ac:spMk id="18" creationId="{002D4DD5-63B9-C90A-908C-0A9E2B578CFB}"/>
          </ac:spMkLst>
        </pc:spChg>
        <pc:spChg chg="add del mod">
          <ac:chgData name="Shanmugapriya krishnan" userId="646132b44f0bf668" providerId="LiveId" clId="{40BF269D-1A58-48F2-835C-88D6BC6E9A53}" dt="2023-02-27T10:49:03.875" v="1692" actId="22"/>
          <ac:spMkLst>
            <pc:docMk/>
            <pc:sldMk cId="2278753915" sldId="268"/>
            <ac:spMk id="22" creationId="{F5A9909B-4950-E314-5F3D-8BC2FEBACD88}"/>
          </ac:spMkLst>
        </pc:spChg>
        <pc:picChg chg="del">
          <ac:chgData name="Shanmugapriya krishnan" userId="646132b44f0bf668" providerId="LiveId" clId="{40BF269D-1A58-48F2-835C-88D6BC6E9A53}" dt="2023-02-27T10:44:58.961" v="1669" actId="478"/>
          <ac:picMkLst>
            <pc:docMk/>
            <pc:sldMk cId="2278753915" sldId="268"/>
            <ac:picMk id="5" creationId="{4E57D0EC-3B87-A20C-6E7C-06FCFF0E958B}"/>
          </ac:picMkLst>
        </pc:picChg>
        <pc:picChg chg="add mod ord">
          <ac:chgData name="Shanmugapriya krishnan" userId="646132b44f0bf668" providerId="LiveId" clId="{40BF269D-1A58-48F2-835C-88D6BC6E9A53}" dt="2023-03-03T04:07:36.580" v="3507" actId="1076"/>
          <ac:picMkLst>
            <pc:docMk/>
            <pc:sldMk cId="2278753915" sldId="268"/>
            <ac:picMk id="6" creationId="{ABA76467-CBFE-9328-7345-C9413177A10D}"/>
          </ac:picMkLst>
        </pc:picChg>
        <pc:picChg chg="add del mod ord">
          <ac:chgData name="Shanmugapriya krishnan" userId="646132b44f0bf668" providerId="LiveId" clId="{40BF269D-1A58-48F2-835C-88D6BC6E9A53}" dt="2023-02-27T10:47:11.320" v="1678" actId="478"/>
          <ac:picMkLst>
            <pc:docMk/>
            <pc:sldMk cId="2278753915" sldId="268"/>
            <ac:picMk id="7" creationId="{05642553-346B-5329-E944-E11B60ECB18C}"/>
          </ac:picMkLst>
        </pc:picChg>
        <pc:picChg chg="add mod">
          <ac:chgData name="Shanmugapriya krishnan" userId="646132b44f0bf668" providerId="LiveId" clId="{40BF269D-1A58-48F2-835C-88D6BC6E9A53}" dt="2023-03-03T04:08:15.559" v="3512" actId="1076"/>
          <ac:picMkLst>
            <pc:docMk/>
            <pc:sldMk cId="2278753915" sldId="268"/>
            <ac:picMk id="8" creationId="{9A8B56DB-97BF-B373-E20B-240066542818}"/>
          </ac:picMkLst>
        </pc:picChg>
        <pc:picChg chg="del">
          <ac:chgData name="Shanmugapriya krishnan" userId="646132b44f0bf668" providerId="LiveId" clId="{40BF269D-1A58-48F2-835C-88D6BC6E9A53}" dt="2023-02-27T10:48:00.323" v="1687" actId="478"/>
          <ac:picMkLst>
            <pc:docMk/>
            <pc:sldMk cId="2278753915" sldId="268"/>
            <ac:picMk id="9" creationId="{39B253B2-FC5F-FA82-1E67-DF59D123C0FB}"/>
          </ac:picMkLst>
        </pc:picChg>
        <pc:picChg chg="add mod">
          <ac:chgData name="Shanmugapriya krishnan" userId="646132b44f0bf668" providerId="LiveId" clId="{40BF269D-1A58-48F2-835C-88D6BC6E9A53}" dt="2023-03-03T04:09:25.593" v="3519" actId="1076"/>
          <ac:picMkLst>
            <pc:docMk/>
            <pc:sldMk cId="2278753915" sldId="268"/>
            <ac:picMk id="10" creationId="{020236B6-C789-1E61-58D9-208CF45A296E}"/>
          </ac:picMkLst>
        </pc:picChg>
        <pc:picChg chg="add del mod">
          <ac:chgData name="Shanmugapriya krishnan" userId="646132b44f0bf668" providerId="LiveId" clId="{40BF269D-1A58-48F2-835C-88D6BC6E9A53}" dt="2023-02-27T10:50:21.763" v="1710" actId="478"/>
          <ac:picMkLst>
            <pc:docMk/>
            <pc:sldMk cId="2278753915" sldId="268"/>
            <ac:picMk id="10" creationId="{99CA187B-B4FF-9F1A-36E7-8B8DAC58041E}"/>
          </ac:picMkLst>
        </pc:picChg>
        <pc:picChg chg="del">
          <ac:chgData name="Shanmugapriya krishnan" userId="646132b44f0bf668" providerId="LiveId" clId="{40BF269D-1A58-48F2-835C-88D6BC6E9A53}" dt="2023-02-27T10:45:49.017" v="1672" actId="478"/>
          <ac:picMkLst>
            <pc:docMk/>
            <pc:sldMk cId="2278753915" sldId="268"/>
            <ac:picMk id="11" creationId="{9AFF8409-042F-EB01-1D57-5D71EC3EAC82}"/>
          </ac:picMkLst>
        </pc:picChg>
        <pc:picChg chg="add del mod">
          <ac:chgData name="Shanmugapriya krishnan" userId="646132b44f0bf668" providerId="LiveId" clId="{40BF269D-1A58-48F2-835C-88D6BC6E9A53}" dt="2023-03-03T04:06:45.219" v="3502" actId="478"/>
          <ac:picMkLst>
            <pc:docMk/>
            <pc:sldMk cId="2278753915" sldId="268"/>
            <ac:picMk id="16" creationId="{218D37E4-39C5-A036-1A36-F296A759092D}"/>
          </ac:picMkLst>
        </pc:picChg>
        <pc:picChg chg="add del mod ord">
          <ac:chgData name="Shanmugapriya krishnan" userId="646132b44f0bf668" providerId="LiveId" clId="{40BF269D-1A58-48F2-835C-88D6BC6E9A53}" dt="2023-02-27T10:48:34.203" v="1691" actId="478"/>
          <ac:picMkLst>
            <pc:docMk/>
            <pc:sldMk cId="2278753915" sldId="268"/>
            <ac:picMk id="20" creationId="{C23EB35D-FA8C-E5DF-B43A-8DB7BF40FEC3}"/>
          </ac:picMkLst>
        </pc:picChg>
        <pc:picChg chg="add del mod ord">
          <ac:chgData name="Shanmugapriya krishnan" userId="646132b44f0bf668" providerId="LiveId" clId="{40BF269D-1A58-48F2-835C-88D6BC6E9A53}" dt="2023-03-03T04:06:47.510" v="3504" actId="478"/>
          <ac:picMkLst>
            <pc:docMk/>
            <pc:sldMk cId="2278753915" sldId="268"/>
            <ac:picMk id="24" creationId="{36104C91-61B9-2B72-B82F-43BA5C197413}"/>
          </ac:picMkLst>
        </pc:picChg>
        <pc:picChg chg="add del mod">
          <ac:chgData name="Shanmugapriya krishnan" userId="646132b44f0bf668" providerId="LiveId" clId="{40BF269D-1A58-48F2-835C-88D6BC6E9A53}" dt="2023-03-03T04:06:46.459" v="3503" actId="478"/>
          <ac:picMkLst>
            <pc:docMk/>
            <pc:sldMk cId="2278753915" sldId="268"/>
            <ac:picMk id="26" creationId="{9A033466-0DEA-EAFE-C75E-7CEFFD9ECC37}"/>
          </ac:picMkLst>
        </pc:picChg>
      </pc:sldChg>
      <pc:sldChg chg="addSp delSp modSp new del mod ord">
        <pc:chgData name="Shanmugapriya krishnan" userId="646132b44f0bf668" providerId="LiveId" clId="{40BF269D-1A58-48F2-835C-88D6BC6E9A53}" dt="2023-03-03T05:11:34.141" v="4133" actId="47"/>
        <pc:sldMkLst>
          <pc:docMk/>
          <pc:sldMk cId="3188986801" sldId="269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3188986801" sldId="269"/>
            <ac:spMk id="2" creationId="{D7AC9EE1-61DD-8FF8-66DF-78E15F1F32DD}"/>
          </ac:spMkLst>
        </pc:spChg>
        <pc:spChg chg="del">
          <ac:chgData name="Shanmugapriya krishnan" userId="646132b44f0bf668" providerId="LiveId" clId="{40BF269D-1A58-48F2-835C-88D6BC6E9A53}" dt="2023-02-27T11:27:56.051" v="1727" actId="22"/>
          <ac:spMkLst>
            <pc:docMk/>
            <pc:sldMk cId="3188986801" sldId="269"/>
            <ac:spMk id="3" creationId="{B54B8764-5D4C-923F-D162-B866D3716072}"/>
          </ac:spMkLst>
        </pc:spChg>
        <pc:spChg chg="add del mod">
          <ac:chgData name="Shanmugapriya krishnan" userId="646132b44f0bf668" providerId="LiveId" clId="{40BF269D-1A58-48F2-835C-88D6BC6E9A53}" dt="2023-03-03T04:21:04.033" v="3539" actId="22"/>
          <ac:spMkLst>
            <pc:docMk/>
            <pc:sldMk cId="3188986801" sldId="269"/>
            <ac:spMk id="4" creationId="{105E6CAE-696E-60FF-B103-CACC720B0BA6}"/>
          </ac:spMkLst>
        </pc:spChg>
        <pc:picChg chg="add del mod ord">
          <ac:chgData name="Shanmugapriya krishnan" userId="646132b44f0bf668" providerId="LiveId" clId="{40BF269D-1A58-48F2-835C-88D6BC6E9A53}" dt="2023-03-03T04:20:35.483" v="3538" actId="478"/>
          <ac:picMkLst>
            <pc:docMk/>
            <pc:sldMk cId="3188986801" sldId="269"/>
            <ac:picMk id="5" creationId="{4E4DEE19-743A-F351-7E5A-1D239578D66D}"/>
          </ac:picMkLst>
        </pc:picChg>
        <pc:picChg chg="add mod ord">
          <ac:chgData name="Shanmugapriya krishnan" userId="646132b44f0bf668" providerId="LiveId" clId="{40BF269D-1A58-48F2-835C-88D6BC6E9A53}" dt="2023-03-03T04:21:10.722" v="3542" actId="14100"/>
          <ac:picMkLst>
            <pc:docMk/>
            <pc:sldMk cId="3188986801" sldId="269"/>
            <ac:picMk id="7" creationId="{15F28FE2-211A-0CDA-A7E7-445BE13175F2}"/>
          </ac:picMkLst>
        </pc:picChg>
      </pc:sldChg>
      <pc:sldChg chg="addSp delSp modSp new mod ord">
        <pc:chgData name="Shanmugapriya krishnan" userId="646132b44f0bf668" providerId="LiveId" clId="{40BF269D-1A58-48F2-835C-88D6BC6E9A53}" dt="2023-03-03T05:13:03.386" v="4135" actId="478"/>
        <pc:sldMkLst>
          <pc:docMk/>
          <pc:sldMk cId="3449741226" sldId="270"/>
        </pc:sldMkLst>
        <pc:spChg chg="mod">
          <ac:chgData name="Shanmugapriya krishnan" userId="646132b44f0bf668" providerId="LiveId" clId="{40BF269D-1A58-48F2-835C-88D6BC6E9A53}" dt="2023-02-28T12:41:22.861" v="3310" actId="20577"/>
          <ac:spMkLst>
            <pc:docMk/>
            <pc:sldMk cId="3449741226" sldId="270"/>
            <ac:spMk id="2" creationId="{A45FA092-1CDF-D3A7-BC09-84D149E16455}"/>
          </ac:spMkLst>
        </pc:spChg>
        <pc:spChg chg="del">
          <ac:chgData name="Shanmugapriya krishnan" userId="646132b44f0bf668" providerId="LiveId" clId="{40BF269D-1A58-48F2-835C-88D6BC6E9A53}" dt="2023-02-27T11:49:32.953" v="1805" actId="22"/>
          <ac:spMkLst>
            <pc:docMk/>
            <pc:sldMk cId="3449741226" sldId="270"/>
            <ac:spMk id="3" creationId="{2794C751-F49A-850F-E21F-7114192C8B77}"/>
          </ac:spMkLst>
        </pc:spChg>
        <pc:spChg chg="add del mod">
          <ac:chgData name="Shanmugapriya krishnan" userId="646132b44f0bf668" providerId="LiveId" clId="{40BF269D-1A58-48F2-835C-88D6BC6E9A53}" dt="2023-02-28T12:38:59.224" v="3234" actId="22"/>
          <ac:spMkLst>
            <pc:docMk/>
            <pc:sldMk cId="3449741226" sldId="270"/>
            <ac:spMk id="4" creationId="{073D1CE3-EBDF-3047-630F-65545A48BCE9}"/>
          </ac:spMkLst>
        </pc:spChg>
        <pc:spChg chg="add mod">
          <ac:chgData name="Shanmugapriya krishnan" userId="646132b44f0bf668" providerId="LiveId" clId="{40BF269D-1A58-48F2-835C-88D6BC6E9A53}" dt="2023-03-02T07:20:07.103" v="3421" actId="1076"/>
          <ac:spMkLst>
            <pc:docMk/>
            <pc:sldMk cId="3449741226" sldId="270"/>
            <ac:spMk id="10" creationId="{A171DB91-0328-5413-D4B2-E2700686E3AB}"/>
          </ac:spMkLst>
        </pc:spChg>
        <pc:spChg chg="add mod">
          <ac:chgData name="Shanmugapriya krishnan" userId="646132b44f0bf668" providerId="LiveId" clId="{40BF269D-1A58-48F2-835C-88D6BC6E9A53}" dt="2023-02-28T12:41:11.199" v="3294" actId="20577"/>
          <ac:spMkLst>
            <pc:docMk/>
            <pc:sldMk cId="3449741226" sldId="270"/>
            <ac:spMk id="11" creationId="{0C435701-30EF-0A17-C2B9-973E8F83C0C6}"/>
          </ac:spMkLst>
        </pc:spChg>
        <pc:spChg chg="add mod">
          <ac:chgData name="Shanmugapriya krishnan" userId="646132b44f0bf668" providerId="LiveId" clId="{40BF269D-1A58-48F2-835C-88D6BC6E9A53}" dt="2023-03-03T05:13:03.386" v="4135" actId="478"/>
          <ac:spMkLst>
            <pc:docMk/>
            <pc:sldMk cId="3449741226" sldId="270"/>
            <ac:spMk id="14" creationId="{374FEB2C-0F63-707D-6A60-69614AE3624F}"/>
          </ac:spMkLst>
        </pc:spChg>
        <pc:picChg chg="add mod">
          <ac:chgData name="Shanmugapriya krishnan" userId="646132b44f0bf668" providerId="LiveId" clId="{40BF269D-1A58-48F2-835C-88D6BC6E9A53}" dt="2023-03-03T05:01:32.171" v="4100" actId="14100"/>
          <ac:picMkLst>
            <pc:docMk/>
            <pc:sldMk cId="3449741226" sldId="270"/>
            <ac:picMk id="4" creationId="{E1564DF6-67B0-F6B1-7A54-EDE3841E4784}"/>
          </ac:picMkLst>
        </pc:picChg>
        <pc:picChg chg="add del mod ord">
          <ac:chgData name="Shanmugapriya krishnan" userId="646132b44f0bf668" providerId="LiveId" clId="{40BF269D-1A58-48F2-835C-88D6BC6E9A53}" dt="2023-02-28T12:38:02.807" v="3233" actId="478"/>
          <ac:picMkLst>
            <pc:docMk/>
            <pc:sldMk cId="3449741226" sldId="270"/>
            <ac:picMk id="5" creationId="{55BCF83D-124A-69EA-5B4F-96AF075F5C5B}"/>
          </ac:picMkLst>
        </pc:picChg>
        <pc:picChg chg="add del mod">
          <ac:chgData name="Shanmugapriya krishnan" userId="646132b44f0bf668" providerId="LiveId" clId="{40BF269D-1A58-48F2-835C-88D6BC6E9A53}" dt="2023-03-03T05:04:36.363" v="4108" actId="478"/>
          <ac:picMkLst>
            <pc:docMk/>
            <pc:sldMk cId="3449741226" sldId="270"/>
            <ac:picMk id="6" creationId="{3067BCFE-C679-4BBE-582C-265DC29AD405}"/>
          </ac:picMkLst>
        </pc:picChg>
        <pc:picChg chg="add del mod ord">
          <ac:chgData name="Shanmugapriya krishnan" userId="646132b44f0bf668" providerId="LiveId" clId="{40BF269D-1A58-48F2-835C-88D6BC6E9A53}" dt="2023-03-03T05:13:03.386" v="4135" actId="478"/>
          <ac:picMkLst>
            <pc:docMk/>
            <pc:sldMk cId="3449741226" sldId="270"/>
            <ac:picMk id="7" creationId="{EF6FFA97-D4B2-2C65-1BE6-9ECC23E1F007}"/>
          </ac:picMkLst>
        </pc:picChg>
        <pc:picChg chg="add del mod">
          <ac:chgData name="Shanmugapriya krishnan" userId="646132b44f0bf668" providerId="LiveId" clId="{40BF269D-1A58-48F2-835C-88D6BC6E9A53}" dt="2023-03-03T05:01:03.952" v="4089" actId="478"/>
          <ac:picMkLst>
            <pc:docMk/>
            <pc:sldMk cId="3449741226" sldId="270"/>
            <ac:picMk id="9" creationId="{EAEF1124-D664-C683-E8D8-564481980E3D}"/>
          </ac:picMkLst>
        </pc:picChg>
        <pc:picChg chg="add mod">
          <ac:chgData name="Shanmugapriya krishnan" userId="646132b44f0bf668" providerId="LiveId" clId="{40BF269D-1A58-48F2-835C-88D6BC6E9A53}" dt="2023-03-03T05:04:48.867" v="4113" actId="1076"/>
          <ac:picMkLst>
            <pc:docMk/>
            <pc:sldMk cId="3449741226" sldId="270"/>
            <ac:picMk id="12" creationId="{6D25DDD9-2832-2116-83E2-DC89897739FA}"/>
          </ac:picMkLst>
        </pc:picChg>
      </pc:sldChg>
      <pc:sldChg chg="addSp delSp modSp new mod">
        <pc:chgData name="Shanmugapriya krishnan" userId="646132b44f0bf668" providerId="LiveId" clId="{40BF269D-1A58-48F2-835C-88D6BC6E9A53}" dt="2023-03-03T04:41:23.287" v="3650" actId="1076"/>
        <pc:sldMkLst>
          <pc:docMk/>
          <pc:sldMk cId="3735265499" sldId="271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3735265499" sldId="271"/>
            <ac:spMk id="2" creationId="{5BF82B98-1AC5-A1A0-2E34-FDA4DA56B52A}"/>
          </ac:spMkLst>
        </pc:spChg>
        <pc:spChg chg="del">
          <ac:chgData name="Shanmugapriya krishnan" userId="646132b44f0bf668" providerId="LiveId" clId="{40BF269D-1A58-48F2-835C-88D6BC6E9A53}" dt="2023-02-27T11:36:22.629" v="1733" actId="22"/>
          <ac:spMkLst>
            <pc:docMk/>
            <pc:sldMk cId="3735265499" sldId="271"/>
            <ac:spMk id="3" creationId="{C06A219A-D8CB-B6D9-3B33-4443655F576A}"/>
          </ac:spMkLst>
        </pc:spChg>
        <pc:spChg chg="add mod">
          <ac:chgData name="Shanmugapriya krishnan" userId="646132b44f0bf668" providerId="LiveId" clId="{40BF269D-1A58-48F2-835C-88D6BC6E9A53}" dt="2023-02-28T12:21:20.535" v="3081" actId="122"/>
          <ac:spMkLst>
            <pc:docMk/>
            <pc:sldMk cId="3735265499" sldId="271"/>
            <ac:spMk id="4" creationId="{07EF057E-2298-4A7A-A786-CEDD8B1904DD}"/>
          </ac:spMkLst>
        </pc:spChg>
        <pc:spChg chg="add mod">
          <ac:chgData name="Shanmugapriya krishnan" userId="646132b44f0bf668" providerId="LiveId" clId="{40BF269D-1A58-48F2-835C-88D6BC6E9A53}" dt="2023-02-28T12:21:43.656" v="3100" actId="20577"/>
          <ac:spMkLst>
            <pc:docMk/>
            <pc:sldMk cId="3735265499" sldId="271"/>
            <ac:spMk id="6" creationId="{A4DC2724-0373-23E1-B0A5-C3AB0AF93E20}"/>
          </ac:spMkLst>
        </pc:spChg>
        <pc:spChg chg="add del mod">
          <ac:chgData name="Shanmugapriya krishnan" userId="646132b44f0bf668" providerId="LiveId" clId="{40BF269D-1A58-48F2-835C-88D6BC6E9A53}" dt="2023-03-03T04:15:51.544" v="3522" actId="22"/>
          <ac:spMkLst>
            <pc:docMk/>
            <pc:sldMk cId="3735265499" sldId="271"/>
            <ac:spMk id="8" creationId="{D78F8038-3323-A417-7D85-C5968B79DE35}"/>
          </ac:spMkLst>
        </pc:spChg>
        <pc:spChg chg="add del mod">
          <ac:chgData name="Shanmugapriya krishnan" userId="646132b44f0bf668" providerId="LiveId" clId="{40BF269D-1A58-48F2-835C-88D6BC6E9A53}" dt="2023-03-03T04:37:52.822" v="3595" actId="22"/>
          <ac:spMkLst>
            <pc:docMk/>
            <pc:sldMk cId="3735265499" sldId="271"/>
            <ac:spMk id="14" creationId="{D5125289-40DE-A6CB-D26D-38A1E8D3A692}"/>
          </ac:spMkLst>
        </pc:spChg>
        <pc:picChg chg="add del mod">
          <ac:chgData name="Shanmugapriya krishnan" userId="646132b44f0bf668" providerId="LiveId" clId="{40BF269D-1A58-48F2-835C-88D6BC6E9A53}" dt="2023-03-03T04:15:58.557" v="3524" actId="478"/>
          <ac:picMkLst>
            <pc:docMk/>
            <pc:sldMk cId="3735265499" sldId="271"/>
            <ac:picMk id="3" creationId="{2CBF8984-3F47-53A8-48F5-4C4AA3E1DAF4}"/>
          </ac:picMkLst>
        </pc:picChg>
        <pc:picChg chg="add del mod ord">
          <ac:chgData name="Shanmugapriya krishnan" userId="646132b44f0bf668" providerId="LiveId" clId="{40BF269D-1A58-48F2-835C-88D6BC6E9A53}" dt="2023-03-03T04:09:39.364" v="3521" actId="478"/>
          <ac:picMkLst>
            <pc:docMk/>
            <pc:sldMk cId="3735265499" sldId="271"/>
            <ac:picMk id="5" creationId="{D6AA616A-D4EA-B034-9380-6DAD039FC55C}"/>
          </ac:picMkLst>
        </pc:picChg>
        <pc:picChg chg="add del mod ord">
          <ac:chgData name="Shanmugapriya krishnan" userId="646132b44f0bf668" providerId="LiveId" clId="{40BF269D-1A58-48F2-835C-88D6BC6E9A53}" dt="2023-03-03T04:37:36.830" v="3594" actId="478"/>
          <ac:picMkLst>
            <pc:docMk/>
            <pc:sldMk cId="3735265499" sldId="271"/>
            <ac:picMk id="10" creationId="{B4DBCC0B-DA57-DEFF-E2C3-4C31D1E996A8}"/>
          </ac:picMkLst>
        </pc:picChg>
        <pc:picChg chg="add del mod">
          <ac:chgData name="Shanmugapriya krishnan" userId="646132b44f0bf668" providerId="LiveId" clId="{40BF269D-1A58-48F2-835C-88D6BC6E9A53}" dt="2023-03-03T04:40:50.181" v="3647" actId="478"/>
          <ac:picMkLst>
            <pc:docMk/>
            <pc:sldMk cId="3735265499" sldId="271"/>
            <ac:picMk id="12" creationId="{46DED762-492F-3947-EED2-F43EAF93D9EC}"/>
          </ac:picMkLst>
        </pc:picChg>
        <pc:picChg chg="add mod ord">
          <ac:chgData name="Shanmugapriya krishnan" userId="646132b44f0bf668" providerId="LiveId" clId="{40BF269D-1A58-48F2-835C-88D6BC6E9A53}" dt="2023-03-03T04:38:05.300" v="3597" actId="1076"/>
          <ac:picMkLst>
            <pc:docMk/>
            <pc:sldMk cId="3735265499" sldId="271"/>
            <ac:picMk id="16" creationId="{37D3E9EA-B351-3F49-C5B7-3A1C7AAF9EE3}"/>
          </ac:picMkLst>
        </pc:picChg>
        <pc:picChg chg="add mod">
          <ac:chgData name="Shanmugapriya krishnan" userId="646132b44f0bf668" providerId="LiveId" clId="{40BF269D-1A58-48F2-835C-88D6BC6E9A53}" dt="2023-03-03T04:41:23.287" v="3650" actId="1076"/>
          <ac:picMkLst>
            <pc:docMk/>
            <pc:sldMk cId="3735265499" sldId="271"/>
            <ac:picMk id="18" creationId="{709C898D-936A-EDD7-D24B-0994A8F6AA1B}"/>
          </ac:picMkLst>
        </pc:picChg>
      </pc:sldChg>
      <pc:sldChg chg="addSp delSp modSp new del mod">
        <pc:chgData name="Shanmugapriya krishnan" userId="646132b44f0bf668" providerId="LiveId" clId="{40BF269D-1A58-48F2-835C-88D6BC6E9A53}" dt="2023-02-28T12:21:49.289" v="3101" actId="47"/>
        <pc:sldMkLst>
          <pc:docMk/>
          <pc:sldMk cId="2522206618" sldId="272"/>
        </pc:sldMkLst>
        <pc:spChg chg="mod">
          <ac:chgData name="Shanmugapriya krishnan" userId="646132b44f0bf668" providerId="LiveId" clId="{40BF269D-1A58-48F2-835C-88D6BC6E9A53}" dt="2023-02-27T11:40:07.204" v="1804" actId="20577"/>
          <ac:spMkLst>
            <pc:docMk/>
            <pc:sldMk cId="2522206618" sldId="272"/>
            <ac:spMk id="2" creationId="{997869E5-4B69-CF8D-EA38-9CE4D47A0472}"/>
          </ac:spMkLst>
        </pc:spChg>
        <pc:spChg chg="del">
          <ac:chgData name="Shanmugapriya krishnan" userId="646132b44f0bf668" providerId="LiveId" clId="{40BF269D-1A58-48F2-835C-88D6BC6E9A53}" dt="2023-02-27T11:39:38.251" v="1766" actId="22"/>
          <ac:spMkLst>
            <pc:docMk/>
            <pc:sldMk cId="2522206618" sldId="272"/>
            <ac:spMk id="3" creationId="{335214A4-4CBE-9FA1-8DBC-D439E52C407B}"/>
          </ac:spMkLst>
        </pc:spChg>
        <pc:picChg chg="add mod ord">
          <ac:chgData name="Shanmugapriya krishnan" userId="646132b44f0bf668" providerId="LiveId" clId="{40BF269D-1A58-48F2-835C-88D6BC6E9A53}" dt="2023-02-27T11:39:40.897" v="1767" actId="1076"/>
          <ac:picMkLst>
            <pc:docMk/>
            <pc:sldMk cId="2522206618" sldId="272"/>
            <ac:picMk id="5" creationId="{EF32E294-CDC4-EAE2-CF68-5FCD9C28F8DD}"/>
          </ac:picMkLst>
        </pc:picChg>
      </pc:sldChg>
      <pc:sldChg chg="modSp new mod ord">
        <pc:chgData name="Shanmugapriya krishnan" userId="646132b44f0bf668" providerId="LiveId" clId="{40BF269D-1A58-48F2-835C-88D6BC6E9A53}" dt="2023-03-03T06:01:05.980" v="4323" actId="20577"/>
        <pc:sldMkLst>
          <pc:docMk/>
          <pc:sldMk cId="2171377299" sldId="273"/>
        </pc:sldMkLst>
        <pc:spChg chg="mod">
          <ac:chgData name="Shanmugapriya krishnan" userId="646132b44f0bf668" providerId="LiveId" clId="{40BF269D-1A58-48F2-835C-88D6BC6E9A53}" dt="2023-03-02T06:58:06.221" v="3415" actId="1076"/>
          <ac:spMkLst>
            <pc:docMk/>
            <pc:sldMk cId="2171377299" sldId="273"/>
            <ac:spMk id="2" creationId="{43EDEE91-FB32-6FB1-4490-FB32DD1E3666}"/>
          </ac:spMkLst>
        </pc:spChg>
        <pc:spChg chg="mod">
          <ac:chgData name="Shanmugapriya krishnan" userId="646132b44f0bf668" providerId="LiveId" clId="{40BF269D-1A58-48F2-835C-88D6BC6E9A53}" dt="2023-03-03T06:01:05.980" v="4323" actId="20577"/>
          <ac:spMkLst>
            <pc:docMk/>
            <pc:sldMk cId="2171377299" sldId="273"/>
            <ac:spMk id="3" creationId="{8528BDF7-EA09-1F5A-2FA8-0BFCECA700CE}"/>
          </ac:spMkLst>
        </pc:spChg>
      </pc:sldChg>
      <pc:sldChg chg="addSp delSp modSp new mod ord">
        <pc:chgData name="Shanmugapriya krishnan" userId="646132b44f0bf668" providerId="LiveId" clId="{40BF269D-1A58-48F2-835C-88D6BC6E9A53}" dt="2023-03-03T04:58:57.816" v="4082"/>
        <pc:sldMkLst>
          <pc:docMk/>
          <pc:sldMk cId="3264928546" sldId="274"/>
        </pc:sldMkLst>
        <pc:spChg chg="mod">
          <ac:chgData name="Shanmugapriya krishnan" userId="646132b44f0bf668" providerId="LiveId" clId="{40BF269D-1A58-48F2-835C-88D6BC6E9A53}" dt="2023-03-02T08:45:18.612" v="3426"/>
          <ac:spMkLst>
            <pc:docMk/>
            <pc:sldMk cId="3264928546" sldId="274"/>
            <ac:spMk id="2" creationId="{EC4D57AE-9A82-64E4-7062-434DCAA682A2}"/>
          </ac:spMkLst>
        </pc:spChg>
        <pc:spChg chg="del">
          <ac:chgData name="Shanmugapriya krishnan" userId="646132b44f0bf668" providerId="LiveId" clId="{40BF269D-1A58-48F2-835C-88D6BC6E9A53}" dt="2023-02-28T12:24:00.685" v="3103" actId="22"/>
          <ac:spMkLst>
            <pc:docMk/>
            <pc:sldMk cId="3264928546" sldId="274"/>
            <ac:spMk id="3" creationId="{B6BE8749-EE82-C959-66C2-54CC31AB88F4}"/>
          </ac:spMkLst>
        </pc:spChg>
        <pc:spChg chg="add del mod">
          <ac:chgData name="Shanmugapriya krishnan" userId="646132b44f0bf668" providerId="LiveId" clId="{40BF269D-1A58-48F2-835C-88D6BC6E9A53}" dt="2023-03-03T04:20:00.375" v="3530" actId="22"/>
          <ac:spMkLst>
            <pc:docMk/>
            <pc:sldMk cId="3264928546" sldId="274"/>
            <ac:spMk id="4" creationId="{624CA017-875D-A908-ECBE-37EFD96C735B}"/>
          </ac:spMkLst>
        </pc:spChg>
        <pc:picChg chg="add del mod ord">
          <ac:chgData name="Shanmugapriya krishnan" userId="646132b44f0bf668" providerId="LiveId" clId="{40BF269D-1A58-48F2-835C-88D6BC6E9A53}" dt="2023-03-03T04:19:34.936" v="3529" actId="478"/>
          <ac:picMkLst>
            <pc:docMk/>
            <pc:sldMk cId="3264928546" sldId="274"/>
            <ac:picMk id="5" creationId="{3FB1907C-0B2B-9D5D-3F16-33506E465265}"/>
          </ac:picMkLst>
        </pc:picChg>
        <pc:picChg chg="add mod ord">
          <ac:chgData name="Shanmugapriya krishnan" userId="646132b44f0bf668" providerId="LiveId" clId="{40BF269D-1A58-48F2-835C-88D6BC6E9A53}" dt="2023-03-03T04:20:17.486" v="3537" actId="14100"/>
          <ac:picMkLst>
            <pc:docMk/>
            <pc:sldMk cId="3264928546" sldId="274"/>
            <ac:picMk id="7" creationId="{FACED7B5-3C3D-315F-8ED1-E9A8F1914665}"/>
          </ac:picMkLst>
        </pc:picChg>
      </pc:sldChg>
      <pc:sldChg chg="addSp delSp modSp new mod">
        <pc:chgData name="Shanmugapriya krishnan" userId="646132b44f0bf668" providerId="LiveId" clId="{40BF269D-1A58-48F2-835C-88D6BC6E9A53}" dt="2023-03-03T06:24:08.141" v="4329" actId="14100"/>
        <pc:sldMkLst>
          <pc:docMk/>
          <pc:sldMk cId="4096679295" sldId="275"/>
        </pc:sldMkLst>
        <pc:spChg chg="mod">
          <ac:chgData name="Shanmugapriya krishnan" userId="646132b44f0bf668" providerId="LiveId" clId="{40BF269D-1A58-48F2-835C-88D6BC6E9A53}" dt="2023-03-03T06:24:08.141" v="4329" actId="14100"/>
          <ac:spMkLst>
            <pc:docMk/>
            <pc:sldMk cId="4096679295" sldId="275"/>
            <ac:spMk id="2" creationId="{867F0E70-A121-8D88-E892-C78229ED4DEC}"/>
          </ac:spMkLst>
        </pc:spChg>
        <pc:spChg chg="del">
          <ac:chgData name="Shanmugapriya krishnan" userId="646132b44f0bf668" providerId="LiveId" clId="{40BF269D-1A58-48F2-835C-88D6BC6E9A53}" dt="2023-03-03T05:14:19.822" v="4149"/>
          <ac:spMkLst>
            <pc:docMk/>
            <pc:sldMk cId="4096679295" sldId="275"/>
            <ac:spMk id="3" creationId="{BB43D4E7-1731-DA62-C69C-ABE78800DE9A}"/>
          </ac:spMkLst>
        </pc:spChg>
        <pc:picChg chg="add mod">
          <ac:chgData name="Shanmugapriya krishnan" userId="646132b44f0bf668" providerId="LiveId" clId="{40BF269D-1A58-48F2-835C-88D6BC6E9A53}" dt="2023-03-03T06:23:51.021" v="4324" actId="1076"/>
          <ac:picMkLst>
            <pc:docMk/>
            <pc:sldMk cId="4096679295" sldId="275"/>
            <ac:picMk id="5" creationId="{B1DF5530-6430-BBDC-3138-372DF358B3B4}"/>
          </ac:picMkLst>
        </pc:picChg>
      </pc:sldChg>
      <pc:sldChg chg="modSp new del mod">
        <pc:chgData name="Shanmugapriya krishnan" userId="646132b44f0bf668" providerId="LiveId" clId="{40BF269D-1A58-48F2-835C-88D6BC6E9A53}" dt="2023-03-03T05:58:54.480" v="4318" actId="47"/>
        <pc:sldMkLst>
          <pc:docMk/>
          <pc:sldMk cId="619236243" sldId="276"/>
        </pc:sldMkLst>
        <pc:spChg chg="mod">
          <ac:chgData name="Shanmugapriya krishnan" userId="646132b44f0bf668" providerId="LiveId" clId="{40BF269D-1A58-48F2-835C-88D6BC6E9A53}" dt="2023-03-03T05:41:07.650" v="4313" actId="20577"/>
          <ac:spMkLst>
            <pc:docMk/>
            <pc:sldMk cId="619236243" sldId="276"/>
            <ac:spMk id="2" creationId="{8EC82BDD-2C77-88F8-AFEB-7AA6F29E55E5}"/>
          </ac:spMkLst>
        </pc:spChg>
        <pc:spChg chg="mod">
          <ac:chgData name="Shanmugapriya krishnan" userId="646132b44f0bf668" providerId="LiveId" clId="{40BF269D-1A58-48F2-835C-88D6BC6E9A53}" dt="2023-03-03T05:41:28.511" v="4315" actId="1076"/>
          <ac:spMkLst>
            <pc:docMk/>
            <pc:sldMk cId="619236243" sldId="276"/>
            <ac:spMk id="3" creationId="{8338AB45-E6CB-8257-4560-24C4A3702C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3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96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1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87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9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0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72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5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12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4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0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7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D24A-501F-4CC9-82E0-48425A44BA2C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151610-A76A-4F6F-9B20-B79C67F0F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2DFD-F848-8570-1FB3-FA756A8BB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482" y="1001949"/>
            <a:ext cx="9150518" cy="2101175"/>
          </a:xfrm>
        </p:spPr>
        <p:txBody>
          <a:bodyPr/>
          <a:lstStyle/>
          <a:p>
            <a:r>
              <a:rPr lang="en-US" dirty="0"/>
              <a:t>Google Play Store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44DE0-79F7-B7E6-C715-60981033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030" y="4980561"/>
            <a:ext cx="3060970" cy="1269460"/>
          </a:xfrm>
        </p:spPr>
        <p:txBody>
          <a:bodyPr/>
          <a:lstStyle/>
          <a:p>
            <a:r>
              <a:rPr lang="en-US" dirty="0"/>
              <a:t>		By </a:t>
            </a:r>
          </a:p>
          <a:p>
            <a:r>
              <a:rPr lang="en-US" dirty="0"/>
              <a:t>K. Shanmugapriya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2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3C5-5F4D-5AF1-B0A9-BC7AE46C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Installs By Customer Group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1B079-B108-492E-2F70-5E448573FB67}"/>
              </a:ext>
            </a:extLst>
          </p:cNvPr>
          <p:cNvSpPr txBox="1"/>
          <p:nvPr/>
        </p:nvSpPr>
        <p:spPr>
          <a:xfrm>
            <a:off x="2503665" y="6061063"/>
            <a:ext cx="314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Teen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75C8E-0EED-6B25-4A12-D23C4AC26AA5}"/>
              </a:ext>
            </a:extLst>
          </p:cNvPr>
          <p:cNvSpPr txBox="1"/>
          <p:nvPr/>
        </p:nvSpPr>
        <p:spPr>
          <a:xfrm>
            <a:off x="5104369" y="6061063"/>
            <a:ext cx="314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Adults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B0CEE-3AC4-2D85-77CA-7DD875B1075C}"/>
              </a:ext>
            </a:extLst>
          </p:cNvPr>
          <p:cNvSpPr txBox="1"/>
          <p:nvPr/>
        </p:nvSpPr>
        <p:spPr>
          <a:xfrm>
            <a:off x="7539789" y="6061063"/>
            <a:ext cx="314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Everyone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A76467-CBFE-9328-7345-C9413177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148" y="2282813"/>
            <a:ext cx="1186512" cy="377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B56DB-97BF-B373-E20B-24006654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70" y="2282813"/>
            <a:ext cx="920204" cy="377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0236B6-C789-1E61-58D9-208CF45A2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8" y="2359742"/>
            <a:ext cx="770435" cy="37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2B98-1AC5-A1A0-2E34-FDA4DA56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Developer Revenue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F057E-2298-4A7A-A786-CEDD8B1904DD}"/>
              </a:ext>
            </a:extLst>
          </p:cNvPr>
          <p:cNvSpPr txBox="1"/>
          <p:nvPr/>
        </p:nvSpPr>
        <p:spPr>
          <a:xfrm>
            <a:off x="1384529" y="6076335"/>
            <a:ext cx="47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Revenue Developer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C2724-0373-23E1-B0A5-C3AB0AF93E20}"/>
              </a:ext>
            </a:extLst>
          </p:cNvPr>
          <p:cNvSpPr txBox="1"/>
          <p:nvPr/>
        </p:nvSpPr>
        <p:spPr>
          <a:xfrm>
            <a:off x="6679325" y="6049224"/>
            <a:ext cx="471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Rating of  Revenue Developer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7D3E9EA-B351-3F49-C5B7-3A1C7AAF9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529" y="1905000"/>
            <a:ext cx="4488447" cy="377825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9C898D-936A-EDD7-D24B-0994A8F6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35" y="1560473"/>
            <a:ext cx="5182049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7AE-9A82-64E4-7062-434DCAA6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Installs vs Revenue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ED7B5-3C3D-315F-8ED1-E9A8F191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49" y="1494503"/>
            <a:ext cx="8337754" cy="4939433"/>
          </a:xfrm>
        </p:spPr>
      </p:pic>
    </p:spTree>
    <p:extLst>
      <p:ext uri="{BB962C8B-B14F-4D97-AF65-F5344CB8AC3E}">
        <p14:creationId xmlns:p14="http://schemas.microsoft.com/office/powerpoint/2010/main" val="326492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A092-1CDF-D3A7-BC09-84D149E1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506" y="432620"/>
            <a:ext cx="8911687" cy="1285568"/>
          </a:xfrm>
        </p:spPr>
        <p:txBody>
          <a:bodyPr/>
          <a:lstStyle/>
          <a:p>
            <a:r>
              <a:rPr lang="en-US" dirty="0"/>
              <a:t>Revenue Growth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1DB91-0328-5413-D4B2-E2700686E3AB}"/>
              </a:ext>
            </a:extLst>
          </p:cNvPr>
          <p:cNvSpPr txBox="1"/>
          <p:nvPr/>
        </p:nvSpPr>
        <p:spPr>
          <a:xfrm>
            <a:off x="747251" y="5953462"/>
            <a:ext cx="53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Growth After App Release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35701-30EF-0A17-C2B9-973E8F83C0C6}"/>
              </a:ext>
            </a:extLst>
          </p:cNvPr>
          <p:cNvSpPr txBox="1"/>
          <p:nvPr/>
        </p:nvSpPr>
        <p:spPr>
          <a:xfrm>
            <a:off x="7318514" y="5953462"/>
            <a:ext cx="53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Growth After App Update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64DF6-67B0-F6B1-7A54-EDE3841E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32" y="2342076"/>
            <a:ext cx="5566457" cy="3262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5DDD9-2832-2116-83E2-DC898977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4" y="2342076"/>
            <a:ext cx="5509377" cy="326230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74FEB2C-0F63-707D-6A60-69614AE3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74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EE91-FB32-6FB1-4490-FB32DD1E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76" y="833468"/>
            <a:ext cx="8911687" cy="39844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BDF7-EA09-1F5A-2FA8-0BFCECA7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2323"/>
            <a:ext cx="8915400" cy="476084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Maximum  revenue generated by categories Arcade</a:t>
            </a:r>
          </a:p>
          <a:p>
            <a:r>
              <a:rPr lang="en-US" dirty="0">
                <a:solidFill>
                  <a:schemeClr val="tx1"/>
                </a:solidFill>
              </a:rPr>
              <a:t>More revenue generated by customer group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Teen – Role Playing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Adults –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Everyone – Arcade</a:t>
            </a:r>
          </a:p>
          <a:p>
            <a:r>
              <a:rPr lang="en-US" dirty="0">
                <a:solidFill>
                  <a:schemeClr val="tx1"/>
                </a:solidFill>
              </a:rPr>
              <a:t>Most Installed apps by customer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Teen –Video Players &amp; Editors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Adults –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Everyone – Tools</a:t>
            </a:r>
          </a:p>
          <a:p>
            <a:r>
              <a:rPr lang="en-US" dirty="0">
                <a:solidFill>
                  <a:schemeClr val="tx1"/>
                </a:solidFill>
              </a:rPr>
              <a:t>Developer ID Mojang got the highest revenue with 1 app in the arcade category</a:t>
            </a:r>
          </a:p>
          <a:p>
            <a:r>
              <a:rPr lang="en-US" dirty="0">
                <a:solidFill>
                  <a:schemeClr val="tx1"/>
                </a:solidFill>
              </a:rPr>
              <a:t>Even though Mojang has the highest revenue, it got the Rating as 4</a:t>
            </a:r>
          </a:p>
          <a:p>
            <a:r>
              <a:rPr lang="en-US" dirty="0">
                <a:solidFill>
                  <a:schemeClr val="tx1"/>
                </a:solidFill>
              </a:rPr>
              <a:t>Second most revenue-generating developers release the apps in a different category, it’s good to try different things. </a:t>
            </a:r>
          </a:p>
          <a:p>
            <a:r>
              <a:rPr lang="en-US" dirty="0">
                <a:solidFill>
                  <a:schemeClr val="tx1"/>
                </a:solidFill>
              </a:rPr>
              <a:t>Apps that are installed more have less Revenue, So we can release the paid version.</a:t>
            </a:r>
          </a:p>
          <a:p>
            <a:r>
              <a:rPr lang="en-US" dirty="0">
                <a:solidFill>
                  <a:schemeClr val="tx1"/>
                </a:solidFill>
              </a:rPr>
              <a:t>Developing the app is good but updating the features is great for our revenue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7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0E70-A121-8D88-E892-C78229ED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1DF5530-6430-BBDC-3138-372DF358B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371">
            <a:off x="4088552" y="3006295"/>
            <a:ext cx="4707042" cy="2002996"/>
          </a:xfrm>
        </p:spPr>
      </p:pic>
    </p:spTree>
    <p:extLst>
      <p:ext uri="{BB962C8B-B14F-4D97-AF65-F5344CB8AC3E}">
        <p14:creationId xmlns:p14="http://schemas.microsoft.com/office/powerpoint/2010/main" val="409667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57B-8E2C-CAC8-4EA3-61ED7CBC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8820-C2FC-358D-BC9F-5E4D5B48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</a:t>
            </a:r>
          </a:p>
          <a:p>
            <a:pPr marL="0" indent="0">
              <a:buNone/>
            </a:pPr>
            <a:endParaRPr lang="en-IN" b="1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 Identify the targeted customers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How to improve the customer experience through the app and monetize it </a:t>
            </a:r>
            <a:endParaRPr lang="en-US" dirty="0"/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7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FDD8-1824-1C60-5F1D-365E2561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BF0E-31C7-5523-30EE-C3BED614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Goal</a:t>
            </a:r>
          </a:p>
          <a:p>
            <a:pPr marL="0" indent="0">
              <a:buNone/>
            </a:pPr>
            <a:endParaRPr lang="en-IN" b="1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 increase the app subscriber base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As a DA, I wanted to help the developer by analyzing the past data which affects the number of downloads, ratings, and revenue.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9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F2F1-8418-39FB-F7BD-6A98348D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Propose?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C5F6-C64F-2514-1DE1-56FB4166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Interactive dashboard gives a clear idea of which factors affect the app ratings and revenue from it. </a:t>
            </a:r>
          </a:p>
          <a:p>
            <a:endParaRPr lang="en-US" dirty="0"/>
          </a:p>
          <a:p>
            <a:r>
              <a:rPr lang="en-US" dirty="0"/>
              <a:t>Give a clear picture of which measures we need to make to improve the business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8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939-1B92-0C68-2B29-1CC1C023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PlayStore</a:t>
            </a:r>
            <a:r>
              <a:rPr lang="en-US" dirty="0"/>
              <a:t>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27F4-748F-A8A5-7273-7818A086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dataset contains information on App categories, Rating, Rating count,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No.of.Installs,  In-app purchases, Ad support, and so on from September 2009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to May 2020</a:t>
            </a:r>
          </a:p>
        </p:txBody>
      </p:sp>
    </p:spTree>
    <p:extLst>
      <p:ext uri="{BB962C8B-B14F-4D97-AF65-F5344CB8AC3E}">
        <p14:creationId xmlns:p14="http://schemas.microsoft.com/office/powerpoint/2010/main" val="396096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C409-CA60-325F-0538-8A350672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5C1BA6-DCCA-E741-F222-355EBD70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of the Solution Dashboard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C2700F-1131-F97C-5EDB-239F4C1CA952}"/>
              </a:ext>
            </a:extLst>
          </p:cNvPr>
          <p:cNvSpPr/>
          <p:nvPr/>
        </p:nvSpPr>
        <p:spPr>
          <a:xfrm>
            <a:off x="1244217" y="3658828"/>
            <a:ext cx="1995949" cy="942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385FB4-7F9B-E881-28FF-AD0D68160DA4}"/>
              </a:ext>
            </a:extLst>
          </p:cNvPr>
          <p:cNvSpPr/>
          <p:nvPr/>
        </p:nvSpPr>
        <p:spPr>
          <a:xfrm>
            <a:off x="4144733" y="3658828"/>
            <a:ext cx="2128248" cy="942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5F521-4AB3-8EA2-136B-327D5BDC30C1}"/>
              </a:ext>
            </a:extLst>
          </p:cNvPr>
          <p:cNvSpPr/>
          <p:nvPr/>
        </p:nvSpPr>
        <p:spPr>
          <a:xfrm>
            <a:off x="7314765" y="3658828"/>
            <a:ext cx="1995949" cy="942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6DFC51-77EF-2316-18E9-012872A949FA}"/>
              </a:ext>
            </a:extLst>
          </p:cNvPr>
          <p:cNvSpPr/>
          <p:nvPr/>
        </p:nvSpPr>
        <p:spPr>
          <a:xfrm>
            <a:off x="9999188" y="3658828"/>
            <a:ext cx="1809136" cy="942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698463-1FAC-0D4F-2B34-A4EE4DEB70F5}"/>
              </a:ext>
            </a:extLst>
          </p:cNvPr>
          <p:cNvSpPr/>
          <p:nvPr/>
        </p:nvSpPr>
        <p:spPr>
          <a:xfrm>
            <a:off x="3240166" y="4031226"/>
            <a:ext cx="904567" cy="9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31E5E7-F5CD-31BF-41A2-1FC0273175D9}"/>
              </a:ext>
            </a:extLst>
          </p:cNvPr>
          <p:cNvSpPr/>
          <p:nvPr/>
        </p:nvSpPr>
        <p:spPr>
          <a:xfrm>
            <a:off x="6272981" y="4031226"/>
            <a:ext cx="1041784" cy="49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54C6BB-856B-FFFC-9F37-B3225A44B567}"/>
              </a:ext>
            </a:extLst>
          </p:cNvPr>
          <p:cNvSpPr/>
          <p:nvPr/>
        </p:nvSpPr>
        <p:spPr>
          <a:xfrm>
            <a:off x="9310714" y="4080694"/>
            <a:ext cx="688474" cy="49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6481-499F-682C-3737-5F27BE85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Categories Installed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EE3D5-DAB8-CAD3-767A-4C32FB7E6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465" y="1809135"/>
            <a:ext cx="7167485" cy="4102715"/>
          </a:xfrm>
        </p:spPr>
      </p:pic>
    </p:spTree>
    <p:extLst>
      <p:ext uri="{BB962C8B-B14F-4D97-AF65-F5344CB8AC3E}">
        <p14:creationId xmlns:p14="http://schemas.microsoft.com/office/powerpoint/2010/main" val="2186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7174-CB44-23C9-268C-4EB662CC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Revenue by Categories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B7E196-74A4-DCF0-FC7F-0224559DB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16854"/>
            <a:ext cx="7570839" cy="4682232"/>
          </a:xfrm>
        </p:spPr>
      </p:pic>
    </p:spTree>
    <p:extLst>
      <p:ext uri="{BB962C8B-B14F-4D97-AF65-F5344CB8AC3E}">
        <p14:creationId xmlns:p14="http://schemas.microsoft.com/office/powerpoint/2010/main" val="108924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3C5-5F4D-5AF1-B0A9-BC7AE46C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Customer Group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1B079-B108-492E-2F70-5E448573FB67}"/>
              </a:ext>
            </a:extLst>
          </p:cNvPr>
          <p:cNvSpPr txBox="1"/>
          <p:nvPr/>
        </p:nvSpPr>
        <p:spPr>
          <a:xfrm>
            <a:off x="1147864" y="5992238"/>
            <a:ext cx="314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Teen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75C8E-0EED-6B25-4A12-D23C4AC26AA5}"/>
              </a:ext>
            </a:extLst>
          </p:cNvPr>
          <p:cNvSpPr txBox="1"/>
          <p:nvPr/>
        </p:nvSpPr>
        <p:spPr>
          <a:xfrm>
            <a:off x="5149672" y="5994484"/>
            <a:ext cx="314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Adults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B0CEE-3AC4-2D85-77CA-7DD875B1075C}"/>
              </a:ext>
            </a:extLst>
          </p:cNvPr>
          <p:cNvSpPr txBox="1"/>
          <p:nvPr/>
        </p:nvSpPr>
        <p:spPr>
          <a:xfrm>
            <a:off x="8832913" y="5992238"/>
            <a:ext cx="314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Everyone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CC2233-B1F1-F34A-29ED-9743792BB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646" y="2718606"/>
            <a:ext cx="3185436" cy="266723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ADD499-535B-F790-E2DB-11A58E35D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04" y="2550951"/>
            <a:ext cx="3124471" cy="28348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F2816D-38BB-4A02-2C1B-34822211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997" y="2825295"/>
            <a:ext cx="32464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7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597</TotalTime>
  <Words>322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Google Play Store Analysis</vt:lpstr>
      <vt:lpstr>Business problem</vt:lpstr>
      <vt:lpstr>PowerPoint Presentation</vt:lpstr>
      <vt:lpstr>What do we Propose?</vt:lpstr>
      <vt:lpstr>Google PlayStore Dataset</vt:lpstr>
      <vt:lpstr>Solution </vt:lpstr>
      <vt:lpstr>Top 10 Categories Installed </vt:lpstr>
      <vt:lpstr>Top Revenue by Categories</vt:lpstr>
      <vt:lpstr>Revenue By Customer Group</vt:lpstr>
      <vt:lpstr>Installs By Customer Group</vt:lpstr>
      <vt:lpstr>Top Developer Revenue</vt:lpstr>
      <vt:lpstr>Installs vs Revenue</vt:lpstr>
      <vt:lpstr>Revenue Growth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Shanmugapriya krishnan</dc:creator>
  <cp:lastModifiedBy>Shanmugapriya krishnan</cp:lastModifiedBy>
  <cp:revision>1</cp:revision>
  <dcterms:created xsi:type="dcterms:W3CDTF">2023-02-27T09:57:59Z</dcterms:created>
  <dcterms:modified xsi:type="dcterms:W3CDTF">2023-03-03T06:24:10Z</dcterms:modified>
</cp:coreProperties>
</file>