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a:t>Shanmugapriya</a:t>
            </a:r>
            <a:r>
              <a:rPr lang="en-US" sz="2400" dirty="0" err="1"/>
              <a:t>.K</a:t>
            </a:r>
            <a:endParaRPr lang="en-US" sz="2400" dirty="0"/>
          </a:p>
          <a:p>
            <a:r>
              <a:rPr lang="en-US" sz="2400" dirty="0"/>
              <a:t>REGISTER NO:312206100/unm295shanmugapriyak</a:t>
            </a:r>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3911135"/>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t>The chart indicates that most employees across business units are categorized as having "Medium" performance, suggesting an overall average level of performance. However, there are notable differences, with some units showing higher proportions of "Low" and "Very High" performers</a:t>
            </a:r>
            <a:r>
              <a:rPr lang="en-US" sz="2400"/>
              <a:t>. </a:t>
            </a:r>
          </a:p>
          <a:p>
            <a:pPr marL="342900" indent="-342900">
              <a:lnSpc>
                <a:spcPct val="150000"/>
              </a:lnSpc>
              <a:buFont typeface="Wingdings" panose="05000000000000000000" pitchFamily="2" charset="2"/>
              <a:buChar char="q"/>
            </a:pPr>
            <a:r>
              <a:rPr lang="en-US" sz="2400"/>
              <a:t>This suggests that targeted interventions may be necessary to address these variations and enhance performance uniformly.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240713"/>
            <a:ext cx="7045823" cy="5019131"/>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Organizations often struggle to analyze employee performance effectively due to fragmented data and a lack of integrated tools.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leveraging Excel for Employee Performance Analysis, we intend to provide a straightforward yet powerful solution that allows for accurate measurement, visualization, and insights into employee performance, ultimately improving decision-making and resource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3919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project centers on developing an Excel-based tool for Employee Performance Analysis. </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This tool will streamline data management, enable effective performance measurement, and provide visual insights, helping organizations make informed decisions that boost workforce productivity and development.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750</Words>
  <Application>Microsoft Office PowerPoint</Application>
  <PresentationFormat>Widescreen</PresentationFormat>
  <Paragraphs>112</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29</cp:revision>
  <dcterms:created xsi:type="dcterms:W3CDTF">2024-03-29T15:07:22Z</dcterms:created>
  <dcterms:modified xsi:type="dcterms:W3CDTF">2024-08-29T13:09:11Z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