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11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3902" y="1857364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524364" y="257174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4364" y="585789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55333" y="214290"/>
            <a:ext cx="8626815" cy="1477328"/>
          </a:xfrm>
        </p:spPr>
        <p:txBody>
          <a:bodyPr/>
          <a:lstStyle/>
          <a:p>
            <a:r>
              <a:rPr lang="en-US" dirty="0">
                <a:solidFill>
                  <a:srgbClr val="0F0F0F"/>
                </a:solidFill>
                <a:latin typeface="Times New Roman" pitchFamily="18" charset="0"/>
                <a:cs typeface="Times New Roman" pitchFamily="18" charset="0"/>
              </a:rPr>
              <a:t>EMPLOYEE DATA ANALYSIS USING EXCEL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2398" y="3571876"/>
            <a:ext cx="10972800" cy="55399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68" y="4071942"/>
            <a:ext cx="857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STUDENT NAME: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Shanmugapriya.V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REGISTER NO: 312200201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NM ID (A3A2AB54EFAD14FA0504268D0B66C80C)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DEPARTMENT: Commerce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MODELLING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09588" y="1577340"/>
            <a:ext cx="8501122" cy="5280660"/>
          </a:xfrm>
        </p:spPr>
        <p:txBody>
          <a:bodyPr/>
          <a:lstStyle/>
          <a:p>
            <a:pPr marL="342900" indent="-342900"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 Data collection</a:t>
            </a: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(1) Columns</a:t>
            </a: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(2) Name</a:t>
            </a: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(3) Role</a:t>
            </a:r>
          </a:p>
          <a:p>
            <a:pPr marL="342900" indent="-34290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Feature collection</a:t>
            </a: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(1) Sort</a:t>
            </a: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(2) Pivot table </a:t>
            </a: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(3) Format</a:t>
            </a:r>
          </a:p>
          <a:p>
            <a:pPr marL="342900" indent="-34290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Data cleaning</a:t>
            </a: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(1) Remove extra spaces</a:t>
            </a: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(2) Fill missing values</a:t>
            </a:r>
          </a:p>
          <a:p>
            <a:pPr marL="342900" indent="-34290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4. Summary</a:t>
            </a: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(1) Receipts</a:t>
            </a:r>
          </a:p>
          <a:p>
            <a:pPr marL="342900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(2) Auto sum button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4232" y="214290"/>
            <a:ext cx="328614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u="sng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u="sng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u="sng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u="sng" spc="-40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u="sng" dirty="0">
                <a:latin typeface="Times New Roman" pitchFamily="18" charset="0"/>
                <a:cs typeface="Times New Roman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50" name="Picture 2" descr="Rents increase for the first time since the start of coronaviru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2529" y="1500174"/>
            <a:ext cx="7400797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071678"/>
            <a:ext cx="8701110" cy="3385542"/>
          </a:xfrm>
        </p:spPr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A conclusion of an employee performance analysis can include a summary of the employee’s performance, their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strenghths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, and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738414" y="142852"/>
            <a:ext cx="471490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4250" u="sng" dirty="0">
                <a:latin typeface="Times New Roman" pitchFamily="18" charset="0"/>
                <a:cs typeface="Times New Roman" pitchFamily="18" charset="0"/>
              </a:rPr>
              <a:t>PROJECT TITLE</a:t>
            </a:r>
            <a:endParaRPr sz="425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38216" y="1071546"/>
            <a:ext cx="792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Employee Performance Review Template Powerpoint Presentation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5406" y="2928934"/>
            <a:ext cx="7215238" cy="36671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809852" y="445388"/>
            <a:ext cx="378621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u="sng" spc="25">
                <a:latin typeface="Times New Roman" pitchFamily="18" charset="0"/>
                <a:cs typeface="Times New Roman" pitchFamily="18" charset="0"/>
              </a:rPr>
              <a:t>A</a:t>
            </a:r>
            <a:r>
              <a:rPr u="sng" spc="-5">
                <a:latin typeface="Times New Roman" pitchFamily="18" charset="0"/>
                <a:cs typeface="Times New Roman" pitchFamily="18" charset="0"/>
              </a:rPr>
              <a:t>G</a:t>
            </a:r>
            <a:r>
              <a:rPr u="sng" spc="-35">
                <a:latin typeface="Times New Roman" pitchFamily="18" charset="0"/>
                <a:cs typeface="Times New Roman" pitchFamily="18" charset="0"/>
              </a:rPr>
              <a:t>E</a:t>
            </a:r>
            <a:r>
              <a:rPr u="sng" spc="15">
                <a:latin typeface="Times New Roman" pitchFamily="18" charset="0"/>
                <a:cs typeface="Times New Roman" pitchFamily="18" charset="0"/>
              </a:rPr>
              <a:t>N</a:t>
            </a:r>
            <a:r>
              <a:rPr u="sng">
                <a:latin typeface="Times New Roman" pitchFamily="18" charset="0"/>
                <a:cs typeface="Times New Roman" pitchFamily="18" charset="0"/>
              </a:rPr>
              <a:t>DA</a:t>
            </a:r>
            <a:endParaRPr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309786" y="1428736"/>
            <a:ext cx="5229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1158" y="385444"/>
            <a:ext cx="955550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250" u="sng" spc="15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4250" u="sng" spc="55">
                <a:latin typeface="Times New Roman" pitchFamily="18" charset="0"/>
                <a:cs typeface="Times New Roman" pitchFamily="18" charset="0"/>
              </a:rPr>
              <a:t>L</a:t>
            </a:r>
            <a:r>
              <a:rPr sz="4250" u="sng" spc="-2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250" u="sng" spc="2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250" u="sng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50" u="sng" spc="1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250" u="sng" spc="-37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250" u="sng" spc="-375">
                <a:latin typeface="Times New Roman" pitchFamily="18" charset="0"/>
                <a:cs typeface="Times New Roman" pitchFamily="18" charset="0"/>
              </a:rPr>
              <a:t>A</a:t>
            </a:r>
            <a:r>
              <a:rPr sz="4250" u="sng" spc="15">
                <a:latin typeface="Times New Roman" pitchFamily="18" charset="0"/>
                <a:cs typeface="Times New Roman" pitchFamily="18" charset="0"/>
              </a:rPr>
              <a:t>T</a:t>
            </a:r>
            <a:r>
              <a:rPr sz="4250" u="sng" spc="-1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250" u="sng" spc="-2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4250" u="sng" spc="10">
                <a:latin typeface="Times New Roman" pitchFamily="18" charset="0"/>
                <a:cs typeface="Times New Roman" pitchFamily="18" charset="0"/>
              </a:rPr>
              <a:t>NT</a:t>
            </a:r>
            <a:endParaRPr sz="425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09522" y="1428736"/>
            <a:ext cx="8858312" cy="8802410"/>
          </a:xfrm>
        </p:spPr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Difficulty evaluating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performace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can lead to a high turnover, more turnover, more errors, and a reduced ability to manage improvements.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Skills gaps: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Organizations may not be aware of skill gaps in their employees, positions or groups.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Irregular performance activities: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may be lack of regular performance reviews and management activities.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spc="5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sz="4250" u="sng" spc="5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250" u="sng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50" u="sng" spc="-20">
                <a:latin typeface="Times New Roman" pitchFamily="18" charset="0"/>
                <a:cs typeface="Times New Roman" pitchFamily="18" charset="0"/>
              </a:rPr>
              <a:t>OVERVIEW</a:t>
            </a:r>
            <a:endParaRPr sz="425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52398" y="2000240"/>
            <a:ext cx="8786874" cy="2462213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performance review, also known as employee evaluation or performance appraisal, is a formal assessment that helps identify an employee’s strengths and weaknesses, and set goals for their feature.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9720" y="785794"/>
            <a:ext cx="635798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25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-2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2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2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S?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7170" name="Picture 2" descr="Data centre issues, digital twin technology, who says no to A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68" y="2071678"/>
            <a:ext cx="6357982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80960" y="2428868"/>
            <a:ext cx="7858180" cy="3877985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Conditional formatting in Excel lets you highlight information or make data stand out by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aplying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custom rules to cells.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formula is often = FILTER(array, filter criteria, optional value 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Pivot table in Excel is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afeature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helps you organize and summarize data in a spreadsheet.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1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0512" y="2500306"/>
            <a:ext cx="1928826" cy="2286016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23837" y="385444"/>
            <a:ext cx="9001188" cy="1477328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OUR SOLUTION AND ITS VALUE PROPOSITION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u="sng" dirty="0">
                <a:latin typeface="Times New Roman" pitchFamily="18" charset="0"/>
                <a:cs typeface="Times New Roman" pitchFamily="18" charset="0"/>
              </a:rPr>
              <a:t>DATASET DESCRIPTION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5406" y="2000240"/>
            <a:ext cx="7929618" cy="4370427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Employee –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kaggle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Features – 26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Employee ID – Number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Name - Text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Employee Type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Performance level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Gender – Male and Female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Employee rating - Number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8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714356"/>
            <a:ext cx="892975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50" u="sng" spc="15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4250" u="sng" spc="2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50" u="sng" spc="2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4250" u="sng" spc="10">
                <a:latin typeface="Times New Roman" pitchFamily="18" charset="0"/>
                <a:cs typeface="Times New Roman" pitchFamily="18" charset="0"/>
              </a:rPr>
              <a:t>WOW</a:t>
            </a:r>
            <a:r>
              <a:rPr lang="en-US" sz="4250" u="sng" spc="1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4250" u="sng" spc="1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4250" u="sng" spc="-5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50" u="sng" spc="15"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sz="4250" u="sng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50" u="sng" spc="20">
                <a:latin typeface="Times New Roman" pitchFamily="18" charset="0"/>
                <a:cs typeface="Times New Roman" pitchFamily="18" charset="0"/>
              </a:rPr>
              <a:t>SOLUTION</a:t>
            </a:r>
            <a:endParaRPr sz="425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452530" y="2643182"/>
            <a:ext cx="7929618" cy="1571636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Performance level=IFS (Z8&gt;5,” VERY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HIGH”,Z8&gt;=4,”HIGH”,Z8.=3,“MED”,TRUE,“LOW”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391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PROJECT TITLE</vt:lpstr>
      <vt:lpstr>AGENDA</vt:lpstr>
      <vt:lpstr>PROBLEM STATEMENT</vt:lpstr>
      <vt:lpstr>          PROJECT OVERVIEW</vt:lpstr>
      <vt:lpstr> WHO ARE THE END USERS?</vt:lpstr>
      <vt:lpstr>OUR SOLUTION AND ITS VALUE PROPOSITION</vt:lpstr>
      <vt:lpstr>       DATASET DESCRIPTION</vt:lpstr>
      <vt:lpstr> THE "WOW"IN OUR SOLUTION</vt:lpstr>
      <vt:lpstr>              MODELLING</vt:lpstr>
      <vt:lpstr>RESULTS</vt:lpstr>
      <vt:lpstr>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neeranjana1909@gmail.com</cp:lastModifiedBy>
  <cp:revision>33</cp:revision>
  <dcterms:created xsi:type="dcterms:W3CDTF">2024-03-29T15:07:22Z</dcterms:created>
  <dcterms:modified xsi:type="dcterms:W3CDTF">2024-09-01T16:38:27Z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